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4" r:id="rId2"/>
  </p:sldMasterIdLst>
  <p:notesMasterIdLst>
    <p:notesMasterId r:id="rId34"/>
  </p:notesMasterIdLst>
  <p:sldIdLst>
    <p:sldId id="256" r:id="rId3"/>
    <p:sldId id="402" r:id="rId4"/>
    <p:sldId id="329" r:id="rId5"/>
    <p:sldId id="330" r:id="rId6"/>
    <p:sldId id="331" r:id="rId7"/>
    <p:sldId id="334" r:id="rId8"/>
    <p:sldId id="332" r:id="rId9"/>
    <p:sldId id="333"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2" r:id="rId27"/>
    <p:sldId id="353" r:id="rId28"/>
    <p:sldId id="354" r:id="rId29"/>
    <p:sldId id="355" r:id="rId30"/>
    <p:sldId id="356" r:id="rId31"/>
    <p:sldId id="403" r:id="rId32"/>
    <p:sldId id="401" r:id="rId33"/>
  </p:sldIdLst>
  <p:sldSz cx="9144000" cy="5143500" type="screen16x9"/>
  <p:notesSz cx="7010400" cy="9296400"/>
  <p:embeddedFontLs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8" roundtripDataSignature="AMtx7mgd/eWsKg7KHEqPVyt/exXdSBWC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D60437-AAF8-4388-BEE0-A70EE9069B19}">
  <a:tblStyle styleId="{8AD60437-AAF8-4388-BEE0-A70EE9069B1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159"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158" Type="http://customschemas.google.com/relationships/presentationmetadata" Target="metadata"/><Relationship Id="rId16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60"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 name="Google Shape;120;p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1" name="Google Shape;121;p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46" name="Google Shape;746;p6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6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54" name="Google Shape;754;p6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6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65" name="Google Shape;765;p6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6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75" name="Google Shape;775;p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7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84" name="Google Shape;784;p7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92" name="Google Shape;792;p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7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00" name="Google Shape;800;p7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7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08" name="Google Shape;808;p7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7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15" name="Google Shape;815;p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7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26" name="Google Shape;826;p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5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86" name="Google Shape;686;p5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7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39" name="Google Shape;839;p7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77: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48" name="Google Shape;848;p7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7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56" name="Google Shape;856;p7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7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64" name="Google Shape;864;p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8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84" name="Google Shape;884;p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8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892" name="Google Shape;892;p8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8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01" name="Google Shape;901;p8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8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09" name="Google Shape;909;p8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8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917" name="Google Shape;917;p8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p13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1279" name="Google Shape;1279;p13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5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693" name="Google Shape;693;p5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02" name="Google Shape;702;p6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6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24" name="Google Shape;724;p6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6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08" name="Google Shape;708;p6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6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16" name="Google Shape;716;p6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6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32" name="Google Shape;732;p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6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740" name="Google Shape;740;p6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pic>
        <p:nvPicPr>
          <p:cNvPr id="15" name="Google Shape;15;p132"/>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16" name="Google Shape;16;p132"/>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2"/>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18" name="Google Shape;18;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pic>
        <p:nvPicPr>
          <p:cNvPr id="19" name="Google Shape;19;p132"/>
          <p:cNvPicPr preferRelativeResize="0"/>
          <p:nvPr/>
        </p:nvPicPr>
        <p:blipFill rotWithShape="1">
          <a:blip r:embed="rId2">
            <a:alphaModFix/>
          </a:blip>
          <a:srcRect/>
          <a:stretch/>
        </p:blipFill>
        <p:spPr>
          <a:xfrm>
            <a:off x="-1190" y="0"/>
            <a:ext cx="9145190" cy="5143500"/>
          </a:xfrm>
          <a:prstGeom prst="rect">
            <a:avLst/>
          </a:prstGeom>
          <a:noFill/>
          <a:ln>
            <a:noFill/>
          </a:ln>
        </p:spPr>
      </p:pic>
      <p:cxnSp>
        <p:nvCxnSpPr>
          <p:cNvPr id="20" name="Google Shape;20;p132"/>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1"/>
        <p:cNvGrpSpPr/>
        <p:nvPr/>
      </p:nvGrpSpPr>
      <p:grpSpPr>
        <a:xfrm>
          <a:off x="0" y="0"/>
          <a:ext cx="0" cy="0"/>
          <a:chOff x="0" y="0"/>
          <a:chExt cx="0" cy="0"/>
        </a:xfrm>
      </p:grpSpPr>
      <p:sp>
        <p:nvSpPr>
          <p:cNvPr id="52" name="Google Shape;52;p14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43"/>
          <p:cNvSpPr txBox="1">
            <a:spLocks noGrp="1"/>
          </p:cNvSpPr>
          <p:nvPr>
            <p:ph type="body" idx="1"/>
          </p:nvPr>
        </p:nvSpPr>
        <p:spPr>
          <a:xfrm rot="5400000">
            <a:off x="2794706" y="-1430133"/>
            <a:ext cx="3564397" cy="821979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4"/>
        <p:cNvGrpSpPr/>
        <p:nvPr/>
      </p:nvGrpSpPr>
      <p:grpSpPr>
        <a:xfrm>
          <a:off x="0" y="0"/>
          <a:ext cx="0" cy="0"/>
          <a:chOff x="0" y="0"/>
          <a:chExt cx="0" cy="0"/>
        </a:xfrm>
      </p:grpSpPr>
      <p:sp>
        <p:nvSpPr>
          <p:cNvPr id="55" name="Google Shape;55;p144"/>
          <p:cNvSpPr txBox="1">
            <a:spLocks noGrp="1"/>
          </p:cNvSpPr>
          <p:nvPr>
            <p:ph type="title"/>
          </p:nvPr>
        </p:nvSpPr>
        <p:spPr>
          <a:xfrm rot="5400000">
            <a:off x="6308804" y="1969423"/>
            <a:ext cx="3589047" cy="166135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820038"/>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4"/>
          <p:cNvSpPr txBox="1">
            <a:spLocks noGrp="1"/>
          </p:cNvSpPr>
          <p:nvPr>
            <p:ph type="body" idx="1"/>
          </p:nvPr>
        </p:nvSpPr>
        <p:spPr>
          <a:xfrm rot="5400000">
            <a:off x="2065582" y="-450407"/>
            <a:ext cx="3589047" cy="6501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he title">
  <p:cSld name="Only the title">
    <p:spTree>
      <p:nvGrpSpPr>
        <p:cNvPr id="1" name="Shape 57"/>
        <p:cNvGrpSpPr/>
        <p:nvPr/>
      </p:nvGrpSpPr>
      <p:grpSpPr>
        <a:xfrm>
          <a:off x="0" y="0"/>
          <a:ext cx="0" cy="0"/>
          <a:chOff x="0" y="0"/>
          <a:chExt cx="0" cy="0"/>
        </a:xfrm>
      </p:grpSpPr>
      <p:sp>
        <p:nvSpPr>
          <p:cNvPr id="58" name="Google Shape;58;p145"/>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59"/>
        <p:cNvGrpSpPr/>
        <p:nvPr/>
      </p:nvGrpSpPr>
      <p:grpSpPr>
        <a:xfrm>
          <a:off x="0" y="0"/>
          <a:ext cx="0" cy="0"/>
          <a:chOff x="0" y="0"/>
          <a:chExt cx="0" cy="0"/>
        </a:xfrm>
      </p:grpSpPr>
      <p:sp>
        <p:nvSpPr>
          <p:cNvPr id="60" name="Google Shape;60;p146"/>
          <p:cNvSpPr txBox="1">
            <a:spLocks noGrp="1"/>
          </p:cNvSpPr>
          <p:nvPr>
            <p:ph type="title"/>
          </p:nvPr>
        </p:nvSpPr>
        <p:spPr>
          <a:xfrm>
            <a:off x="328612" y="274321"/>
            <a:ext cx="8508206" cy="747236"/>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61"/>
        <p:cNvGrpSpPr/>
        <p:nvPr/>
      </p:nvGrpSpPr>
      <p:grpSpPr>
        <a:xfrm>
          <a:off x="0" y="0"/>
          <a:ext cx="0" cy="0"/>
          <a:chOff x="0" y="0"/>
          <a:chExt cx="0" cy="0"/>
        </a:xfrm>
      </p:grpSpPr>
      <p:pic>
        <p:nvPicPr>
          <p:cNvPr id="62" name="Google Shape;62;p147"/>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63" name="Google Shape;63;p147"/>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47"/>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65" name="Google Shape;65;p147"/>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mparación">
  <p:cSld name="1_Comparación">
    <p:spTree>
      <p:nvGrpSpPr>
        <p:cNvPr id="1" name="Shape 66"/>
        <p:cNvGrpSpPr/>
        <p:nvPr/>
      </p:nvGrpSpPr>
      <p:grpSpPr>
        <a:xfrm>
          <a:off x="0" y="0"/>
          <a:ext cx="0" cy="0"/>
          <a:chOff x="0" y="0"/>
          <a:chExt cx="0" cy="0"/>
        </a:xfrm>
      </p:grpSpPr>
      <p:sp>
        <p:nvSpPr>
          <p:cNvPr id="67" name="Google Shape;67;p14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68" name="Google Shape;68;p14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69" name="Google Shape;69;p14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70" name="Google Shape;70;p14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71" name="Google Shape;71;p14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7"/>
        <p:cNvGrpSpPr/>
        <p:nvPr/>
      </p:nvGrpSpPr>
      <p:grpSpPr>
        <a:xfrm>
          <a:off x="0" y="0"/>
          <a:ext cx="0" cy="0"/>
          <a:chOff x="0" y="0"/>
          <a:chExt cx="0" cy="0"/>
        </a:xfrm>
      </p:grpSpPr>
      <p:sp>
        <p:nvSpPr>
          <p:cNvPr id="78" name="Google Shape;78;p13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35"/>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80"/>
        <p:cNvGrpSpPr/>
        <p:nvPr/>
      </p:nvGrpSpPr>
      <p:grpSpPr>
        <a:xfrm>
          <a:off x="0" y="0"/>
          <a:ext cx="0" cy="0"/>
          <a:chOff x="0" y="0"/>
          <a:chExt cx="0" cy="0"/>
        </a:xfrm>
      </p:grpSpPr>
      <p:pic>
        <p:nvPicPr>
          <p:cNvPr id="81" name="Google Shape;81;p149"/>
          <p:cNvPicPr preferRelativeResize="0"/>
          <p:nvPr/>
        </p:nvPicPr>
        <p:blipFill rotWithShape="1">
          <a:blip r:embed="rId2">
            <a:alphaModFix/>
          </a:blip>
          <a:srcRect/>
          <a:stretch/>
        </p:blipFill>
        <p:spPr>
          <a:xfrm>
            <a:off x="-1190" y="0"/>
            <a:ext cx="9145190" cy="5143500"/>
          </a:xfrm>
          <a:prstGeom prst="rect">
            <a:avLst/>
          </a:prstGeom>
          <a:noFill/>
          <a:ln>
            <a:noFill/>
          </a:ln>
        </p:spPr>
      </p:pic>
      <p:sp>
        <p:nvSpPr>
          <p:cNvPr id="82" name="Google Shape;82;p149"/>
          <p:cNvSpPr txBox="1">
            <a:spLocks noGrp="1"/>
          </p:cNvSpPr>
          <p:nvPr>
            <p:ph type="ctrTitle"/>
          </p:nvPr>
        </p:nvSpPr>
        <p:spPr>
          <a:xfrm>
            <a:off x="2951609" y="1707655"/>
            <a:ext cx="5506591" cy="102611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2400"/>
              <a:buFont typeface="Calibri"/>
              <a:buNone/>
              <a:defRPr>
                <a:solidFill>
                  <a:srgbClr val="8200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9"/>
          <p:cNvSpPr txBox="1">
            <a:spLocks noGrp="1"/>
          </p:cNvSpPr>
          <p:nvPr>
            <p:ph type="subTitle" idx="1"/>
          </p:nvPr>
        </p:nvSpPr>
        <p:spPr>
          <a:xfrm>
            <a:off x="2951609" y="2878931"/>
            <a:ext cx="5509329" cy="521196"/>
          </a:xfrm>
          <a:prstGeom prst="rect">
            <a:avLst/>
          </a:prstGeom>
          <a:noFill/>
          <a:ln>
            <a:noFill/>
          </a:ln>
        </p:spPr>
        <p:txBody>
          <a:bodyPr spcFirstLastPara="1" wrap="square" lIns="91425" tIns="45700" rIns="91425" bIns="45700" anchor="t" anchorCtr="0">
            <a:normAutofit/>
          </a:bodyPr>
          <a:lstStyle>
            <a:lvl1pPr lvl="0" algn="l">
              <a:spcBef>
                <a:spcPts val="300"/>
              </a:spcBef>
              <a:spcAft>
                <a:spcPts val="0"/>
              </a:spcAft>
              <a:buClr>
                <a:srgbClr val="7F7F7F"/>
              </a:buClr>
              <a:buSzPts val="1500"/>
              <a:buNone/>
              <a:defRPr sz="1500">
                <a:solidFill>
                  <a:srgbClr val="7F7F7F"/>
                </a:solidFill>
              </a:defRPr>
            </a:lvl1pPr>
            <a:lvl2pPr lvl="1" algn="ctr">
              <a:spcBef>
                <a:spcPts val="300"/>
              </a:spcBef>
              <a:spcAft>
                <a:spcPts val="0"/>
              </a:spcAft>
              <a:buClr>
                <a:srgbClr val="888888"/>
              </a:buClr>
              <a:buSzPts val="1500"/>
              <a:buNone/>
              <a:defRPr>
                <a:solidFill>
                  <a:srgbClr val="888888"/>
                </a:solidFill>
              </a:defRPr>
            </a:lvl2pPr>
            <a:lvl3pPr lvl="2" algn="ctr">
              <a:spcBef>
                <a:spcPts val="270"/>
              </a:spcBef>
              <a:spcAft>
                <a:spcPts val="0"/>
              </a:spcAft>
              <a:buClr>
                <a:srgbClr val="888888"/>
              </a:buClr>
              <a:buSzPts val="135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84" name="Google Shape;84;p149"/>
          <p:cNvCxnSpPr/>
          <p:nvPr/>
        </p:nvCxnSpPr>
        <p:spPr>
          <a:xfrm>
            <a:off x="2951609" y="2809205"/>
            <a:ext cx="6192391" cy="0"/>
          </a:xfrm>
          <a:prstGeom prst="straightConnector1">
            <a:avLst/>
          </a:prstGeom>
          <a:noFill/>
          <a:ln w="19050" cap="flat" cmpd="sng">
            <a:solidFill>
              <a:srgbClr val="820038"/>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5"/>
        <p:cNvGrpSpPr/>
        <p:nvPr/>
      </p:nvGrpSpPr>
      <p:grpSpPr>
        <a:xfrm>
          <a:off x="0" y="0"/>
          <a:ext cx="0" cy="0"/>
          <a:chOff x="0" y="0"/>
          <a:chExt cx="0" cy="0"/>
        </a:xfrm>
      </p:grpSpPr>
      <p:sp>
        <p:nvSpPr>
          <p:cNvPr id="86" name="Google Shape;86;p150"/>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820038"/>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50"/>
          <p:cNvSpPr txBox="1">
            <a:spLocks noGrp="1"/>
          </p:cNvSpPr>
          <p:nvPr>
            <p:ph type="body" idx="1"/>
          </p:nvPr>
        </p:nvSpPr>
        <p:spPr>
          <a:xfrm>
            <a:off x="722314"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88"/>
        <p:cNvGrpSpPr/>
        <p:nvPr/>
      </p:nvGrpSpPr>
      <p:grpSpPr>
        <a:xfrm>
          <a:off x="0" y="0"/>
          <a:ext cx="0" cy="0"/>
          <a:chOff x="0" y="0"/>
          <a:chExt cx="0" cy="0"/>
        </a:xfrm>
      </p:grpSpPr>
      <p:sp>
        <p:nvSpPr>
          <p:cNvPr id="89" name="Google Shape;89;p15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51"/>
          <p:cNvSpPr txBox="1">
            <a:spLocks noGrp="1"/>
          </p:cNvSpPr>
          <p:nvPr>
            <p:ph type="body" idx="1"/>
          </p:nvPr>
        </p:nvSpPr>
        <p:spPr>
          <a:xfrm>
            <a:off x="467010" y="951571"/>
            <a:ext cx="4104990"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91" name="Google Shape;91;p151"/>
          <p:cNvSpPr txBox="1">
            <a:spLocks noGrp="1"/>
          </p:cNvSpPr>
          <p:nvPr>
            <p:ph type="body" idx="2"/>
          </p:nvPr>
        </p:nvSpPr>
        <p:spPr>
          <a:xfrm>
            <a:off x="4734039" y="951571"/>
            <a:ext cx="3951848"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3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3"/>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92"/>
        <p:cNvGrpSpPr/>
        <p:nvPr/>
      </p:nvGrpSpPr>
      <p:grpSpPr>
        <a:xfrm>
          <a:off x="0" y="0"/>
          <a:ext cx="0" cy="0"/>
          <a:chOff x="0" y="0"/>
          <a:chExt cx="0" cy="0"/>
        </a:xfrm>
      </p:grpSpPr>
      <p:sp>
        <p:nvSpPr>
          <p:cNvPr id="93" name="Google Shape;93;p152"/>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4" name="Google Shape;94;p15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95" name="Google Shape;95;p152"/>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6" name="Google Shape;96;p152"/>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97" name="Google Shape;97;p152"/>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98"/>
        <p:cNvGrpSpPr/>
        <p:nvPr/>
      </p:nvGrpSpPr>
      <p:grpSpPr>
        <a:xfrm>
          <a:off x="0" y="0"/>
          <a:ext cx="0" cy="0"/>
          <a:chOff x="0" y="0"/>
          <a:chExt cx="0" cy="0"/>
        </a:xfrm>
      </p:grpSpPr>
      <p:sp>
        <p:nvSpPr>
          <p:cNvPr id="99" name="Google Shape;99;p15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00"/>
        <p:cNvGrpSpPr/>
        <p:nvPr/>
      </p:nvGrpSpPr>
      <p:grpSpPr>
        <a:xfrm>
          <a:off x="0" y="0"/>
          <a:ext cx="0" cy="0"/>
          <a:chOff x="0" y="0"/>
          <a:chExt cx="0" cy="0"/>
        </a:xfrm>
      </p:grpSpPr>
      <p:sp>
        <p:nvSpPr>
          <p:cNvPr id="101" name="Google Shape;101;p15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15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15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04"/>
        <p:cNvGrpSpPr/>
        <p:nvPr/>
      </p:nvGrpSpPr>
      <p:grpSpPr>
        <a:xfrm>
          <a:off x="0" y="0"/>
          <a:ext cx="0" cy="0"/>
          <a:chOff x="0" y="0"/>
          <a:chExt cx="0" cy="0"/>
        </a:xfrm>
      </p:grpSpPr>
      <p:sp>
        <p:nvSpPr>
          <p:cNvPr id="105" name="Google Shape;105;p155"/>
          <p:cNvSpPr txBox="1">
            <a:spLocks noGrp="1"/>
          </p:cNvSpPr>
          <p:nvPr>
            <p:ph type="title"/>
          </p:nvPr>
        </p:nvSpPr>
        <p:spPr>
          <a:xfrm>
            <a:off x="457200" y="1005576"/>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55"/>
          <p:cNvSpPr txBox="1">
            <a:spLocks noGrp="1"/>
          </p:cNvSpPr>
          <p:nvPr>
            <p:ph type="body" idx="1"/>
          </p:nvPr>
        </p:nvSpPr>
        <p:spPr>
          <a:xfrm>
            <a:off x="3575050" y="1005576"/>
            <a:ext cx="5111750" cy="358904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07" name="Google Shape;107;p155"/>
          <p:cNvSpPr txBox="1">
            <a:spLocks noGrp="1"/>
          </p:cNvSpPr>
          <p:nvPr>
            <p:ph type="body" idx="2"/>
          </p:nvPr>
        </p:nvSpPr>
        <p:spPr>
          <a:xfrm>
            <a:off x="457200" y="1869672"/>
            <a:ext cx="3008313" cy="272495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8"/>
        <p:cNvGrpSpPr/>
        <p:nvPr/>
      </p:nvGrpSpPr>
      <p:grpSpPr>
        <a:xfrm>
          <a:off x="0" y="0"/>
          <a:ext cx="0" cy="0"/>
          <a:chOff x="0" y="0"/>
          <a:chExt cx="0" cy="0"/>
        </a:xfrm>
      </p:grpSpPr>
      <p:sp>
        <p:nvSpPr>
          <p:cNvPr id="109" name="Google Shape;109;p15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56"/>
          <p:cNvSpPr>
            <a:spLocks noGrp="1"/>
          </p:cNvSpPr>
          <p:nvPr>
            <p:ph type="pic" idx="2"/>
          </p:nvPr>
        </p:nvSpPr>
        <p:spPr>
          <a:xfrm>
            <a:off x="1792288" y="1005576"/>
            <a:ext cx="5486400" cy="254010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rgbClr val="7F7F7F"/>
              </a:buClr>
              <a:buSzPts val="2400"/>
              <a:buFont typeface="Arial"/>
              <a:buNone/>
              <a:defRPr sz="2400" b="0" i="0" u="none" strike="noStrike" cap="none">
                <a:solidFill>
                  <a:srgbClr val="7F7F7F"/>
                </a:solidFill>
                <a:latin typeface="Calibri"/>
                <a:ea typeface="Calibri"/>
                <a:cs typeface="Calibri"/>
                <a:sym typeface="Calibri"/>
              </a:defRPr>
            </a:lvl1pPr>
            <a:lvl2pPr marR="0" lvl="1" algn="l" rtl="0">
              <a:spcBef>
                <a:spcPts val="420"/>
              </a:spcBef>
              <a:spcAft>
                <a:spcPts val="0"/>
              </a:spcAft>
              <a:buClr>
                <a:srgbClr val="7F7F7F"/>
              </a:buClr>
              <a:buSzPts val="2100"/>
              <a:buFont typeface="Arial"/>
              <a:buNone/>
              <a:defRPr sz="2100" b="0" i="0" u="none" strike="noStrike" cap="none">
                <a:solidFill>
                  <a:srgbClr val="7F7F7F"/>
                </a:solidFill>
                <a:latin typeface="Calibri"/>
                <a:ea typeface="Calibri"/>
                <a:cs typeface="Calibri"/>
                <a:sym typeface="Calibri"/>
              </a:defRPr>
            </a:lvl2pPr>
            <a:lvl3pPr marR="0" lvl="2" algn="l" rtl="0">
              <a:spcBef>
                <a:spcPts val="36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4pPr>
            <a:lvl5pPr marR="0" lvl="4"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11" name="Google Shape;111;p15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2"/>
        <p:cNvGrpSpPr/>
        <p:nvPr/>
      </p:nvGrpSpPr>
      <p:grpSpPr>
        <a:xfrm>
          <a:off x="0" y="0"/>
          <a:ext cx="0" cy="0"/>
          <a:chOff x="0" y="0"/>
          <a:chExt cx="0" cy="0"/>
        </a:xfrm>
      </p:grpSpPr>
      <p:sp>
        <p:nvSpPr>
          <p:cNvPr id="113" name="Google Shape;113;p15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7"/>
          <p:cNvSpPr txBox="1">
            <a:spLocks noGrp="1"/>
          </p:cNvSpPr>
          <p:nvPr>
            <p:ph type="body" idx="1"/>
          </p:nvPr>
        </p:nvSpPr>
        <p:spPr>
          <a:xfrm rot="5400000">
            <a:off x="2794706" y="-1430133"/>
            <a:ext cx="3564397" cy="821979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5"/>
        <p:cNvGrpSpPr/>
        <p:nvPr/>
      </p:nvGrpSpPr>
      <p:grpSpPr>
        <a:xfrm>
          <a:off x="0" y="0"/>
          <a:ext cx="0" cy="0"/>
          <a:chOff x="0" y="0"/>
          <a:chExt cx="0" cy="0"/>
        </a:xfrm>
      </p:grpSpPr>
      <p:sp>
        <p:nvSpPr>
          <p:cNvPr id="116" name="Google Shape;116;p158"/>
          <p:cNvSpPr txBox="1">
            <a:spLocks noGrp="1"/>
          </p:cNvSpPr>
          <p:nvPr>
            <p:ph type="title"/>
          </p:nvPr>
        </p:nvSpPr>
        <p:spPr>
          <a:xfrm rot="5400000">
            <a:off x="6308804" y="1969423"/>
            <a:ext cx="3589047" cy="1661352"/>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820038"/>
              </a:buClr>
              <a:buSzPts val="2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58"/>
          <p:cNvSpPr txBox="1">
            <a:spLocks noGrp="1"/>
          </p:cNvSpPr>
          <p:nvPr>
            <p:ph type="body" idx="1"/>
          </p:nvPr>
        </p:nvSpPr>
        <p:spPr>
          <a:xfrm rot="5400000">
            <a:off x="2065582" y="-450407"/>
            <a:ext cx="3589047" cy="650101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a:lvl1pPr>
            <a:lvl2pPr marL="914400" lvl="1" indent="-342900" algn="l">
              <a:spcBef>
                <a:spcPts val="360"/>
              </a:spcBef>
              <a:spcAft>
                <a:spcPts val="0"/>
              </a:spcAft>
              <a:buClr>
                <a:srgbClr val="7F7F7F"/>
              </a:buClr>
              <a:buSzPts val="1800"/>
              <a:buChar char="–"/>
              <a:defRPr/>
            </a:lvl2pPr>
            <a:lvl3pPr marL="1371600" lvl="2" indent="-342900" algn="l">
              <a:spcBef>
                <a:spcPts val="360"/>
              </a:spcBef>
              <a:spcAft>
                <a:spcPts val="0"/>
              </a:spcAft>
              <a:buClr>
                <a:srgbClr val="7F7F7F"/>
              </a:buClr>
              <a:buSzPts val="1800"/>
              <a:buChar char="•"/>
              <a:defRPr/>
            </a:lvl3pPr>
            <a:lvl4pPr marL="1828800" lvl="3" indent="-342900" algn="l">
              <a:spcBef>
                <a:spcPts val="360"/>
              </a:spcBef>
              <a:spcAft>
                <a:spcPts val="0"/>
              </a:spcAft>
              <a:buClr>
                <a:srgbClr val="7F7F7F"/>
              </a:buClr>
              <a:buSzPts val="1800"/>
              <a:buChar char="–"/>
              <a:defRPr/>
            </a:lvl4pPr>
            <a:lvl5pPr marL="2286000" lvl="4" indent="-342900" algn="l">
              <a:spcBef>
                <a:spcPts val="360"/>
              </a:spcBef>
              <a:spcAft>
                <a:spcPts val="0"/>
              </a:spcAft>
              <a:buClr>
                <a:srgbClr val="7F7F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136"/>
          <p:cNvSpPr txBox="1">
            <a:spLocks noGrp="1"/>
          </p:cNvSpPr>
          <p:nvPr>
            <p:ph type="title"/>
          </p:nvPr>
        </p:nvSpPr>
        <p:spPr>
          <a:xfrm>
            <a:off x="722314"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820038"/>
              </a:buClr>
              <a:buSzPts val="3000"/>
              <a:buFont typeface="Calibri"/>
              <a:buNone/>
              <a:defRPr sz="3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36"/>
          <p:cNvSpPr txBox="1">
            <a:spLocks noGrp="1"/>
          </p:cNvSpPr>
          <p:nvPr>
            <p:ph type="body" idx="1"/>
          </p:nvPr>
        </p:nvSpPr>
        <p:spPr>
          <a:xfrm>
            <a:off x="722314"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7"/>
        <p:cNvGrpSpPr/>
        <p:nvPr/>
      </p:nvGrpSpPr>
      <p:grpSpPr>
        <a:xfrm>
          <a:off x="0" y="0"/>
          <a:ext cx="0" cy="0"/>
          <a:chOff x="0" y="0"/>
          <a:chExt cx="0" cy="0"/>
        </a:xfrm>
      </p:grpSpPr>
      <p:sp>
        <p:nvSpPr>
          <p:cNvPr id="28" name="Google Shape;28;p13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7"/>
          <p:cNvSpPr txBox="1">
            <a:spLocks noGrp="1"/>
          </p:cNvSpPr>
          <p:nvPr>
            <p:ph type="body" idx="1"/>
          </p:nvPr>
        </p:nvSpPr>
        <p:spPr>
          <a:xfrm>
            <a:off x="467010" y="951571"/>
            <a:ext cx="4104990"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0" name="Google Shape;30;p137"/>
          <p:cNvSpPr txBox="1">
            <a:spLocks noGrp="1"/>
          </p:cNvSpPr>
          <p:nvPr>
            <p:ph type="body" idx="2"/>
          </p:nvPr>
        </p:nvSpPr>
        <p:spPr>
          <a:xfrm>
            <a:off x="4734039" y="951571"/>
            <a:ext cx="3951848" cy="364305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rgbClr val="7F7F7F"/>
              </a:buClr>
              <a:buSzPts val="2100"/>
              <a:buChar char="•"/>
              <a:defRPr sz="2100"/>
            </a:lvl1pPr>
            <a:lvl2pPr marL="914400" lvl="1" indent="-342900" algn="l">
              <a:spcBef>
                <a:spcPts val="360"/>
              </a:spcBef>
              <a:spcAft>
                <a:spcPts val="0"/>
              </a:spcAft>
              <a:buClr>
                <a:srgbClr val="7F7F7F"/>
              </a:buClr>
              <a:buSzPts val="1800"/>
              <a:buChar char="–"/>
              <a:defRPr sz="1800"/>
            </a:lvl2pPr>
            <a:lvl3pPr marL="1371600" lvl="2" indent="-323850" algn="l">
              <a:spcBef>
                <a:spcPts val="300"/>
              </a:spcBef>
              <a:spcAft>
                <a:spcPts val="0"/>
              </a:spcAft>
              <a:buClr>
                <a:srgbClr val="7F7F7F"/>
              </a:buClr>
              <a:buSzPts val="1500"/>
              <a:buChar char="•"/>
              <a:defRPr sz="1500"/>
            </a:lvl3pPr>
            <a:lvl4pPr marL="1828800" lvl="3" indent="-314325" algn="l">
              <a:spcBef>
                <a:spcPts val="270"/>
              </a:spcBef>
              <a:spcAft>
                <a:spcPts val="0"/>
              </a:spcAft>
              <a:buClr>
                <a:srgbClr val="7F7F7F"/>
              </a:buClr>
              <a:buSzPts val="1350"/>
              <a:buChar char="–"/>
              <a:defRPr sz="1350"/>
            </a:lvl4pPr>
            <a:lvl5pPr marL="2286000" lvl="4" indent="-314325" algn="l">
              <a:spcBef>
                <a:spcPts val="270"/>
              </a:spcBef>
              <a:spcAft>
                <a:spcPts val="0"/>
              </a:spcAft>
              <a:buClr>
                <a:srgbClr val="7F7F7F"/>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31"/>
        <p:cNvGrpSpPr/>
        <p:nvPr/>
      </p:nvGrpSpPr>
      <p:grpSpPr>
        <a:xfrm>
          <a:off x="0" y="0"/>
          <a:ext cx="0" cy="0"/>
          <a:chOff x="0" y="0"/>
          <a:chExt cx="0" cy="0"/>
        </a:xfrm>
      </p:grpSpPr>
      <p:sp>
        <p:nvSpPr>
          <p:cNvPr id="32" name="Google Shape;32;p138"/>
          <p:cNvSpPr txBox="1">
            <a:spLocks noGrp="1"/>
          </p:cNvSpPr>
          <p:nvPr>
            <p:ph type="body" idx="1"/>
          </p:nvPr>
        </p:nvSpPr>
        <p:spPr>
          <a:xfrm>
            <a:off x="457200" y="1005577"/>
            <a:ext cx="4040188"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3" name="Google Shape;33;p13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4" name="Google Shape;34;p138"/>
          <p:cNvSpPr txBox="1">
            <a:spLocks noGrp="1"/>
          </p:cNvSpPr>
          <p:nvPr>
            <p:ph type="body" idx="3"/>
          </p:nvPr>
        </p:nvSpPr>
        <p:spPr>
          <a:xfrm>
            <a:off x="4645025" y="1005577"/>
            <a:ext cx="4041775" cy="625580"/>
          </a:xfrm>
          <a:prstGeom prst="rect">
            <a:avLst/>
          </a:prstGeom>
          <a:noFill/>
          <a:ln>
            <a:noFill/>
          </a:ln>
        </p:spPr>
        <p:txBody>
          <a:bodyPr spcFirstLastPara="1" wrap="square" lIns="91425" tIns="45700" rIns="91425" bIns="45700" anchor="b" anchorCtr="0">
            <a:normAutofit/>
          </a:bodyPr>
          <a:lstStyle>
            <a:lvl1pPr marL="457200" lvl="0" indent="-228600" algn="l">
              <a:spcBef>
                <a:spcPts val="360"/>
              </a:spcBef>
              <a:spcAft>
                <a:spcPts val="0"/>
              </a:spcAft>
              <a:buClr>
                <a:srgbClr val="820038"/>
              </a:buClr>
              <a:buSzPts val="1800"/>
              <a:buNone/>
              <a:defRPr sz="1800" b="1">
                <a:solidFill>
                  <a:srgbClr val="820038"/>
                </a:solidFill>
              </a:defRPr>
            </a:lvl1pPr>
            <a:lvl2pPr marL="914400" lvl="1" indent="-228600" algn="l">
              <a:spcBef>
                <a:spcPts val="300"/>
              </a:spcBef>
              <a:spcAft>
                <a:spcPts val="0"/>
              </a:spcAft>
              <a:buClr>
                <a:srgbClr val="7F7F7F"/>
              </a:buClr>
              <a:buSzPts val="1500"/>
              <a:buNone/>
              <a:defRPr sz="1500" b="1"/>
            </a:lvl2pPr>
            <a:lvl3pPr marL="1371600" lvl="2" indent="-228600" algn="l">
              <a:spcBef>
                <a:spcPts val="270"/>
              </a:spcBef>
              <a:spcAft>
                <a:spcPts val="0"/>
              </a:spcAft>
              <a:buClr>
                <a:srgbClr val="7F7F7F"/>
              </a:buClr>
              <a:buSzPts val="1350"/>
              <a:buNone/>
              <a:defRPr sz="1350" b="1"/>
            </a:lvl3pPr>
            <a:lvl4pPr marL="1828800" lvl="3" indent="-228600" algn="l">
              <a:spcBef>
                <a:spcPts val="240"/>
              </a:spcBef>
              <a:spcAft>
                <a:spcPts val="0"/>
              </a:spcAft>
              <a:buClr>
                <a:srgbClr val="7F7F7F"/>
              </a:buClr>
              <a:buSzPts val="1200"/>
              <a:buNone/>
              <a:defRPr sz="1200" b="1"/>
            </a:lvl4pPr>
            <a:lvl5pPr marL="2286000" lvl="4" indent="-228600" algn="l">
              <a:spcBef>
                <a:spcPts val="240"/>
              </a:spcBef>
              <a:spcAft>
                <a:spcPts val="0"/>
              </a:spcAft>
              <a:buClr>
                <a:srgbClr val="7F7F7F"/>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35" name="Google Shape;35;p13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36" name="Google Shape;36;p138"/>
          <p:cNvSpPr txBox="1">
            <a:spLocks noGrp="1"/>
          </p:cNvSpPr>
          <p:nvPr>
            <p:ph type="title"/>
          </p:nvPr>
        </p:nvSpPr>
        <p:spPr>
          <a:xfrm>
            <a:off x="456605" y="87475"/>
            <a:ext cx="8229600" cy="762372"/>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7"/>
        <p:cNvGrpSpPr/>
        <p:nvPr/>
      </p:nvGrpSpPr>
      <p:grpSpPr>
        <a:xfrm>
          <a:off x="0" y="0"/>
          <a:ext cx="0" cy="0"/>
          <a:chOff x="0" y="0"/>
          <a:chExt cx="0" cy="0"/>
        </a:xfrm>
      </p:grpSpPr>
      <p:sp>
        <p:nvSpPr>
          <p:cNvPr id="38" name="Google Shape;38;p13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82003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9"/>
        <p:cNvGrpSpPr/>
        <p:nvPr/>
      </p:nvGrpSpPr>
      <p:grpSpPr>
        <a:xfrm>
          <a:off x="0" y="0"/>
          <a:ext cx="0" cy="0"/>
          <a:chOff x="0" y="0"/>
          <a:chExt cx="0" cy="0"/>
        </a:xfrm>
      </p:grpSpPr>
      <p:sp>
        <p:nvSpPr>
          <p:cNvPr id="40" name="Google Shape;40;p1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1" name="Google Shape;41;p1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1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3"/>
        <p:cNvGrpSpPr/>
        <p:nvPr/>
      </p:nvGrpSpPr>
      <p:grpSpPr>
        <a:xfrm>
          <a:off x="0" y="0"/>
          <a:ext cx="0" cy="0"/>
          <a:chOff x="0" y="0"/>
          <a:chExt cx="0" cy="0"/>
        </a:xfrm>
      </p:grpSpPr>
      <p:sp>
        <p:nvSpPr>
          <p:cNvPr id="44" name="Google Shape;44;p141"/>
          <p:cNvSpPr txBox="1">
            <a:spLocks noGrp="1"/>
          </p:cNvSpPr>
          <p:nvPr>
            <p:ph type="title"/>
          </p:nvPr>
        </p:nvSpPr>
        <p:spPr>
          <a:xfrm>
            <a:off x="457200" y="1005576"/>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41"/>
          <p:cNvSpPr txBox="1">
            <a:spLocks noGrp="1"/>
          </p:cNvSpPr>
          <p:nvPr>
            <p:ph type="body" idx="1"/>
          </p:nvPr>
        </p:nvSpPr>
        <p:spPr>
          <a:xfrm>
            <a:off x="3575050" y="1005576"/>
            <a:ext cx="5111750" cy="358904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7F7F7F"/>
              </a:buClr>
              <a:buSzPts val="1800"/>
              <a:buChar char="•"/>
              <a:defRPr sz="1800"/>
            </a:lvl1pPr>
            <a:lvl2pPr marL="914400" lvl="1" indent="-323850" algn="l">
              <a:spcBef>
                <a:spcPts val="300"/>
              </a:spcBef>
              <a:spcAft>
                <a:spcPts val="0"/>
              </a:spcAft>
              <a:buClr>
                <a:srgbClr val="7F7F7F"/>
              </a:buClr>
              <a:buSzPts val="1500"/>
              <a:buChar char="–"/>
              <a:defRPr sz="1500"/>
            </a:lvl2pPr>
            <a:lvl3pPr marL="1371600" lvl="2" indent="-314325" algn="l">
              <a:spcBef>
                <a:spcPts val="270"/>
              </a:spcBef>
              <a:spcAft>
                <a:spcPts val="0"/>
              </a:spcAft>
              <a:buClr>
                <a:srgbClr val="7F7F7F"/>
              </a:buClr>
              <a:buSzPts val="1350"/>
              <a:buChar char="•"/>
              <a:defRPr sz="1350"/>
            </a:lvl3pPr>
            <a:lvl4pPr marL="1828800" lvl="3" indent="-304800" algn="l">
              <a:spcBef>
                <a:spcPts val="240"/>
              </a:spcBef>
              <a:spcAft>
                <a:spcPts val="0"/>
              </a:spcAft>
              <a:buClr>
                <a:srgbClr val="7F7F7F"/>
              </a:buClr>
              <a:buSzPts val="1200"/>
              <a:buChar char="–"/>
              <a:defRPr sz="1200"/>
            </a:lvl4pPr>
            <a:lvl5pPr marL="2286000" lvl="4" indent="-304800" algn="l">
              <a:spcBef>
                <a:spcPts val="240"/>
              </a:spcBef>
              <a:spcAft>
                <a:spcPts val="0"/>
              </a:spcAft>
              <a:buClr>
                <a:srgbClr val="7F7F7F"/>
              </a:buClr>
              <a:buSzPts val="1200"/>
              <a:buChar char="»"/>
              <a:defRPr sz="12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46" name="Google Shape;46;p141"/>
          <p:cNvSpPr txBox="1">
            <a:spLocks noGrp="1"/>
          </p:cNvSpPr>
          <p:nvPr>
            <p:ph type="body" idx="2"/>
          </p:nvPr>
        </p:nvSpPr>
        <p:spPr>
          <a:xfrm>
            <a:off x="457200" y="1869672"/>
            <a:ext cx="3008313" cy="2724951"/>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47"/>
        <p:cNvGrpSpPr/>
        <p:nvPr/>
      </p:nvGrpSpPr>
      <p:grpSpPr>
        <a:xfrm>
          <a:off x="0" y="0"/>
          <a:ext cx="0" cy="0"/>
          <a:chOff x="0" y="0"/>
          <a:chExt cx="0" cy="0"/>
        </a:xfrm>
      </p:grpSpPr>
      <p:sp>
        <p:nvSpPr>
          <p:cNvPr id="48" name="Google Shape;48;p14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820038"/>
              </a:buClr>
              <a:buSzPts val="1500"/>
              <a:buFont typeface="Calibri"/>
              <a:buNone/>
              <a:defRPr sz="15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42"/>
          <p:cNvSpPr>
            <a:spLocks noGrp="1"/>
          </p:cNvSpPr>
          <p:nvPr>
            <p:ph type="pic" idx="2"/>
          </p:nvPr>
        </p:nvSpPr>
        <p:spPr>
          <a:xfrm>
            <a:off x="1792288" y="1005576"/>
            <a:ext cx="5486400" cy="2540105"/>
          </a:xfrm>
          <a:prstGeom prst="rect">
            <a:avLst/>
          </a:prstGeom>
          <a:noFill/>
          <a:ln>
            <a:noFill/>
          </a:ln>
        </p:spPr>
        <p:txBody>
          <a:bodyPr spcFirstLastPara="1" wrap="square" lIns="91425" tIns="45700" rIns="91425" bIns="45700" anchor="t" anchorCtr="0">
            <a:normAutofit/>
          </a:bodyPr>
          <a:lstStyle>
            <a:lvl1pPr marR="0" lvl="0" algn="l" rtl="0">
              <a:spcBef>
                <a:spcPts val="480"/>
              </a:spcBef>
              <a:spcAft>
                <a:spcPts val="0"/>
              </a:spcAft>
              <a:buClr>
                <a:srgbClr val="7F7F7F"/>
              </a:buClr>
              <a:buSzPts val="2400"/>
              <a:buFont typeface="Arial"/>
              <a:buNone/>
              <a:defRPr sz="2400" b="0" i="0" u="none" strike="noStrike" cap="none">
                <a:solidFill>
                  <a:srgbClr val="7F7F7F"/>
                </a:solidFill>
                <a:latin typeface="Calibri"/>
                <a:ea typeface="Calibri"/>
                <a:cs typeface="Calibri"/>
                <a:sym typeface="Calibri"/>
              </a:defRPr>
            </a:lvl1pPr>
            <a:lvl2pPr marR="0" lvl="1" algn="l" rtl="0">
              <a:spcBef>
                <a:spcPts val="420"/>
              </a:spcBef>
              <a:spcAft>
                <a:spcPts val="0"/>
              </a:spcAft>
              <a:buClr>
                <a:srgbClr val="7F7F7F"/>
              </a:buClr>
              <a:buSzPts val="2100"/>
              <a:buFont typeface="Arial"/>
              <a:buNone/>
              <a:defRPr sz="2100" b="0" i="0" u="none" strike="noStrike" cap="none">
                <a:solidFill>
                  <a:srgbClr val="7F7F7F"/>
                </a:solidFill>
                <a:latin typeface="Calibri"/>
                <a:ea typeface="Calibri"/>
                <a:cs typeface="Calibri"/>
                <a:sym typeface="Calibri"/>
              </a:defRPr>
            </a:lvl2pPr>
            <a:lvl3pPr marR="0" lvl="2" algn="l" rtl="0">
              <a:spcBef>
                <a:spcPts val="36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4pPr>
            <a:lvl5pPr marR="0" lvl="4" algn="l" rtl="0">
              <a:spcBef>
                <a:spcPts val="300"/>
              </a:spcBef>
              <a:spcAft>
                <a:spcPts val="0"/>
              </a:spcAft>
              <a:buClr>
                <a:srgbClr val="7F7F7F"/>
              </a:buClr>
              <a:buSzPts val="1500"/>
              <a:buFont typeface="Arial"/>
              <a:buNone/>
              <a:defRPr sz="1500" b="0" i="0" u="none" strike="noStrike" cap="none">
                <a:solidFill>
                  <a:srgbClr val="7F7F7F"/>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0" name="Google Shape;50;p14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10"/>
              </a:spcBef>
              <a:spcAft>
                <a:spcPts val="0"/>
              </a:spcAft>
              <a:buClr>
                <a:srgbClr val="7F7F7F"/>
              </a:buClr>
              <a:buSzPts val="1050"/>
              <a:buNone/>
              <a:defRPr sz="1050"/>
            </a:lvl1pPr>
            <a:lvl2pPr marL="914400" lvl="1" indent="-228600" algn="l">
              <a:spcBef>
                <a:spcPts val="180"/>
              </a:spcBef>
              <a:spcAft>
                <a:spcPts val="0"/>
              </a:spcAft>
              <a:buClr>
                <a:srgbClr val="7F7F7F"/>
              </a:buClr>
              <a:buSzPts val="900"/>
              <a:buNone/>
              <a:defRPr sz="900"/>
            </a:lvl2pPr>
            <a:lvl3pPr marL="1371600" lvl="2" indent="-228600" algn="l">
              <a:spcBef>
                <a:spcPts val="150"/>
              </a:spcBef>
              <a:spcAft>
                <a:spcPts val="0"/>
              </a:spcAft>
              <a:buClr>
                <a:srgbClr val="7F7F7F"/>
              </a:buClr>
              <a:buSzPts val="750"/>
              <a:buNone/>
              <a:defRPr sz="750"/>
            </a:lvl3pPr>
            <a:lvl4pPr marL="1828800" lvl="3" indent="-228600" algn="l">
              <a:spcBef>
                <a:spcPts val="135"/>
              </a:spcBef>
              <a:spcAft>
                <a:spcPts val="0"/>
              </a:spcAft>
              <a:buClr>
                <a:srgbClr val="7F7F7F"/>
              </a:buClr>
              <a:buSzPts val="675"/>
              <a:buNone/>
              <a:defRPr sz="675"/>
            </a:lvl4pPr>
            <a:lvl5pPr marL="2286000" lvl="4" indent="-228600" algn="l">
              <a:spcBef>
                <a:spcPts val="135"/>
              </a:spcBef>
              <a:spcAft>
                <a:spcPts val="0"/>
              </a:spcAft>
              <a:buClr>
                <a:srgbClr val="7F7F7F"/>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3.jp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1"/>
          <p:cNvPicPr preferRelativeResize="0"/>
          <p:nvPr/>
        </p:nvPicPr>
        <p:blipFill rotWithShape="1">
          <a:blip r:embed="rId17">
            <a:alphaModFix/>
          </a:blip>
          <a:srcRect/>
          <a:stretch/>
        </p:blipFill>
        <p:spPr>
          <a:xfrm>
            <a:off x="-1190" y="0"/>
            <a:ext cx="9145190" cy="5143500"/>
          </a:xfrm>
          <a:prstGeom prst="rect">
            <a:avLst/>
          </a:prstGeom>
          <a:noFill/>
          <a:ln>
            <a:noFill/>
          </a:ln>
        </p:spPr>
      </p:pic>
      <p:sp>
        <p:nvSpPr>
          <p:cNvPr id="11" name="Google Shape;11;p13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rgbClr val="820038"/>
              </a:buClr>
              <a:buSzPts val="2400"/>
              <a:buFont typeface="Calibri"/>
              <a:buNone/>
              <a:defRPr sz="2400" b="0" i="0" u="none" strike="noStrike" cap="none">
                <a:solidFill>
                  <a:srgbClr val="8200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1"/>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1pPr>
            <a:lvl2pPr marL="914400" marR="0" lvl="1" indent="-323850" algn="l" rtl="0">
              <a:spcBef>
                <a:spcPts val="3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2pPr>
            <a:lvl3pPr marL="1371600" marR="0" lvl="2" indent="-314325" algn="l" rtl="0">
              <a:spcBef>
                <a:spcPts val="270"/>
              </a:spcBef>
              <a:spcAft>
                <a:spcPts val="0"/>
              </a:spcAft>
              <a:buClr>
                <a:srgbClr val="7F7F7F"/>
              </a:buClr>
              <a:buSzPts val="1350"/>
              <a:buFont typeface="Arial"/>
              <a:buChar char="•"/>
              <a:defRPr sz="1350" b="0" i="0" u="none" strike="noStrike" cap="none">
                <a:solidFill>
                  <a:srgbClr val="7F7F7F"/>
                </a:solidFill>
                <a:latin typeface="Calibri"/>
                <a:ea typeface="Calibri"/>
                <a:cs typeface="Calibri"/>
                <a:sym typeface="Calibri"/>
              </a:defRPr>
            </a:lvl3pPr>
            <a:lvl4pPr marL="1828800" marR="0" lvl="3"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4pPr>
            <a:lvl5pPr marL="2286000" marR="0" lvl="4"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13" name="Google Shape;13;p131"/>
          <p:cNvCxnSpPr/>
          <p:nvPr/>
        </p:nvCxnSpPr>
        <p:spPr>
          <a:xfrm>
            <a:off x="0" y="849846"/>
            <a:ext cx="9144000" cy="0"/>
          </a:xfrm>
          <a:prstGeom prst="straightConnector1">
            <a:avLst/>
          </a:prstGeom>
          <a:noFill/>
          <a:ln w="19050" cap="flat" cmpd="sng">
            <a:solidFill>
              <a:srgbClr val="82003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pic>
        <p:nvPicPr>
          <p:cNvPr id="73" name="Google Shape;73;p134"/>
          <p:cNvPicPr preferRelativeResize="0"/>
          <p:nvPr/>
        </p:nvPicPr>
        <p:blipFill rotWithShape="1">
          <a:blip r:embed="rId13">
            <a:alphaModFix/>
          </a:blip>
          <a:srcRect/>
          <a:stretch/>
        </p:blipFill>
        <p:spPr>
          <a:xfrm>
            <a:off x="-1190" y="0"/>
            <a:ext cx="9145190" cy="5143500"/>
          </a:xfrm>
          <a:prstGeom prst="rect">
            <a:avLst/>
          </a:prstGeom>
          <a:noFill/>
          <a:ln>
            <a:noFill/>
          </a:ln>
        </p:spPr>
      </p:pic>
      <p:sp>
        <p:nvSpPr>
          <p:cNvPr id="74" name="Google Shape;74;p13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lvl1pPr marR="0" lvl="0" algn="r" rtl="0">
              <a:spcBef>
                <a:spcPts val="0"/>
              </a:spcBef>
              <a:spcAft>
                <a:spcPts val="0"/>
              </a:spcAft>
              <a:buClr>
                <a:srgbClr val="820038"/>
              </a:buClr>
              <a:buSzPts val="2400"/>
              <a:buFont typeface="Calibri"/>
              <a:buNone/>
              <a:defRPr sz="2400" b="0" i="0" u="none" strike="noStrike" cap="none">
                <a:solidFill>
                  <a:srgbClr val="820038"/>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134"/>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1pPr>
            <a:lvl2pPr marL="914400" marR="0" lvl="1" indent="-323850" algn="l" rtl="0">
              <a:spcBef>
                <a:spcPts val="300"/>
              </a:spcBef>
              <a:spcAft>
                <a:spcPts val="0"/>
              </a:spcAft>
              <a:buClr>
                <a:srgbClr val="7F7F7F"/>
              </a:buClr>
              <a:buSzPts val="1500"/>
              <a:buFont typeface="Arial"/>
              <a:buChar char="–"/>
              <a:defRPr sz="1500" b="0" i="0" u="none" strike="noStrike" cap="none">
                <a:solidFill>
                  <a:srgbClr val="7F7F7F"/>
                </a:solidFill>
                <a:latin typeface="Calibri"/>
                <a:ea typeface="Calibri"/>
                <a:cs typeface="Calibri"/>
                <a:sym typeface="Calibri"/>
              </a:defRPr>
            </a:lvl2pPr>
            <a:lvl3pPr marL="1371600" marR="0" lvl="2" indent="-314325" algn="l" rtl="0">
              <a:spcBef>
                <a:spcPts val="270"/>
              </a:spcBef>
              <a:spcAft>
                <a:spcPts val="0"/>
              </a:spcAft>
              <a:buClr>
                <a:srgbClr val="7F7F7F"/>
              </a:buClr>
              <a:buSzPts val="1350"/>
              <a:buFont typeface="Arial"/>
              <a:buChar char="•"/>
              <a:defRPr sz="1350" b="0" i="0" u="none" strike="noStrike" cap="none">
                <a:solidFill>
                  <a:srgbClr val="7F7F7F"/>
                </a:solidFill>
                <a:latin typeface="Calibri"/>
                <a:ea typeface="Calibri"/>
                <a:cs typeface="Calibri"/>
                <a:sym typeface="Calibri"/>
              </a:defRPr>
            </a:lvl3pPr>
            <a:lvl4pPr marL="1828800" marR="0" lvl="3"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4pPr>
            <a:lvl5pPr marL="2286000" marR="0" lvl="4" indent="-304800" algn="l" rtl="0">
              <a:spcBef>
                <a:spcPts val="240"/>
              </a:spcBef>
              <a:spcAft>
                <a:spcPts val="0"/>
              </a:spcAft>
              <a:buClr>
                <a:srgbClr val="7F7F7F"/>
              </a:buClr>
              <a:buSzPts val="1200"/>
              <a:buFont typeface="Arial"/>
              <a:buChar char="»"/>
              <a:defRPr sz="1200" b="0" i="0" u="none" strike="noStrike" cap="none">
                <a:solidFill>
                  <a:srgbClr val="7F7F7F"/>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76" name="Google Shape;76;p134"/>
          <p:cNvCxnSpPr/>
          <p:nvPr/>
        </p:nvCxnSpPr>
        <p:spPr>
          <a:xfrm>
            <a:off x="0" y="849846"/>
            <a:ext cx="9144000" cy="0"/>
          </a:xfrm>
          <a:prstGeom prst="straightConnector1">
            <a:avLst/>
          </a:prstGeom>
          <a:noFill/>
          <a:ln w="19050" cap="flat" cmpd="sng">
            <a:solidFill>
              <a:srgbClr val="82003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jpg"/></Relationships>
</file>

<file path=ppt/slides/_rels/slide29.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
          <p:cNvSpPr/>
          <p:nvPr/>
        </p:nvSpPr>
        <p:spPr>
          <a:xfrm>
            <a:off x="0" y="-1321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1"/>
          <p:cNvSpPr txBox="1"/>
          <p:nvPr/>
        </p:nvSpPr>
        <p:spPr>
          <a:xfrm>
            <a:off x="2843808" y="2033141"/>
            <a:ext cx="5904656"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3200">
                <a:solidFill>
                  <a:srgbClr val="632423"/>
                </a:solidFill>
                <a:latin typeface="Calibri"/>
                <a:ea typeface="Calibri"/>
                <a:cs typeface="Calibri"/>
                <a:sym typeface="Calibri"/>
              </a:rPr>
              <a:t>Angular</a:t>
            </a:r>
            <a:endParaRPr sz="3200">
              <a:solidFill>
                <a:srgbClr val="632423"/>
              </a:solidFill>
              <a:latin typeface="Calibri"/>
              <a:ea typeface="Calibri"/>
              <a:cs typeface="Calibri"/>
              <a:sym typeface="Calibri"/>
            </a:endParaRPr>
          </a:p>
          <a:p>
            <a:pPr marL="0" marR="0" lvl="0" indent="0" algn="l" rtl="0">
              <a:spcBef>
                <a:spcPts val="0"/>
              </a:spcBef>
              <a:spcAft>
                <a:spcPts val="0"/>
              </a:spcAft>
              <a:buNone/>
            </a:pPr>
            <a:endParaRPr sz="3200">
              <a:solidFill>
                <a:srgbClr val="820038"/>
              </a:solidFill>
              <a:latin typeface="Calibri"/>
              <a:ea typeface="Calibri"/>
              <a:cs typeface="Calibri"/>
              <a:sym typeface="Calibri"/>
            </a:endParaRPr>
          </a:p>
        </p:txBody>
      </p:sp>
      <p:pic>
        <p:nvPicPr>
          <p:cNvPr id="125" name="Google Shape;125;p1"/>
          <p:cNvPicPr preferRelativeResize="0"/>
          <p:nvPr/>
        </p:nvPicPr>
        <p:blipFill rotWithShape="1">
          <a:blip r:embed="rId3">
            <a:alphaModFix/>
          </a:blip>
          <a:srcRect/>
          <a:stretch/>
        </p:blipFill>
        <p:spPr>
          <a:xfrm>
            <a:off x="4605511" y="-13216"/>
            <a:ext cx="2381250" cy="238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Directivas estructurales</a:t>
            </a:r>
            <a:endParaRPr dirty="0"/>
          </a:p>
        </p:txBody>
      </p:sp>
      <p:sp>
        <p:nvSpPr>
          <p:cNvPr id="743" name="Google Shape;743;p65"/>
          <p:cNvSpPr txBox="1">
            <a:spLocks noGrp="1"/>
          </p:cNvSpPr>
          <p:nvPr>
            <p:ph type="body" idx="1"/>
          </p:nvPr>
        </p:nvSpPr>
        <p:spPr>
          <a:xfrm>
            <a:off x="467009" y="897564"/>
            <a:ext cx="8219791" cy="35643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dirty="0"/>
              <a:t>Las directivas estructurales corresponden a elementos en el HTML que permiten añadir, manipular o eliminar elementos del DOM.</a:t>
            </a:r>
            <a:endParaRPr dirty="0"/>
          </a:p>
          <a:p>
            <a:pPr marL="0" lvl="0" indent="0" algn="l" rtl="0">
              <a:spcBef>
                <a:spcPts val="360"/>
              </a:spcBef>
              <a:spcAft>
                <a:spcPts val="0"/>
              </a:spcAft>
              <a:buClr>
                <a:srgbClr val="7F7F7F"/>
              </a:buClr>
              <a:buSzPts val="1800"/>
              <a:buNone/>
            </a:pPr>
            <a:endParaRPr dirty="0"/>
          </a:p>
          <a:p>
            <a:pPr marL="0" lvl="0" indent="0" algn="l" rtl="0">
              <a:spcBef>
                <a:spcPts val="360"/>
              </a:spcBef>
              <a:spcAft>
                <a:spcPts val="0"/>
              </a:spcAft>
              <a:buClr>
                <a:srgbClr val="7F7F7F"/>
              </a:buClr>
              <a:buSzPts val="1800"/>
              <a:buNone/>
            </a:pPr>
            <a:r>
              <a:rPr lang="es-ES" dirty="0"/>
              <a:t>Ejemplos:</a:t>
            </a:r>
            <a:endParaRPr dirty="0"/>
          </a:p>
          <a:p>
            <a:pPr marL="0" lvl="0" indent="0" algn="l" rtl="0">
              <a:spcBef>
                <a:spcPts val="360"/>
              </a:spcBef>
              <a:spcAft>
                <a:spcPts val="0"/>
              </a:spcAft>
              <a:buClr>
                <a:srgbClr val="7F7F7F"/>
              </a:buClr>
              <a:buSzPts val="1800"/>
              <a:buNone/>
            </a:pPr>
            <a:r>
              <a:rPr lang="es-ES" dirty="0"/>
              <a:t>*</a:t>
            </a:r>
            <a:r>
              <a:rPr lang="es-ES" dirty="0" err="1"/>
              <a:t>ngIf</a:t>
            </a:r>
            <a:r>
              <a:rPr lang="es-ES" dirty="0"/>
              <a:t> : Permite mostrar / ocultar elementos del DOM.</a:t>
            </a:r>
            <a:endParaRPr dirty="0"/>
          </a:p>
          <a:p>
            <a:pPr marL="0" lvl="0" indent="0" algn="l" rtl="0">
              <a:spcBef>
                <a:spcPts val="360"/>
              </a:spcBef>
              <a:spcAft>
                <a:spcPts val="0"/>
              </a:spcAft>
              <a:buClr>
                <a:srgbClr val="7F7F7F"/>
              </a:buClr>
              <a:buSzPts val="1800"/>
              <a:buNone/>
            </a:pPr>
            <a:r>
              <a:rPr lang="es-ES" dirty="0"/>
              <a:t>*</a:t>
            </a:r>
            <a:r>
              <a:rPr lang="es-ES" dirty="0" err="1"/>
              <a:t>ngFor</a:t>
            </a:r>
            <a:r>
              <a:rPr lang="es-ES" dirty="0"/>
              <a:t> : Permite ejecutar bucles sobre elementos del DOM.</a:t>
            </a:r>
            <a:endParaRPr dirty="0"/>
          </a:p>
          <a:p>
            <a:pPr marL="0" lvl="0" indent="0" algn="l" rtl="0">
              <a:spcBef>
                <a:spcPts val="360"/>
              </a:spcBef>
              <a:spcAft>
                <a:spcPts val="0"/>
              </a:spcAft>
              <a:buClr>
                <a:srgbClr val="7F7F7F"/>
              </a:buClr>
              <a:buSzPts val="1800"/>
              <a:buNone/>
            </a:pPr>
            <a:r>
              <a:rPr lang="es-ES" dirty="0"/>
              <a:t>*</a:t>
            </a:r>
            <a:r>
              <a:rPr lang="es-ES" dirty="0" err="1"/>
              <a:t>ngSwitch</a:t>
            </a:r>
            <a:r>
              <a:rPr lang="es-ES" dirty="0"/>
              <a:t> : Permite ejecutar casos condicionales sobre elementos del DOM.</a:t>
            </a:r>
            <a:endParaRPr dirty="0"/>
          </a:p>
        </p:txBody>
      </p:sp>
      <p:sp>
        <p:nvSpPr>
          <p:cNvPr id="2" name="CuadroTexto 1">
            <a:extLst>
              <a:ext uri="{FF2B5EF4-FFF2-40B4-BE49-F238E27FC236}">
                <a16:creationId xmlns:a16="http://schemas.microsoft.com/office/drawing/2014/main" id="{1042003E-12EA-4148-861F-CF07E6B1C77B}"/>
              </a:ext>
            </a:extLst>
          </p:cNvPr>
          <p:cNvSpPr txBox="1"/>
          <p:nvPr/>
        </p:nvSpPr>
        <p:spPr>
          <a:xfrm>
            <a:off x="275851" y="3476847"/>
            <a:ext cx="8761823" cy="646331"/>
          </a:xfrm>
          <a:prstGeom prst="rect">
            <a:avLst/>
          </a:prstGeom>
          <a:noFill/>
        </p:spPr>
        <p:txBody>
          <a:bodyPr wrap="square" rtlCol="0">
            <a:spAutoFit/>
          </a:bodyPr>
          <a:lstStyle/>
          <a:p>
            <a:pPr fontAlgn="base"/>
            <a:r>
              <a:rPr lang="es-ES" sz="1800" dirty="0">
                <a:solidFill>
                  <a:srgbClr val="7F7F7F"/>
                </a:solidFill>
                <a:latin typeface="Calibri"/>
                <a:cs typeface="Calibri"/>
                <a:sym typeface="Calibri"/>
              </a:rPr>
              <a:t>El Modelo de Objetos del Documento (DOM) es una interfaz de programación de aplicaciones para documentos HTML y XML. Define la estructura lógica de los documentos.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Directivas estructurales</a:t>
            </a:r>
            <a:endParaRPr/>
          </a:p>
        </p:txBody>
      </p:sp>
      <p:pic>
        <p:nvPicPr>
          <p:cNvPr id="749" name="Google Shape;749;p66"/>
          <p:cNvPicPr preferRelativeResize="0"/>
          <p:nvPr/>
        </p:nvPicPr>
        <p:blipFill rotWithShape="1">
          <a:blip r:embed="rId3">
            <a:alphaModFix/>
          </a:blip>
          <a:srcRect t="18471" r="201" b="25478"/>
          <a:stretch/>
        </p:blipFill>
        <p:spPr>
          <a:xfrm>
            <a:off x="74428" y="1374242"/>
            <a:ext cx="4155790" cy="951191"/>
          </a:xfrm>
          <a:prstGeom prst="rect">
            <a:avLst/>
          </a:prstGeom>
          <a:noFill/>
          <a:ln>
            <a:noFill/>
          </a:ln>
        </p:spPr>
      </p:pic>
      <p:pic>
        <p:nvPicPr>
          <p:cNvPr id="750" name="Google Shape;750;p66" descr="Imagen que contiene captura de pantalla&#10;&#10;Descripción generada con confianza muy alta"/>
          <p:cNvPicPr preferRelativeResize="0"/>
          <p:nvPr/>
        </p:nvPicPr>
        <p:blipFill rotWithShape="1">
          <a:blip r:embed="rId4">
            <a:alphaModFix/>
          </a:blip>
          <a:srcRect/>
          <a:stretch/>
        </p:blipFill>
        <p:spPr>
          <a:xfrm>
            <a:off x="4223685" y="897664"/>
            <a:ext cx="4845887" cy="2144508"/>
          </a:xfrm>
          <a:prstGeom prst="rect">
            <a:avLst/>
          </a:prstGeom>
          <a:noFill/>
          <a:ln>
            <a:noFill/>
          </a:ln>
        </p:spPr>
      </p:pic>
      <p:pic>
        <p:nvPicPr>
          <p:cNvPr id="751" name="Google Shape;751;p66" descr="Imagen que contiene captura de pantalla&#10;&#10;Descripción generada con confianza muy alta"/>
          <p:cNvPicPr preferRelativeResize="0"/>
          <p:nvPr/>
        </p:nvPicPr>
        <p:blipFill rotWithShape="1">
          <a:blip r:embed="rId5">
            <a:alphaModFix/>
          </a:blip>
          <a:srcRect t="8424" r="276" b="7246"/>
          <a:stretch/>
        </p:blipFill>
        <p:spPr>
          <a:xfrm>
            <a:off x="180753" y="2910123"/>
            <a:ext cx="4824341" cy="1586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6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757" name="Google Shape;757;p67"/>
          <p:cNvSpPr txBox="1">
            <a:spLocks noGrp="1"/>
          </p:cNvSpPr>
          <p:nvPr>
            <p:ph type="body" idx="1"/>
          </p:nvPr>
        </p:nvSpPr>
        <p:spPr>
          <a:xfrm>
            <a:off x="456226" y="897564"/>
            <a:ext cx="8230574" cy="46967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a:t>2. Asignarle a cada elemento del layout  un componente</a:t>
            </a:r>
            <a:endParaRPr/>
          </a:p>
        </p:txBody>
      </p:sp>
      <p:pic>
        <p:nvPicPr>
          <p:cNvPr id="758" name="Google Shape;758;p67" descr="Imagen que contiene captura de pantalla&#10;&#10;Descripción generada con confianza muy alta"/>
          <p:cNvPicPr preferRelativeResize="0"/>
          <p:nvPr/>
        </p:nvPicPr>
        <p:blipFill rotWithShape="1">
          <a:blip r:embed="rId3">
            <a:alphaModFix/>
          </a:blip>
          <a:srcRect/>
          <a:stretch/>
        </p:blipFill>
        <p:spPr>
          <a:xfrm>
            <a:off x="213504" y="1320065"/>
            <a:ext cx="5568351" cy="3333662"/>
          </a:xfrm>
          <a:prstGeom prst="rect">
            <a:avLst/>
          </a:prstGeom>
          <a:noFill/>
          <a:ln>
            <a:noFill/>
          </a:ln>
        </p:spPr>
      </p:pic>
      <p:sp>
        <p:nvSpPr>
          <p:cNvPr id="759" name="Google Shape;759;p67"/>
          <p:cNvSpPr txBox="1"/>
          <p:nvPr/>
        </p:nvSpPr>
        <p:spPr>
          <a:xfrm>
            <a:off x="6168427" y="1720430"/>
            <a:ext cx="2797114"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ES" sz="1800">
                <a:solidFill>
                  <a:schemeClr val="dk1"/>
                </a:solidFill>
                <a:latin typeface="Arial"/>
                <a:ea typeface="Arial"/>
                <a:cs typeface="Arial"/>
                <a:sym typeface="Arial"/>
              </a:rPr>
              <a:t>sideBarLeft.component</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ES" sz="1800">
                <a:solidFill>
                  <a:schemeClr val="dk1"/>
                </a:solidFill>
                <a:latin typeface="Arial"/>
                <a:ea typeface="Arial"/>
                <a:cs typeface="Arial"/>
                <a:sym typeface="Arial"/>
              </a:rPr>
              <a:t>sideBarRight.component</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s-ES" sz="1800">
                <a:solidFill>
                  <a:schemeClr val="dk1"/>
                </a:solidFill>
                <a:latin typeface="Arial"/>
                <a:ea typeface="Arial"/>
                <a:cs typeface="Arial"/>
                <a:sym typeface="Arial"/>
              </a:rPr>
              <a:t>footer.component</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60" name="Google Shape;760;p67"/>
          <p:cNvCxnSpPr/>
          <p:nvPr/>
        </p:nvCxnSpPr>
        <p:spPr>
          <a:xfrm>
            <a:off x="1532267" y="2270904"/>
            <a:ext cx="4559059" cy="170373"/>
          </a:xfrm>
          <a:prstGeom prst="straightConnector1">
            <a:avLst/>
          </a:prstGeom>
          <a:noFill/>
          <a:ln w="9525" cap="flat" cmpd="sng">
            <a:solidFill>
              <a:srgbClr val="4A7DBA"/>
            </a:solidFill>
            <a:prstDash val="solid"/>
            <a:round/>
            <a:headEnd type="none" w="sm" len="sm"/>
            <a:tailEnd type="triangle" w="med" len="med"/>
          </a:ln>
        </p:spPr>
      </p:cxnSp>
      <p:cxnSp>
        <p:nvCxnSpPr>
          <p:cNvPr id="761" name="Google Shape;761;p67"/>
          <p:cNvCxnSpPr/>
          <p:nvPr/>
        </p:nvCxnSpPr>
        <p:spPr>
          <a:xfrm>
            <a:off x="4583861" y="2874753"/>
            <a:ext cx="1507466" cy="116458"/>
          </a:xfrm>
          <a:prstGeom prst="straightConnector1">
            <a:avLst/>
          </a:prstGeom>
          <a:noFill/>
          <a:ln w="9525" cap="flat" cmpd="sng">
            <a:solidFill>
              <a:srgbClr val="4A7DBA"/>
            </a:solidFill>
            <a:prstDash val="solid"/>
            <a:round/>
            <a:headEnd type="none" w="sm" len="sm"/>
            <a:tailEnd type="triangle" w="med" len="med"/>
          </a:ln>
        </p:spPr>
      </p:cxnSp>
      <p:cxnSp>
        <p:nvCxnSpPr>
          <p:cNvPr id="762" name="Google Shape;762;p67"/>
          <p:cNvCxnSpPr/>
          <p:nvPr/>
        </p:nvCxnSpPr>
        <p:spPr>
          <a:xfrm rot="10800000" flipH="1">
            <a:off x="4691691" y="3562711"/>
            <a:ext cx="1453551" cy="649136"/>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6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TALLER(desarrollo punto 2)</a:t>
            </a:r>
            <a:endParaRPr/>
          </a:p>
        </p:txBody>
      </p:sp>
      <p:pic>
        <p:nvPicPr>
          <p:cNvPr id="768" name="Google Shape;768;p68" descr="Imagen que contiene interior&#10;&#10;Descripción generada con confianza alta"/>
          <p:cNvPicPr preferRelativeResize="0"/>
          <p:nvPr/>
        </p:nvPicPr>
        <p:blipFill rotWithShape="1">
          <a:blip r:embed="rId3">
            <a:alphaModFix/>
          </a:blip>
          <a:srcRect/>
          <a:stretch/>
        </p:blipFill>
        <p:spPr>
          <a:xfrm>
            <a:off x="458369" y="2051738"/>
            <a:ext cx="2124075" cy="371475"/>
          </a:xfrm>
          <a:prstGeom prst="rect">
            <a:avLst/>
          </a:prstGeom>
          <a:noFill/>
          <a:ln>
            <a:noFill/>
          </a:ln>
        </p:spPr>
      </p:pic>
      <p:pic>
        <p:nvPicPr>
          <p:cNvPr id="769" name="Google Shape;769;p68"/>
          <p:cNvPicPr preferRelativeResize="0"/>
          <p:nvPr/>
        </p:nvPicPr>
        <p:blipFill rotWithShape="1">
          <a:blip r:embed="rId4">
            <a:alphaModFix/>
          </a:blip>
          <a:srcRect/>
          <a:stretch/>
        </p:blipFill>
        <p:spPr>
          <a:xfrm>
            <a:off x="459626" y="2662866"/>
            <a:ext cx="2143125" cy="400050"/>
          </a:xfrm>
          <a:prstGeom prst="rect">
            <a:avLst/>
          </a:prstGeom>
          <a:noFill/>
          <a:ln>
            <a:noFill/>
          </a:ln>
        </p:spPr>
      </p:pic>
      <p:pic>
        <p:nvPicPr>
          <p:cNvPr id="770" name="Google Shape;770;p68"/>
          <p:cNvPicPr preferRelativeResize="0"/>
          <p:nvPr/>
        </p:nvPicPr>
        <p:blipFill rotWithShape="1">
          <a:blip r:embed="rId5">
            <a:alphaModFix/>
          </a:blip>
          <a:srcRect/>
          <a:stretch/>
        </p:blipFill>
        <p:spPr>
          <a:xfrm>
            <a:off x="673938" y="3283250"/>
            <a:ext cx="1714500" cy="323850"/>
          </a:xfrm>
          <a:prstGeom prst="rect">
            <a:avLst/>
          </a:prstGeom>
          <a:noFill/>
          <a:ln>
            <a:noFill/>
          </a:ln>
        </p:spPr>
      </p:pic>
      <p:sp>
        <p:nvSpPr>
          <p:cNvPr id="771" name="Google Shape;771;p68"/>
          <p:cNvSpPr/>
          <p:nvPr/>
        </p:nvSpPr>
        <p:spPr>
          <a:xfrm>
            <a:off x="2896664" y="2329433"/>
            <a:ext cx="981254" cy="485235"/>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72" name="Google Shape;772;p68"/>
          <p:cNvPicPr preferRelativeResize="0"/>
          <p:nvPr/>
        </p:nvPicPr>
        <p:blipFill rotWithShape="1">
          <a:blip r:embed="rId6">
            <a:alphaModFix/>
          </a:blip>
          <a:srcRect/>
          <a:stretch/>
        </p:blipFill>
        <p:spPr>
          <a:xfrm>
            <a:off x="3976576" y="1060066"/>
            <a:ext cx="4976037" cy="34375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778" name="Google Shape;778;p69"/>
          <p:cNvSpPr txBox="1">
            <a:spLocks noGrp="1"/>
          </p:cNvSpPr>
          <p:nvPr>
            <p:ph type="body" idx="1"/>
          </p:nvPr>
        </p:nvSpPr>
        <p:spPr>
          <a:xfrm>
            <a:off x="132735" y="1555328"/>
            <a:ext cx="8705027" cy="469671"/>
          </a:xfrm>
          <a:prstGeom prst="rect">
            <a:avLst/>
          </a:prstGeom>
          <a:noFill/>
          <a:ln>
            <a:noFill/>
          </a:ln>
        </p:spPr>
        <p:txBody>
          <a:bodyPr spcFirstLastPara="1" wrap="square" lIns="91425" tIns="45700" rIns="91425" bIns="45700" anchor="t" anchorCtr="0">
            <a:normAutofit/>
          </a:bodyPr>
          <a:lstStyle/>
          <a:p>
            <a:pPr marL="257175" lvl="0" indent="-257175" algn="l" rtl="0">
              <a:lnSpc>
                <a:spcPct val="80000"/>
              </a:lnSpc>
              <a:spcBef>
                <a:spcPts val="0"/>
              </a:spcBef>
              <a:spcAft>
                <a:spcPts val="0"/>
              </a:spcAft>
              <a:buClr>
                <a:srgbClr val="7F7F7F"/>
              </a:buClr>
              <a:buSzPts val="1530"/>
              <a:buFont typeface="Noto Sans Symbols"/>
              <a:buChar char="✔"/>
            </a:pPr>
            <a:r>
              <a:rPr lang="es-ES" sz="1530"/>
              <a:t>footer.component : El año y autor son variables globales en el ts y el copyright es una imagen. El contenido debe estar centrado dentro de mi footer.</a:t>
            </a:r>
            <a:endParaRPr/>
          </a:p>
        </p:txBody>
      </p:sp>
      <p:sp>
        <p:nvSpPr>
          <p:cNvPr id="779" name="Google Shape;779;p69"/>
          <p:cNvSpPr txBox="1"/>
          <p:nvPr/>
        </p:nvSpPr>
        <p:spPr>
          <a:xfrm>
            <a:off x="134174" y="985266"/>
            <a:ext cx="8230574" cy="469671"/>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7F7F7F"/>
              </a:buClr>
              <a:buSzPts val="1800"/>
              <a:buFont typeface="Arial"/>
              <a:buNone/>
            </a:pPr>
            <a:r>
              <a:rPr lang="es-ES" sz="1800">
                <a:solidFill>
                  <a:srgbClr val="7F7F7F"/>
                </a:solidFill>
                <a:latin typeface="Calibri"/>
                <a:ea typeface="Calibri"/>
                <a:cs typeface="Calibri"/>
                <a:sym typeface="Calibri"/>
              </a:rPr>
              <a:t>3. Agregar contenido a los componente:</a:t>
            </a:r>
            <a:endParaRPr/>
          </a:p>
        </p:txBody>
      </p:sp>
      <p:pic>
        <p:nvPicPr>
          <p:cNvPr id="780" name="Google Shape;780;p69"/>
          <p:cNvPicPr preferRelativeResize="0"/>
          <p:nvPr/>
        </p:nvPicPr>
        <p:blipFill rotWithShape="1">
          <a:blip r:embed="rId3">
            <a:alphaModFix/>
          </a:blip>
          <a:srcRect/>
          <a:stretch/>
        </p:blipFill>
        <p:spPr>
          <a:xfrm>
            <a:off x="461514" y="2830679"/>
            <a:ext cx="3799935" cy="754538"/>
          </a:xfrm>
          <a:prstGeom prst="rect">
            <a:avLst/>
          </a:prstGeom>
          <a:noFill/>
          <a:ln>
            <a:noFill/>
          </a:ln>
        </p:spPr>
      </p:pic>
      <p:pic>
        <p:nvPicPr>
          <p:cNvPr id="781" name="Google Shape;781;p69" descr="Imagen que contiene captura de pantalla&#10;&#10;Descripción generada con confianza muy alta"/>
          <p:cNvPicPr preferRelativeResize="0"/>
          <p:nvPr/>
        </p:nvPicPr>
        <p:blipFill rotWithShape="1">
          <a:blip r:embed="rId4">
            <a:alphaModFix/>
          </a:blip>
          <a:srcRect/>
          <a:stretch/>
        </p:blipFill>
        <p:spPr>
          <a:xfrm>
            <a:off x="4677673" y="1937708"/>
            <a:ext cx="4069511" cy="24649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7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TALLER(desarrollo punto 3)</a:t>
            </a:r>
            <a:endParaRPr/>
          </a:p>
        </p:txBody>
      </p:sp>
      <p:pic>
        <p:nvPicPr>
          <p:cNvPr id="787" name="Google Shape;787;p70" descr="Imagen que contiene captura de pantalla&#10;&#10;Descripción generada con confianza alta"/>
          <p:cNvPicPr preferRelativeResize="0"/>
          <p:nvPr/>
        </p:nvPicPr>
        <p:blipFill rotWithShape="1">
          <a:blip r:embed="rId3">
            <a:alphaModFix/>
          </a:blip>
          <a:srcRect/>
          <a:stretch/>
        </p:blipFill>
        <p:spPr>
          <a:xfrm>
            <a:off x="84109" y="1105786"/>
            <a:ext cx="3907765" cy="3125972"/>
          </a:xfrm>
          <a:prstGeom prst="rect">
            <a:avLst/>
          </a:prstGeom>
          <a:noFill/>
          <a:ln>
            <a:noFill/>
          </a:ln>
        </p:spPr>
      </p:pic>
      <p:pic>
        <p:nvPicPr>
          <p:cNvPr id="788" name="Google Shape;788;p70"/>
          <p:cNvPicPr preferRelativeResize="0"/>
          <p:nvPr/>
        </p:nvPicPr>
        <p:blipFill rotWithShape="1">
          <a:blip r:embed="rId4">
            <a:alphaModFix/>
          </a:blip>
          <a:srcRect/>
          <a:stretch/>
        </p:blipFill>
        <p:spPr>
          <a:xfrm>
            <a:off x="4106174" y="1094745"/>
            <a:ext cx="4953717" cy="1645920"/>
          </a:xfrm>
          <a:prstGeom prst="rect">
            <a:avLst/>
          </a:prstGeom>
          <a:noFill/>
          <a:ln>
            <a:noFill/>
          </a:ln>
        </p:spPr>
      </p:pic>
      <p:pic>
        <p:nvPicPr>
          <p:cNvPr id="789" name="Google Shape;789;p70" descr="Imagen que contiene captura de pantalla&#10;&#10;Descripción generada con confianza alta"/>
          <p:cNvPicPr preferRelativeResize="0"/>
          <p:nvPr/>
        </p:nvPicPr>
        <p:blipFill rotWithShape="1">
          <a:blip r:embed="rId5">
            <a:alphaModFix/>
          </a:blip>
          <a:srcRect/>
          <a:stretch/>
        </p:blipFill>
        <p:spPr>
          <a:xfrm>
            <a:off x="5022377" y="2902272"/>
            <a:ext cx="3121309" cy="16459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7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795" name="Google Shape;795;p71"/>
          <p:cNvSpPr txBox="1"/>
          <p:nvPr/>
        </p:nvSpPr>
        <p:spPr>
          <a:xfrm>
            <a:off x="105674" y="1189367"/>
            <a:ext cx="8943434" cy="55399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7F7F7F"/>
              </a:buClr>
              <a:buSzPts val="1500"/>
              <a:buFont typeface="Noto Sans Symbols"/>
              <a:buChar char="✔"/>
            </a:pPr>
            <a:r>
              <a:rPr lang="es-ES" sz="1500" dirty="0" err="1">
                <a:solidFill>
                  <a:srgbClr val="7F7F7F"/>
                </a:solidFill>
                <a:latin typeface="Calibri"/>
                <a:ea typeface="Calibri"/>
                <a:cs typeface="Calibri"/>
                <a:sym typeface="Calibri"/>
              </a:rPr>
              <a:t>SidebarLeft.component</a:t>
            </a:r>
            <a:r>
              <a:rPr lang="es-ES" sz="1500" dirty="0">
                <a:solidFill>
                  <a:srgbClr val="7F7F7F"/>
                </a:solidFill>
                <a:latin typeface="Calibri"/>
                <a:ea typeface="Calibri"/>
                <a:cs typeface="Calibri"/>
                <a:sym typeface="Calibri"/>
              </a:rPr>
              <a:t> : Se va a mostrar una lista con las opciones (Inicio – </a:t>
            </a:r>
            <a:r>
              <a:rPr lang="es-ES" sz="1500" dirty="0" err="1">
                <a:solidFill>
                  <a:srgbClr val="7F7F7F"/>
                </a:solidFill>
                <a:latin typeface="Calibri"/>
                <a:ea typeface="Calibri"/>
                <a:cs typeface="Calibri"/>
                <a:sym typeface="Calibri"/>
              </a:rPr>
              <a:t>menu</a:t>
            </a:r>
            <a:r>
              <a:rPr lang="es-ES" sz="1500" dirty="0">
                <a:solidFill>
                  <a:srgbClr val="7F7F7F"/>
                </a:solidFill>
                <a:latin typeface="Calibri"/>
                <a:ea typeface="Calibri"/>
                <a:cs typeface="Calibri"/>
                <a:sym typeface="Calibri"/>
              </a:rPr>
              <a:t> 1 – </a:t>
            </a:r>
            <a:r>
              <a:rPr lang="es-ES" sz="1500" dirty="0" err="1">
                <a:solidFill>
                  <a:srgbClr val="7F7F7F"/>
                </a:solidFill>
                <a:latin typeface="Calibri"/>
                <a:ea typeface="Calibri"/>
                <a:cs typeface="Calibri"/>
                <a:sym typeface="Calibri"/>
              </a:rPr>
              <a:t>menu</a:t>
            </a:r>
            <a:r>
              <a:rPr lang="es-ES" sz="1500" dirty="0">
                <a:solidFill>
                  <a:srgbClr val="7F7F7F"/>
                </a:solidFill>
                <a:latin typeface="Calibri"/>
                <a:ea typeface="Calibri"/>
                <a:cs typeface="Calibri"/>
                <a:sym typeface="Calibri"/>
              </a:rPr>
              <a:t> 2).</a:t>
            </a:r>
            <a:endParaRPr dirty="0"/>
          </a:p>
          <a:p>
            <a:pPr marL="0" marR="0" lvl="0" indent="0" algn="l" rtl="0">
              <a:spcBef>
                <a:spcPts val="0"/>
              </a:spcBef>
              <a:spcAft>
                <a:spcPts val="0"/>
              </a:spcAft>
              <a:buNone/>
            </a:pPr>
            <a:endParaRPr sz="1500" dirty="0">
              <a:solidFill>
                <a:srgbClr val="7F7F7F"/>
              </a:solidFill>
              <a:latin typeface="Calibri"/>
              <a:ea typeface="Calibri"/>
              <a:cs typeface="Calibri"/>
              <a:sym typeface="Calibri"/>
            </a:endParaRPr>
          </a:p>
        </p:txBody>
      </p:sp>
      <p:pic>
        <p:nvPicPr>
          <p:cNvPr id="796" name="Google Shape;796;p71" descr="Imagen que contiene captura de pantalla&#10;&#10;Descripción generada con confianza muy alta"/>
          <p:cNvPicPr preferRelativeResize="0"/>
          <p:nvPr/>
        </p:nvPicPr>
        <p:blipFill rotWithShape="1">
          <a:blip r:embed="rId3">
            <a:alphaModFix/>
          </a:blip>
          <a:srcRect/>
          <a:stretch/>
        </p:blipFill>
        <p:spPr>
          <a:xfrm>
            <a:off x="4572001" y="1651890"/>
            <a:ext cx="4175184" cy="2874887"/>
          </a:xfrm>
          <a:prstGeom prst="rect">
            <a:avLst/>
          </a:prstGeom>
          <a:noFill/>
          <a:ln>
            <a:noFill/>
          </a:ln>
        </p:spPr>
      </p:pic>
      <p:pic>
        <p:nvPicPr>
          <p:cNvPr id="797" name="Google Shape;797;p71"/>
          <p:cNvPicPr preferRelativeResize="0"/>
          <p:nvPr/>
        </p:nvPicPr>
        <p:blipFill rotWithShape="1">
          <a:blip r:embed="rId4">
            <a:alphaModFix/>
          </a:blip>
          <a:srcRect/>
          <a:stretch/>
        </p:blipFill>
        <p:spPr>
          <a:xfrm>
            <a:off x="396816" y="1651891"/>
            <a:ext cx="4026380" cy="28748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7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3)</a:t>
            </a:r>
            <a:endParaRPr/>
          </a:p>
        </p:txBody>
      </p:sp>
      <p:pic>
        <p:nvPicPr>
          <p:cNvPr id="803" name="Google Shape;803;p72"/>
          <p:cNvPicPr preferRelativeResize="0"/>
          <p:nvPr/>
        </p:nvPicPr>
        <p:blipFill rotWithShape="1">
          <a:blip r:embed="rId3">
            <a:alphaModFix/>
          </a:blip>
          <a:srcRect/>
          <a:stretch/>
        </p:blipFill>
        <p:spPr>
          <a:xfrm>
            <a:off x="4774019" y="971605"/>
            <a:ext cx="4125432" cy="1600145"/>
          </a:xfrm>
          <a:prstGeom prst="rect">
            <a:avLst/>
          </a:prstGeom>
          <a:noFill/>
          <a:ln>
            <a:noFill/>
          </a:ln>
        </p:spPr>
      </p:pic>
      <p:pic>
        <p:nvPicPr>
          <p:cNvPr id="804" name="Google Shape;804;p72" descr="Imagen que contiene captura de pantalla&#10;&#10;Descripción generada con confianza alta"/>
          <p:cNvPicPr preferRelativeResize="0"/>
          <p:nvPr/>
        </p:nvPicPr>
        <p:blipFill rotWithShape="1">
          <a:blip r:embed="rId4">
            <a:alphaModFix/>
          </a:blip>
          <a:srcRect/>
          <a:stretch/>
        </p:blipFill>
        <p:spPr>
          <a:xfrm>
            <a:off x="127592" y="971606"/>
            <a:ext cx="4444408" cy="3409008"/>
          </a:xfrm>
          <a:prstGeom prst="rect">
            <a:avLst/>
          </a:prstGeom>
          <a:noFill/>
          <a:ln>
            <a:noFill/>
          </a:ln>
        </p:spPr>
      </p:pic>
      <p:pic>
        <p:nvPicPr>
          <p:cNvPr id="805" name="Google Shape;805;p72" descr="Imagen que contiene pantalla&#10;&#10;Descripción generada con confianza alta"/>
          <p:cNvPicPr preferRelativeResize="0"/>
          <p:nvPr/>
        </p:nvPicPr>
        <p:blipFill rotWithShape="1">
          <a:blip r:embed="rId5">
            <a:alphaModFix/>
          </a:blip>
          <a:srcRect/>
          <a:stretch/>
        </p:blipFill>
        <p:spPr>
          <a:xfrm>
            <a:off x="4774019" y="2755405"/>
            <a:ext cx="4051004" cy="18697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7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811" name="Google Shape;811;p73"/>
          <p:cNvSpPr txBox="1"/>
          <p:nvPr/>
        </p:nvSpPr>
        <p:spPr>
          <a:xfrm>
            <a:off x="116456" y="909009"/>
            <a:ext cx="78435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Hasta ahora debemos tener algo como esto:</a:t>
            </a:r>
            <a:endParaRPr/>
          </a:p>
        </p:txBody>
      </p:sp>
      <p:pic>
        <p:nvPicPr>
          <p:cNvPr id="812" name="Google Shape;812;p73" descr="Imagen que contiene captura de pantalla&#10;&#10;Descripción generada con confianza muy alta"/>
          <p:cNvPicPr preferRelativeResize="0"/>
          <p:nvPr/>
        </p:nvPicPr>
        <p:blipFill rotWithShape="1">
          <a:blip r:embed="rId3">
            <a:alphaModFix/>
          </a:blip>
          <a:srcRect/>
          <a:stretch/>
        </p:blipFill>
        <p:spPr>
          <a:xfrm>
            <a:off x="1324155" y="1369798"/>
            <a:ext cx="6786831" cy="3169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Comunicación entre componentes</a:t>
            </a:r>
            <a:endParaRPr dirty="0"/>
          </a:p>
        </p:txBody>
      </p:sp>
      <p:sp>
        <p:nvSpPr>
          <p:cNvPr id="818" name="Google Shape;818;p74"/>
          <p:cNvSpPr txBox="1"/>
          <p:nvPr/>
        </p:nvSpPr>
        <p:spPr>
          <a:xfrm>
            <a:off x="245853" y="1243283"/>
            <a:ext cx="5331123"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1. Comunicación entre padre-hijo: Un componente que se instancia dentro de otro componente.  </a:t>
            </a:r>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r>
              <a:rPr lang="es-ES" sz="1800">
                <a:solidFill>
                  <a:srgbClr val="7F7F7F"/>
                </a:solidFill>
                <a:latin typeface="Calibri"/>
                <a:ea typeface="Calibri"/>
                <a:cs typeface="Calibri"/>
                <a:sym typeface="Calibri"/>
              </a:rPr>
              <a:t>2. Comunicación hijo-padre</a:t>
            </a: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819" name="Google Shape;819;p74"/>
          <p:cNvSpPr txBox="1"/>
          <p:nvPr/>
        </p:nvSpPr>
        <p:spPr>
          <a:xfrm>
            <a:off x="6739926" y="1472421"/>
            <a:ext cx="17619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rgbClr val="7F7F7F"/>
                </a:solidFill>
                <a:latin typeface="Calibri"/>
                <a:ea typeface="Calibri"/>
                <a:cs typeface="Calibri"/>
                <a:sym typeface="Calibri"/>
              </a:rPr>
              <a:t>‘@Input( )’ </a:t>
            </a:r>
            <a:endParaRPr dirty="0"/>
          </a:p>
        </p:txBody>
      </p:sp>
      <p:cxnSp>
        <p:nvCxnSpPr>
          <p:cNvPr id="820" name="Google Shape;820;p74"/>
          <p:cNvCxnSpPr/>
          <p:nvPr/>
        </p:nvCxnSpPr>
        <p:spPr>
          <a:xfrm>
            <a:off x="5629814" y="1656272"/>
            <a:ext cx="1011447" cy="8627"/>
          </a:xfrm>
          <a:prstGeom prst="straightConnector1">
            <a:avLst/>
          </a:prstGeom>
          <a:noFill/>
          <a:ln w="9525" cap="flat" cmpd="sng">
            <a:solidFill>
              <a:srgbClr val="4A7DBA"/>
            </a:solidFill>
            <a:prstDash val="solid"/>
            <a:round/>
            <a:headEnd type="none" w="sm" len="sm"/>
            <a:tailEnd type="triangle" w="med" len="med"/>
          </a:ln>
        </p:spPr>
      </p:cxnSp>
      <p:sp>
        <p:nvSpPr>
          <p:cNvPr id="821" name="Google Shape;821;p74"/>
          <p:cNvSpPr txBox="1"/>
          <p:nvPr/>
        </p:nvSpPr>
        <p:spPr>
          <a:xfrm>
            <a:off x="5440572" y="2243407"/>
            <a:ext cx="363819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‘@Output( ) ‘ y ‘@EventEmitter(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822" name="Google Shape;822;p74"/>
          <p:cNvCxnSpPr/>
          <p:nvPr/>
        </p:nvCxnSpPr>
        <p:spPr>
          <a:xfrm>
            <a:off x="4012361" y="2464998"/>
            <a:ext cx="1011447" cy="8627"/>
          </a:xfrm>
          <a:prstGeom prst="straightConnector1">
            <a:avLst/>
          </a:prstGeom>
          <a:noFill/>
          <a:ln w="9525" cap="flat" cmpd="sng">
            <a:solidFill>
              <a:srgbClr val="4A7DBA"/>
            </a:solidFill>
            <a:prstDash val="solid"/>
            <a:round/>
            <a:headEnd type="none" w="sm" len="sm"/>
            <a:tailEnd type="triangle" w="med" len="med"/>
          </a:ln>
        </p:spPr>
      </p:cxnSp>
      <p:sp>
        <p:nvSpPr>
          <p:cNvPr id="823" name="Google Shape;823;p74"/>
          <p:cNvSpPr txBox="1"/>
          <p:nvPr/>
        </p:nvSpPr>
        <p:spPr>
          <a:xfrm>
            <a:off x="6823494" y="3151876"/>
            <a:ext cx="22148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BFC65-1F22-4D34-B68E-38F0F3CC9FF4}"/>
              </a:ext>
            </a:extLst>
          </p:cNvPr>
          <p:cNvSpPr>
            <a:spLocks noGrp="1"/>
          </p:cNvSpPr>
          <p:nvPr>
            <p:ph type="title"/>
          </p:nvPr>
        </p:nvSpPr>
        <p:spPr/>
        <p:txBody>
          <a:bodyPr/>
          <a:lstStyle/>
          <a:p>
            <a:r>
              <a:rPr lang="es-CO" dirty="0"/>
              <a:t>Contenido</a:t>
            </a:r>
            <a:endParaRPr lang="es-ES" dirty="0"/>
          </a:p>
        </p:txBody>
      </p:sp>
      <p:sp>
        <p:nvSpPr>
          <p:cNvPr id="3" name="Marcador de texto 2">
            <a:extLst>
              <a:ext uri="{FF2B5EF4-FFF2-40B4-BE49-F238E27FC236}">
                <a16:creationId xmlns:a16="http://schemas.microsoft.com/office/drawing/2014/main" id="{23AEA4F0-7147-4FAD-B7B7-8CA435EC1E0F}"/>
              </a:ext>
            </a:extLst>
          </p:cNvPr>
          <p:cNvSpPr>
            <a:spLocks noGrp="1"/>
          </p:cNvSpPr>
          <p:nvPr>
            <p:ph type="body" idx="1"/>
          </p:nvPr>
        </p:nvSpPr>
        <p:spPr/>
        <p:txBody>
          <a:bodyPr>
            <a:normAutofit lnSpcReduction="10000"/>
          </a:bodyPr>
          <a:lstStyle/>
          <a:p>
            <a:pPr>
              <a:buAutoNum type="arabicPeriod"/>
            </a:pPr>
            <a:r>
              <a:rPr lang="es-CO" dirty="0"/>
              <a:t>C</a:t>
            </a:r>
            <a:r>
              <a:rPr lang="es-ES" dirty="0" err="1"/>
              <a:t>omponentes</a:t>
            </a:r>
            <a:endParaRPr lang="es-ES" dirty="0"/>
          </a:p>
          <a:p>
            <a:pPr lvl="1">
              <a:buAutoNum type="arabicPeriod"/>
            </a:pPr>
            <a:r>
              <a:rPr lang="es-ES" dirty="0"/>
              <a:t>Creación </a:t>
            </a:r>
          </a:p>
          <a:p>
            <a:pPr lvl="1">
              <a:buAutoNum type="arabicPeriod"/>
            </a:pPr>
            <a:r>
              <a:rPr lang="es-ES" dirty="0"/>
              <a:t>Estructura</a:t>
            </a:r>
          </a:p>
          <a:p>
            <a:pPr lvl="1">
              <a:buAutoNum type="arabicPeriod"/>
            </a:pPr>
            <a:r>
              <a:rPr lang="es-ES" dirty="0" err="1"/>
              <a:t>Cliclo</a:t>
            </a:r>
            <a:r>
              <a:rPr lang="es-ES" dirty="0"/>
              <a:t> de vida</a:t>
            </a:r>
          </a:p>
          <a:p>
            <a:pPr lvl="1">
              <a:buAutoNum type="arabicPeriod"/>
            </a:pPr>
            <a:r>
              <a:rPr lang="es-ES" dirty="0"/>
              <a:t>Visualización</a:t>
            </a:r>
          </a:p>
          <a:p>
            <a:pPr>
              <a:buAutoNum type="arabicPeriod"/>
            </a:pPr>
            <a:r>
              <a:rPr lang="es-ES" dirty="0"/>
              <a:t>Data-</a:t>
            </a:r>
            <a:r>
              <a:rPr lang="es-ES" dirty="0" err="1"/>
              <a:t>binding</a:t>
            </a:r>
            <a:endParaRPr lang="es-ES" dirty="0"/>
          </a:p>
          <a:p>
            <a:pPr>
              <a:buAutoNum type="arabicPeriod"/>
            </a:pPr>
            <a:r>
              <a:rPr lang="es-ES" dirty="0"/>
              <a:t>Directivas estructurales</a:t>
            </a:r>
          </a:p>
          <a:p>
            <a:pPr>
              <a:buAutoNum type="arabicPeriod"/>
            </a:pPr>
            <a:r>
              <a:rPr lang="es-ES" dirty="0"/>
              <a:t>Taller</a:t>
            </a:r>
          </a:p>
          <a:p>
            <a:pPr>
              <a:buAutoNum type="arabicPeriod"/>
            </a:pPr>
            <a:r>
              <a:rPr lang="es-ES" dirty="0"/>
              <a:t>Comunicación entre componentes</a:t>
            </a:r>
          </a:p>
          <a:p>
            <a:pPr lvl="1">
              <a:buAutoNum type="arabicPeriod"/>
            </a:pPr>
            <a:r>
              <a:rPr lang="es-ES" dirty="0"/>
              <a:t>Padre - Hijo</a:t>
            </a:r>
          </a:p>
          <a:p>
            <a:pPr lvl="1">
              <a:buAutoNum type="arabicPeriod"/>
            </a:pPr>
            <a:r>
              <a:rPr lang="es-ES" dirty="0"/>
              <a:t>Hijo - Padre</a:t>
            </a:r>
          </a:p>
          <a:p>
            <a:pPr>
              <a:buAutoNum type="arabicPeriod"/>
            </a:pPr>
            <a:r>
              <a:rPr lang="es-ES" dirty="0"/>
              <a:t>Taller</a:t>
            </a:r>
          </a:p>
          <a:p>
            <a:pPr>
              <a:buAutoNum type="arabicPeriod"/>
            </a:pPr>
            <a:endParaRPr lang="es-ES" dirty="0"/>
          </a:p>
          <a:p>
            <a:pPr>
              <a:buAutoNum type="arabicPeriod"/>
            </a:pPr>
            <a:endParaRPr lang="es-ES" dirty="0"/>
          </a:p>
          <a:p>
            <a:pPr>
              <a:buAutoNum type="arabicPeriod"/>
            </a:pPr>
            <a:endParaRPr lang="es-ES" dirty="0"/>
          </a:p>
        </p:txBody>
      </p:sp>
    </p:spTree>
    <p:extLst>
      <p:ext uri="{BB962C8B-B14F-4D97-AF65-F5344CB8AC3E}">
        <p14:creationId xmlns:p14="http://schemas.microsoft.com/office/powerpoint/2010/main" val="75103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7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Comunicación entre componentes (Padre-hijo)</a:t>
            </a:r>
            <a:endParaRPr/>
          </a:p>
        </p:txBody>
      </p:sp>
      <p:pic>
        <p:nvPicPr>
          <p:cNvPr id="829" name="Google Shape;829;p75"/>
          <p:cNvPicPr preferRelativeResize="0"/>
          <p:nvPr/>
        </p:nvPicPr>
        <p:blipFill rotWithShape="1">
          <a:blip r:embed="rId3">
            <a:alphaModFix/>
          </a:blip>
          <a:srcRect/>
          <a:stretch/>
        </p:blipFill>
        <p:spPr>
          <a:xfrm>
            <a:off x="515428" y="968232"/>
            <a:ext cx="2743200" cy="1266092"/>
          </a:xfrm>
          <a:prstGeom prst="rect">
            <a:avLst/>
          </a:prstGeom>
          <a:noFill/>
          <a:ln>
            <a:noFill/>
          </a:ln>
        </p:spPr>
      </p:pic>
      <p:cxnSp>
        <p:nvCxnSpPr>
          <p:cNvPr id="830" name="Google Shape;830;p75"/>
          <p:cNvCxnSpPr/>
          <p:nvPr/>
        </p:nvCxnSpPr>
        <p:spPr>
          <a:xfrm rot="10800000" flipH="1">
            <a:off x="2745356" y="1088007"/>
            <a:ext cx="1874088" cy="12939"/>
          </a:xfrm>
          <a:prstGeom prst="straightConnector1">
            <a:avLst/>
          </a:prstGeom>
          <a:noFill/>
          <a:ln w="9525" cap="flat" cmpd="sng">
            <a:solidFill>
              <a:srgbClr val="4A7DBA"/>
            </a:solidFill>
            <a:prstDash val="solid"/>
            <a:round/>
            <a:headEnd type="none" w="sm" len="sm"/>
            <a:tailEnd type="triangle" w="med" len="med"/>
          </a:ln>
        </p:spPr>
      </p:cxnSp>
      <p:cxnSp>
        <p:nvCxnSpPr>
          <p:cNvPr id="831" name="Google Shape;831;p75"/>
          <p:cNvCxnSpPr/>
          <p:nvPr/>
        </p:nvCxnSpPr>
        <p:spPr>
          <a:xfrm rot="10800000" flipH="1">
            <a:off x="2745356" y="1756554"/>
            <a:ext cx="1874088" cy="12939"/>
          </a:xfrm>
          <a:prstGeom prst="straightConnector1">
            <a:avLst/>
          </a:prstGeom>
          <a:noFill/>
          <a:ln w="9525" cap="flat" cmpd="sng">
            <a:solidFill>
              <a:srgbClr val="4A7DBA"/>
            </a:solidFill>
            <a:prstDash val="solid"/>
            <a:round/>
            <a:headEnd type="none" w="sm" len="sm"/>
            <a:tailEnd type="triangle" w="med" len="med"/>
          </a:ln>
        </p:spPr>
      </p:cxnSp>
      <p:sp>
        <p:nvSpPr>
          <p:cNvPr id="832" name="Google Shape;832;p75"/>
          <p:cNvSpPr txBox="1"/>
          <p:nvPr/>
        </p:nvSpPr>
        <p:spPr>
          <a:xfrm>
            <a:off x="4680369" y="965619"/>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Componente padre</a:t>
            </a:r>
            <a:endParaRPr/>
          </a:p>
        </p:txBody>
      </p:sp>
      <p:sp>
        <p:nvSpPr>
          <p:cNvPr id="833" name="Google Shape;833;p75"/>
          <p:cNvSpPr txBox="1"/>
          <p:nvPr/>
        </p:nvSpPr>
        <p:spPr>
          <a:xfrm>
            <a:off x="4680369" y="1634166"/>
            <a:ext cx="274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Componente hijo</a:t>
            </a:r>
            <a:endParaRPr/>
          </a:p>
        </p:txBody>
      </p:sp>
      <p:pic>
        <p:nvPicPr>
          <p:cNvPr id="834" name="Google Shape;834;p75" descr="Imagen que contiene pantalla, monitor&#10;&#10;Descripción generada con confianza alta"/>
          <p:cNvPicPr preferRelativeResize="0"/>
          <p:nvPr/>
        </p:nvPicPr>
        <p:blipFill rotWithShape="1">
          <a:blip r:embed="rId4">
            <a:alphaModFix/>
          </a:blip>
          <a:srcRect/>
          <a:stretch/>
        </p:blipFill>
        <p:spPr>
          <a:xfrm>
            <a:off x="267418" y="2317783"/>
            <a:ext cx="3713670" cy="2265569"/>
          </a:xfrm>
          <a:prstGeom prst="rect">
            <a:avLst/>
          </a:prstGeom>
          <a:noFill/>
          <a:ln>
            <a:noFill/>
          </a:ln>
        </p:spPr>
      </p:pic>
      <p:sp>
        <p:nvSpPr>
          <p:cNvPr id="835" name="Google Shape;835;p75"/>
          <p:cNvSpPr txBox="1"/>
          <p:nvPr/>
        </p:nvSpPr>
        <p:spPr>
          <a:xfrm>
            <a:off x="4979599" y="3367537"/>
            <a:ext cx="39724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Mensaje que se desea comunicar al hijo.</a:t>
            </a:r>
            <a:endParaRPr/>
          </a:p>
        </p:txBody>
      </p:sp>
      <p:cxnSp>
        <p:nvCxnSpPr>
          <p:cNvPr id="836" name="Google Shape;836;p75"/>
          <p:cNvCxnSpPr/>
          <p:nvPr/>
        </p:nvCxnSpPr>
        <p:spPr>
          <a:xfrm rot="10800000" flipH="1">
            <a:off x="3899462" y="3594162"/>
            <a:ext cx="1097711" cy="508957"/>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76"/>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Comunicación entre componentes (Padre-hijo)</a:t>
            </a:r>
            <a:endParaRPr/>
          </a:p>
        </p:txBody>
      </p:sp>
      <p:pic>
        <p:nvPicPr>
          <p:cNvPr id="842" name="Google Shape;842;p76"/>
          <p:cNvPicPr preferRelativeResize="0"/>
          <p:nvPr/>
        </p:nvPicPr>
        <p:blipFill rotWithShape="1">
          <a:blip r:embed="rId3">
            <a:alphaModFix/>
          </a:blip>
          <a:srcRect/>
          <a:stretch/>
        </p:blipFill>
        <p:spPr>
          <a:xfrm>
            <a:off x="461514" y="1097314"/>
            <a:ext cx="4231256" cy="1482383"/>
          </a:xfrm>
          <a:prstGeom prst="rect">
            <a:avLst/>
          </a:prstGeom>
          <a:noFill/>
          <a:ln>
            <a:noFill/>
          </a:ln>
        </p:spPr>
      </p:pic>
      <p:pic>
        <p:nvPicPr>
          <p:cNvPr id="843" name="Google Shape;843;p76"/>
          <p:cNvPicPr preferRelativeResize="0"/>
          <p:nvPr/>
        </p:nvPicPr>
        <p:blipFill rotWithShape="1">
          <a:blip r:embed="rId4">
            <a:alphaModFix/>
          </a:blip>
          <a:srcRect/>
          <a:stretch/>
        </p:blipFill>
        <p:spPr>
          <a:xfrm>
            <a:off x="5654885" y="1461458"/>
            <a:ext cx="3322786" cy="2371545"/>
          </a:xfrm>
          <a:prstGeom prst="rect">
            <a:avLst/>
          </a:prstGeom>
          <a:noFill/>
          <a:ln>
            <a:noFill/>
          </a:ln>
        </p:spPr>
      </p:pic>
      <p:pic>
        <p:nvPicPr>
          <p:cNvPr id="844" name="Google Shape;844;p76" descr="Imagen que contiene interior, monitor&#10;&#10;Descripción generada con confianza alta"/>
          <p:cNvPicPr preferRelativeResize="0"/>
          <p:nvPr/>
        </p:nvPicPr>
        <p:blipFill rotWithShape="1">
          <a:blip r:embed="rId5">
            <a:alphaModFix/>
          </a:blip>
          <a:srcRect/>
          <a:stretch/>
        </p:blipFill>
        <p:spPr>
          <a:xfrm>
            <a:off x="278202" y="2825367"/>
            <a:ext cx="4856671" cy="430889"/>
          </a:xfrm>
          <a:prstGeom prst="rect">
            <a:avLst/>
          </a:prstGeom>
          <a:noFill/>
          <a:ln>
            <a:noFill/>
          </a:ln>
        </p:spPr>
      </p:pic>
      <p:pic>
        <p:nvPicPr>
          <p:cNvPr id="845" name="Google Shape;845;p76" descr="Imagen que contiene captura de pantalla&#10;&#10;Descripción generada con confianza muy alta"/>
          <p:cNvPicPr preferRelativeResize="0"/>
          <p:nvPr/>
        </p:nvPicPr>
        <p:blipFill rotWithShape="1">
          <a:blip r:embed="rId6">
            <a:alphaModFix/>
          </a:blip>
          <a:srcRect l="-860" t="35714" r="1074" b="43713"/>
          <a:stretch/>
        </p:blipFill>
        <p:spPr>
          <a:xfrm>
            <a:off x="278204" y="3510194"/>
            <a:ext cx="4996872" cy="9056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77"/>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Comunicación entre componentes (hijo-padre)</a:t>
            </a:r>
            <a:endParaRPr/>
          </a:p>
        </p:txBody>
      </p:sp>
      <p:sp>
        <p:nvSpPr>
          <p:cNvPr id="851" name="Google Shape;851;p77"/>
          <p:cNvSpPr txBox="1"/>
          <p:nvPr/>
        </p:nvSpPr>
        <p:spPr>
          <a:xfrm>
            <a:off x="863181" y="3488845"/>
            <a:ext cx="16756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rgbClr val="7F7F7F"/>
                </a:solidFill>
                <a:latin typeface="Calibri"/>
                <a:ea typeface="Calibri"/>
                <a:cs typeface="Calibri"/>
                <a:sym typeface="Calibri"/>
              </a:rPr>
              <a:t>Desde el hijo</a:t>
            </a:r>
            <a:endParaRPr dirty="0"/>
          </a:p>
        </p:txBody>
      </p:sp>
      <p:pic>
        <p:nvPicPr>
          <p:cNvPr id="852" name="Google Shape;852;p77" descr="Imagen que contiene interior&#10;&#10;Descripción generada con confianza alta"/>
          <p:cNvPicPr preferRelativeResize="0"/>
          <p:nvPr/>
        </p:nvPicPr>
        <p:blipFill rotWithShape="1">
          <a:blip r:embed="rId3">
            <a:alphaModFix/>
          </a:blip>
          <a:srcRect/>
          <a:stretch/>
        </p:blipFill>
        <p:spPr>
          <a:xfrm>
            <a:off x="62543" y="1052182"/>
            <a:ext cx="3853850" cy="1885352"/>
          </a:xfrm>
          <a:prstGeom prst="rect">
            <a:avLst/>
          </a:prstGeom>
          <a:noFill/>
          <a:ln>
            <a:noFill/>
          </a:ln>
        </p:spPr>
      </p:pic>
      <p:pic>
        <p:nvPicPr>
          <p:cNvPr id="853" name="Google Shape;853;p77" descr="Imagen que contiene captura de pantalla&#10;&#10;Descripción generada con confianza muy alta"/>
          <p:cNvPicPr preferRelativeResize="0"/>
          <p:nvPr/>
        </p:nvPicPr>
        <p:blipFill rotWithShape="1">
          <a:blip r:embed="rId4">
            <a:alphaModFix/>
          </a:blip>
          <a:srcRect t="35006"/>
          <a:stretch/>
        </p:blipFill>
        <p:spPr>
          <a:xfrm>
            <a:off x="4072270" y="1052182"/>
            <a:ext cx="4880344" cy="3397445"/>
          </a:xfrm>
          <a:prstGeom prst="rect">
            <a:avLst/>
          </a:prstGeom>
          <a:noFill/>
          <a:ln>
            <a:noFill/>
          </a:ln>
        </p:spPr>
      </p:pic>
      <p:sp>
        <p:nvSpPr>
          <p:cNvPr id="9" name="Marco 8">
            <a:extLst>
              <a:ext uri="{FF2B5EF4-FFF2-40B4-BE49-F238E27FC236}">
                <a16:creationId xmlns:a16="http://schemas.microsoft.com/office/drawing/2014/main" id="{6457DC92-BACD-4A80-9CC8-207B65AA9EE0}"/>
              </a:ext>
            </a:extLst>
          </p:cNvPr>
          <p:cNvSpPr/>
          <p:nvPr/>
        </p:nvSpPr>
        <p:spPr>
          <a:xfrm>
            <a:off x="4444408" y="2097422"/>
            <a:ext cx="2711303" cy="36933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Marco 13">
            <a:extLst>
              <a:ext uri="{FF2B5EF4-FFF2-40B4-BE49-F238E27FC236}">
                <a16:creationId xmlns:a16="http://schemas.microsoft.com/office/drawing/2014/main" id="{1A87D154-5A2E-4527-A786-364C748C25E6}"/>
              </a:ext>
            </a:extLst>
          </p:cNvPr>
          <p:cNvSpPr/>
          <p:nvPr/>
        </p:nvSpPr>
        <p:spPr>
          <a:xfrm>
            <a:off x="4444408" y="2729384"/>
            <a:ext cx="3444950" cy="51859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 name="Marco 14">
            <a:extLst>
              <a:ext uri="{FF2B5EF4-FFF2-40B4-BE49-F238E27FC236}">
                <a16:creationId xmlns:a16="http://schemas.microsoft.com/office/drawing/2014/main" id="{DB6730A9-1CDD-4271-B976-AA878E82D019}"/>
              </a:ext>
            </a:extLst>
          </p:cNvPr>
          <p:cNvSpPr/>
          <p:nvPr/>
        </p:nvSpPr>
        <p:spPr>
          <a:xfrm>
            <a:off x="4444408" y="3803050"/>
            <a:ext cx="3571947" cy="64657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Comunicación entre componentes (hijo-padre)</a:t>
            </a:r>
            <a:endParaRPr/>
          </a:p>
        </p:txBody>
      </p:sp>
      <p:sp>
        <p:nvSpPr>
          <p:cNvPr id="859" name="Google Shape;859;p78"/>
          <p:cNvSpPr txBox="1"/>
          <p:nvPr/>
        </p:nvSpPr>
        <p:spPr>
          <a:xfrm>
            <a:off x="1359200" y="3531978"/>
            <a:ext cx="21716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Desde el padre</a:t>
            </a:r>
            <a:endParaRPr/>
          </a:p>
        </p:txBody>
      </p:sp>
      <p:pic>
        <p:nvPicPr>
          <p:cNvPr id="860" name="Google Shape;860;p78" descr="Imagen que contiene captura de pantalla&#10;&#10;Descripción generada con confianza alta"/>
          <p:cNvPicPr preferRelativeResize="0"/>
          <p:nvPr/>
        </p:nvPicPr>
        <p:blipFill rotWithShape="1">
          <a:blip r:embed="rId3">
            <a:alphaModFix/>
          </a:blip>
          <a:srcRect/>
          <a:stretch/>
        </p:blipFill>
        <p:spPr>
          <a:xfrm>
            <a:off x="4612977" y="985851"/>
            <a:ext cx="4360650" cy="3311975"/>
          </a:xfrm>
          <a:prstGeom prst="rect">
            <a:avLst/>
          </a:prstGeom>
          <a:noFill/>
          <a:ln>
            <a:noFill/>
          </a:ln>
        </p:spPr>
      </p:pic>
      <p:pic>
        <p:nvPicPr>
          <p:cNvPr id="861" name="Google Shape;861;p78" descr="Imagen que contiene texto, interior&#10;&#10;Descripción generada con confianza alta"/>
          <p:cNvPicPr preferRelativeResize="0"/>
          <p:nvPr/>
        </p:nvPicPr>
        <p:blipFill rotWithShape="1">
          <a:blip r:embed="rId4">
            <a:alphaModFix/>
          </a:blip>
          <a:srcRect/>
          <a:stretch/>
        </p:blipFill>
        <p:spPr>
          <a:xfrm>
            <a:off x="116458" y="984230"/>
            <a:ext cx="4425349" cy="2032038"/>
          </a:xfrm>
          <a:prstGeom prst="rect">
            <a:avLst/>
          </a:prstGeom>
          <a:noFill/>
          <a:ln>
            <a:noFill/>
          </a:ln>
        </p:spPr>
      </p:pic>
      <p:sp>
        <p:nvSpPr>
          <p:cNvPr id="2" name="Marco 1">
            <a:extLst>
              <a:ext uri="{FF2B5EF4-FFF2-40B4-BE49-F238E27FC236}">
                <a16:creationId xmlns:a16="http://schemas.microsoft.com/office/drawing/2014/main" id="{B3313D60-1ED2-4EBB-9608-BE28724208FB}"/>
              </a:ext>
            </a:extLst>
          </p:cNvPr>
          <p:cNvSpPr/>
          <p:nvPr/>
        </p:nvSpPr>
        <p:spPr>
          <a:xfrm>
            <a:off x="4959185" y="3423684"/>
            <a:ext cx="3668233" cy="73396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7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Comunicación entre componentes (hijo-padre)</a:t>
            </a:r>
            <a:endParaRPr/>
          </a:p>
        </p:txBody>
      </p:sp>
      <p:pic>
        <p:nvPicPr>
          <p:cNvPr id="867" name="Google Shape;867;p79" descr="Imagen que contiene captura de pantalla&#10;&#10;Descripción generada con confianza muy alta"/>
          <p:cNvPicPr preferRelativeResize="0"/>
          <p:nvPr/>
        </p:nvPicPr>
        <p:blipFill rotWithShape="1">
          <a:blip r:embed="rId3">
            <a:alphaModFix/>
          </a:blip>
          <a:srcRect/>
          <a:stretch/>
        </p:blipFill>
        <p:spPr>
          <a:xfrm>
            <a:off x="591899" y="1025285"/>
            <a:ext cx="2676525" cy="3524250"/>
          </a:xfrm>
          <a:prstGeom prst="rect">
            <a:avLst/>
          </a:prstGeom>
          <a:noFill/>
          <a:ln>
            <a:noFill/>
          </a:ln>
        </p:spPr>
      </p:pic>
      <p:pic>
        <p:nvPicPr>
          <p:cNvPr id="868" name="Google Shape;868;p79" descr="Imagen que contiene captura de pantalla&#10;&#10;Descripción generada con confianza alta"/>
          <p:cNvPicPr preferRelativeResize="0"/>
          <p:nvPr/>
        </p:nvPicPr>
        <p:blipFill rotWithShape="1">
          <a:blip r:embed="rId4">
            <a:alphaModFix/>
          </a:blip>
          <a:srcRect/>
          <a:stretch/>
        </p:blipFill>
        <p:spPr>
          <a:xfrm>
            <a:off x="5657401" y="1123591"/>
            <a:ext cx="2800170" cy="3262941"/>
          </a:xfrm>
          <a:prstGeom prst="rect">
            <a:avLst/>
          </a:prstGeom>
          <a:noFill/>
          <a:ln>
            <a:noFill/>
          </a:ln>
        </p:spPr>
      </p:pic>
      <p:cxnSp>
        <p:nvCxnSpPr>
          <p:cNvPr id="869" name="Google Shape;869;p79"/>
          <p:cNvCxnSpPr/>
          <p:nvPr/>
        </p:nvCxnSpPr>
        <p:spPr>
          <a:xfrm rot="10800000" flipH="1">
            <a:off x="3804788" y="2567977"/>
            <a:ext cx="1205541" cy="2156"/>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8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887" name="Google Shape;887;p81"/>
          <p:cNvSpPr txBox="1">
            <a:spLocks noGrp="1"/>
          </p:cNvSpPr>
          <p:nvPr>
            <p:ph type="body" idx="1"/>
          </p:nvPr>
        </p:nvSpPr>
        <p:spPr>
          <a:xfrm>
            <a:off x="456226" y="897564"/>
            <a:ext cx="8230574" cy="13215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F7F7F"/>
              </a:buClr>
              <a:buSzPts val="1800"/>
              <a:buNone/>
            </a:pPr>
            <a:r>
              <a:rPr lang="es-ES"/>
              <a:t>4. Se va a compartir información desde el hijo-padre y padre-hijo </a:t>
            </a:r>
            <a:endParaRPr/>
          </a:p>
          <a:p>
            <a:pPr marL="0" lvl="0" indent="0" algn="l" rtl="0">
              <a:spcBef>
                <a:spcPts val="360"/>
              </a:spcBef>
              <a:spcAft>
                <a:spcPts val="0"/>
              </a:spcAft>
              <a:buClr>
                <a:srgbClr val="7F7F7F"/>
              </a:buClr>
              <a:buSzPts val="1800"/>
              <a:buNone/>
            </a:pPr>
            <a:endParaRPr/>
          </a:p>
          <a:p>
            <a:pPr marL="257175" lvl="0" indent="-257175" algn="l" rtl="0">
              <a:spcBef>
                <a:spcPts val="360"/>
              </a:spcBef>
              <a:spcAft>
                <a:spcPts val="0"/>
              </a:spcAft>
              <a:buClr>
                <a:srgbClr val="7F7F7F"/>
              </a:buClr>
              <a:buSzPts val="1800"/>
              <a:buFont typeface="Noto Sans Symbols"/>
              <a:buChar char="✔"/>
            </a:pPr>
            <a:r>
              <a:rPr lang="es-ES"/>
              <a:t> Desde el componente padre(app.component) al hijo sidebarRight.component se va a compartir un mensaje y se mostrara en el mismo.</a:t>
            </a:r>
            <a:endParaRPr/>
          </a:p>
        </p:txBody>
      </p:sp>
      <p:pic>
        <p:nvPicPr>
          <p:cNvPr id="888" name="Google Shape;888;p81"/>
          <p:cNvPicPr preferRelativeResize="0"/>
          <p:nvPr/>
        </p:nvPicPr>
        <p:blipFill rotWithShape="1">
          <a:blip r:embed="rId3">
            <a:alphaModFix/>
          </a:blip>
          <a:srcRect/>
          <a:stretch/>
        </p:blipFill>
        <p:spPr>
          <a:xfrm>
            <a:off x="1159175" y="2569503"/>
            <a:ext cx="2027207" cy="1557247"/>
          </a:xfrm>
          <a:prstGeom prst="rect">
            <a:avLst/>
          </a:prstGeom>
          <a:noFill/>
          <a:ln>
            <a:noFill/>
          </a:ln>
        </p:spPr>
      </p:pic>
      <p:pic>
        <p:nvPicPr>
          <p:cNvPr id="889" name="Google Shape;889;p81" descr="Imagen que contiene captura de pantalla&#10;&#10;Descripción generada con confianza muy alta"/>
          <p:cNvPicPr preferRelativeResize="0"/>
          <p:nvPr/>
        </p:nvPicPr>
        <p:blipFill rotWithShape="1">
          <a:blip r:embed="rId4">
            <a:alphaModFix/>
          </a:blip>
          <a:srcRect/>
          <a:stretch/>
        </p:blipFill>
        <p:spPr>
          <a:xfrm>
            <a:off x="4332618" y="2335968"/>
            <a:ext cx="3832284" cy="22184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8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4)</a:t>
            </a:r>
            <a:endParaRPr/>
          </a:p>
        </p:txBody>
      </p:sp>
      <p:pic>
        <p:nvPicPr>
          <p:cNvPr id="895" name="Google Shape;895;p82" descr="Imagen que contiene captura de pantalla&#10;&#10;Descripción generada con confianza muy alta"/>
          <p:cNvPicPr preferRelativeResize="0"/>
          <p:nvPr/>
        </p:nvPicPr>
        <p:blipFill rotWithShape="1">
          <a:blip r:embed="rId3">
            <a:alphaModFix/>
          </a:blip>
          <a:srcRect/>
          <a:stretch/>
        </p:blipFill>
        <p:spPr>
          <a:xfrm>
            <a:off x="235070" y="1042609"/>
            <a:ext cx="3713672" cy="2432867"/>
          </a:xfrm>
          <a:prstGeom prst="rect">
            <a:avLst/>
          </a:prstGeom>
          <a:noFill/>
          <a:ln>
            <a:noFill/>
          </a:ln>
        </p:spPr>
      </p:pic>
      <p:pic>
        <p:nvPicPr>
          <p:cNvPr id="896" name="Google Shape;896;p82"/>
          <p:cNvPicPr preferRelativeResize="0"/>
          <p:nvPr/>
        </p:nvPicPr>
        <p:blipFill rotWithShape="1">
          <a:blip r:embed="rId4">
            <a:alphaModFix/>
          </a:blip>
          <a:srcRect/>
          <a:stretch/>
        </p:blipFill>
        <p:spPr>
          <a:xfrm>
            <a:off x="202720" y="3743206"/>
            <a:ext cx="4198908" cy="633203"/>
          </a:xfrm>
          <a:prstGeom prst="rect">
            <a:avLst/>
          </a:prstGeom>
          <a:noFill/>
          <a:ln>
            <a:noFill/>
          </a:ln>
        </p:spPr>
      </p:pic>
      <p:pic>
        <p:nvPicPr>
          <p:cNvPr id="897" name="Google Shape;897;p82"/>
          <p:cNvPicPr preferRelativeResize="0"/>
          <p:nvPr/>
        </p:nvPicPr>
        <p:blipFill rotWithShape="1">
          <a:blip r:embed="rId5">
            <a:alphaModFix/>
          </a:blip>
          <a:srcRect/>
          <a:stretch/>
        </p:blipFill>
        <p:spPr>
          <a:xfrm>
            <a:off x="4807070" y="3683630"/>
            <a:ext cx="4047945" cy="709220"/>
          </a:xfrm>
          <a:prstGeom prst="rect">
            <a:avLst/>
          </a:prstGeom>
          <a:noFill/>
          <a:ln>
            <a:noFill/>
          </a:ln>
        </p:spPr>
      </p:pic>
      <p:pic>
        <p:nvPicPr>
          <p:cNvPr id="898" name="Google Shape;898;p82" descr="Imagen que contiene captura de pantalla&#10;&#10;Descripción generada con confianza muy alta"/>
          <p:cNvPicPr preferRelativeResize="0"/>
          <p:nvPr/>
        </p:nvPicPr>
        <p:blipFill rotWithShape="1">
          <a:blip r:embed="rId6">
            <a:alphaModFix/>
          </a:blip>
          <a:srcRect/>
          <a:stretch/>
        </p:blipFill>
        <p:spPr>
          <a:xfrm>
            <a:off x="4860986" y="1004349"/>
            <a:ext cx="3929331" cy="233685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8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904" name="Google Shape;904;p83"/>
          <p:cNvSpPr txBox="1"/>
          <p:nvPr/>
        </p:nvSpPr>
        <p:spPr>
          <a:xfrm>
            <a:off x="332117" y="1006056"/>
            <a:ext cx="8673860" cy="64633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7F7F7F"/>
              </a:buClr>
              <a:buSzPts val="1800"/>
              <a:buFont typeface="Noto Sans Symbols"/>
              <a:buChar char="✔"/>
            </a:pPr>
            <a:r>
              <a:rPr lang="es-ES" sz="1800">
                <a:solidFill>
                  <a:srgbClr val="7F7F7F"/>
                </a:solidFill>
                <a:latin typeface="Calibri"/>
                <a:ea typeface="Calibri"/>
                <a:cs typeface="Calibri"/>
                <a:sym typeface="Calibri"/>
              </a:rPr>
              <a:t>Desde el componente hijo sideBarLeft al padre(app.component) se va a compartir un mensaje y se mostrara en el mismo.</a:t>
            </a:r>
            <a:endParaRPr sz="1800">
              <a:solidFill>
                <a:srgbClr val="7F7F7F"/>
              </a:solidFill>
              <a:latin typeface="Arial"/>
              <a:ea typeface="Arial"/>
              <a:cs typeface="Arial"/>
              <a:sym typeface="Arial"/>
            </a:endParaRPr>
          </a:p>
        </p:txBody>
      </p:sp>
      <p:pic>
        <p:nvPicPr>
          <p:cNvPr id="905" name="Google Shape;905;p83"/>
          <p:cNvPicPr preferRelativeResize="0"/>
          <p:nvPr/>
        </p:nvPicPr>
        <p:blipFill rotWithShape="1">
          <a:blip r:embed="rId3">
            <a:alphaModFix/>
          </a:blip>
          <a:srcRect/>
          <a:stretch/>
        </p:blipFill>
        <p:spPr>
          <a:xfrm>
            <a:off x="170371" y="2177149"/>
            <a:ext cx="3023559" cy="1565579"/>
          </a:xfrm>
          <a:prstGeom prst="rect">
            <a:avLst/>
          </a:prstGeom>
          <a:noFill/>
          <a:ln>
            <a:noFill/>
          </a:ln>
        </p:spPr>
      </p:pic>
      <p:pic>
        <p:nvPicPr>
          <p:cNvPr id="906" name="Google Shape;906;p83" descr="Imagen que contiene captura de pantalla&#10;&#10;Descripción generada con confianza muy alta"/>
          <p:cNvPicPr preferRelativeResize="0"/>
          <p:nvPr/>
        </p:nvPicPr>
        <p:blipFill rotWithShape="1">
          <a:blip r:embed="rId4">
            <a:alphaModFix/>
          </a:blip>
          <a:srcRect/>
          <a:stretch/>
        </p:blipFill>
        <p:spPr>
          <a:xfrm>
            <a:off x="3491542" y="1745964"/>
            <a:ext cx="5255642" cy="2697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8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 (desarrollo punto 4)</a:t>
            </a:r>
            <a:endParaRPr/>
          </a:p>
        </p:txBody>
      </p:sp>
      <p:pic>
        <p:nvPicPr>
          <p:cNvPr id="912" name="Google Shape;912;p84" descr="Imagen que contiene captura de pantalla&#10;&#10;Descripción generada con confianza muy alta"/>
          <p:cNvPicPr preferRelativeResize="0">
            <a:picLocks noGrp="1"/>
          </p:cNvPicPr>
          <p:nvPr>
            <p:ph type="body" idx="1"/>
          </p:nvPr>
        </p:nvPicPr>
        <p:blipFill rotWithShape="1">
          <a:blip r:embed="rId3">
            <a:alphaModFix/>
          </a:blip>
          <a:srcRect/>
          <a:stretch/>
        </p:blipFill>
        <p:spPr>
          <a:xfrm>
            <a:off x="121487" y="954836"/>
            <a:ext cx="4003945" cy="2702199"/>
          </a:xfrm>
          <a:prstGeom prst="rect">
            <a:avLst/>
          </a:prstGeom>
          <a:noFill/>
          <a:ln>
            <a:noFill/>
          </a:ln>
        </p:spPr>
      </p:pic>
      <p:pic>
        <p:nvPicPr>
          <p:cNvPr id="913" name="Google Shape;913;p84"/>
          <p:cNvPicPr preferRelativeResize="0"/>
          <p:nvPr/>
        </p:nvPicPr>
        <p:blipFill rotWithShape="1">
          <a:blip r:embed="rId4">
            <a:alphaModFix/>
          </a:blip>
          <a:srcRect/>
          <a:stretch/>
        </p:blipFill>
        <p:spPr>
          <a:xfrm>
            <a:off x="4316820" y="954836"/>
            <a:ext cx="4705692" cy="2702198"/>
          </a:xfrm>
          <a:prstGeom prst="rect">
            <a:avLst/>
          </a:prstGeom>
          <a:noFill/>
          <a:ln>
            <a:noFill/>
          </a:ln>
        </p:spPr>
      </p:pic>
      <p:pic>
        <p:nvPicPr>
          <p:cNvPr id="914" name="Google Shape;914;p84"/>
          <p:cNvPicPr preferRelativeResize="0"/>
          <p:nvPr/>
        </p:nvPicPr>
        <p:blipFill rotWithShape="1">
          <a:blip r:embed="rId5">
            <a:alphaModFix/>
          </a:blip>
          <a:srcRect/>
          <a:stretch/>
        </p:blipFill>
        <p:spPr>
          <a:xfrm>
            <a:off x="3138477" y="3822319"/>
            <a:ext cx="3217652" cy="92017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85"/>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TALLER</a:t>
            </a:r>
            <a:endParaRPr/>
          </a:p>
        </p:txBody>
      </p:sp>
      <p:sp>
        <p:nvSpPr>
          <p:cNvPr id="920" name="Google Shape;920;p85"/>
          <p:cNvSpPr txBox="1"/>
          <p:nvPr/>
        </p:nvSpPr>
        <p:spPr>
          <a:xfrm>
            <a:off x="116456" y="909009"/>
            <a:ext cx="78435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rgbClr val="7F7F7F"/>
                </a:solidFill>
                <a:latin typeface="Calibri"/>
                <a:ea typeface="Calibri"/>
                <a:cs typeface="Calibri"/>
                <a:sym typeface="Calibri"/>
              </a:rPr>
              <a:t>Hasta ahora debemos tener algo como esto:</a:t>
            </a:r>
            <a:endParaRPr/>
          </a:p>
        </p:txBody>
      </p:sp>
      <p:pic>
        <p:nvPicPr>
          <p:cNvPr id="921" name="Google Shape;921;p85" descr="Imagen que contiene captura de pantalla&#10;&#10;Descripción generada con confianza muy alta"/>
          <p:cNvPicPr preferRelativeResize="0"/>
          <p:nvPr/>
        </p:nvPicPr>
        <p:blipFill rotWithShape="1">
          <a:blip r:embed="rId3">
            <a:alphaModFix/>
          </a:blip>
          <a:srcRect/>
          <a:stretch/>
        </p:blipFill>
        <p:spPr>
          <a:xfrm>
            <a:off x="1536387" y="1278341"/>
            <a:ext cx="5708529" cy="33738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8"/>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Angular componentes</a:t>
            </a:r>
            <a:endParaRPr dirty="0"/>
          </a:p>
        </p:txBody>
      </p:sp>
      <p:sp>
        <p:nvSpPr>
          <p:cNvPr id="689" name="Google Shape;689;p58"/>
          <p:cNvSpPr txBox="1">
            <a:spLocks noGrp="1"/>
          </p:cNvSpPr>
          <p:nvPr>
            <p:ph type="body" idx="1"/>
          </p:nvPr>
        </p:nvSpPr>
        <p:spPr>
          <a:xfrm>
            <a:off x="456226" y="1091658"/>
            <a:ext cx="4115774" cy="3437812"/>
          </a:xfrm>
          <a:prstGeom prst="rect">
            <a:avLst/>
          </a:prstGeom>
          <a:noFill/>
          <a:ln>
            <a:noFill/>
          </a:ln>
        </p:spPr>
        <p:txBody>
          <a:bodyPr spcFirstLastPara="1" wrap="square" lIns="91425" tIns="45700" rIns="91425" bIns="45700" anchor="t" anchorCtr="0">
            <a:normAutofit/>
          </a:bodyPr>
          <a:lstStyle/>
          <a:p>
            <a:pPr marL="257175" lvl="0" indent="-257175" algn="just">
              <a:spcBef>
                <a:spcPts val="0"/>
              </a:spcBef>
              <a:buSzPts val="1665"/>
              <a:buFont typeface="Noto Sans Symbols"/>
              <a:buChar char="✔"/>
            </a:pPr>
            <a:r>
              <a:rPr lang="es-ES" sz="1665" dirty="0"/>
              <a:t>Los componentes son pequeñas partes lógicas de la aplicación que van a estar representando a un trozo de la pantalla.</a:t>
            </a:r>
          </a:p>
          <a:p>
            <a:pPr marL="257175" lvl="0" indent="-257175" algn="just">
              <a:spcBef>
                <a:spcPts val="0"/>
              </a:spcBef>
              <a:buSzPts val="1665"/>
              <a:buFont typeface="Noto Sans Symbols"/>
              <a:buChar char="✔"/>
            </a:pPr>
            <a:r>
              <a:rPr lang="es-ES" sz="1665" dirty="0"/>
              <a:t>La parte más fundamental del desarrollo de aplicaciones Angular son los componentes.</a:t>
            </a:r>
            <a:endParaRPr sz="1665" dirty="0"/>
          </a:p>
          <a:p>
            <a:pPr marL="257175" lvl="0" indent="-257175" algn="just" rtl="0">
              <a:spcBef>
                <a:spcPts val="333"/>
              </a:spcBef>
              <a:spcAft>
                <a:spcPts val="0"/>
              </a:spcAft>
              <a:buClr>
                <a:srgbClr val="7F7F7F"/>
              </a:buClr>
              <a:buSzPts val="1665"/>
              <a:buFont typeface="Noto Sans Symbols"/>
              <a:buChar char="✔"/>
            </a:pPr>
            <a:r>
              <a:rPr lang="es-ES" sz="1665" dirty="0"/>
              <a:t>La idea es fragmentar la página en componentes delegando responsabilidad a cada uno de ellos.</a:t>
            </a:r>
          </a:p>
          <a:p>
            <a:pPr marL="257175" lvl="0" indent="-257175" algn="just">
              <a:spcBef>
                <a:spcPts val="333"/>
              </a:spcBef>
              <a:buSzPts val="1665"/>
              <a:buFont typeface="Noto Sans Symbols"/>
              <a:buChar char="✔"/>
            </a:pPr>
            <a:r>
              <a:rPr lang="es-CO" sz="1600" dirty="0"/>
              <a:t>Un componente controla una zona de espacio de la pantalla que podríamos denominar vista.</a:t>
            </a:r>
            <a:endParaRPr sz="1600" dirty="0"/>
          </a:p>
          <a:p>
            <a:pPr marL="257175" lvl="0" indent="-151447" algn="l" rtl="0">
              <a:spcBef>
                <a:spcPts val="333"/>
              </a:spcBef>
              <a:spcAft>
                <a:spcPts val="0"/>
              </a:spcAft>
              <a:buClr>
                <a:srgbClr val="7F7F7F"/>
              </a:buClr>
              <a:buSzPts val="1665"/>
              <a:buFont typeface="Noto Sans Symbols"/>
              <a:buNone/>
            </a:pPr>
            <a:endParaRPr sz="1665" dirty="0"/>
          </a:p>
          <a:p>
            <a:pPr marL="257175" lvl="0" indent="-151447" algn="l" rtl="0">
              <a:spcBef>
                <a:spcPts val="333"/>
              </a:spcBef>
              <a:spcAft>
                <a:spcPts val="0"/>
              </a:spcAft>
              <a:buClr>
                <a:srgbClr val="7F7F7F"/>
              </a:buClr>
              <a:buSzPts val="1665"/>
              <a:buFont typeface="Noto Sans Symbols"/>
              <a:buNone/>
            </a:pPr>
            <a:endParaRPr sz="1665" dirty="0"/>
          </a:p>
          <a:p>
            <a:pPr marL="257175" lvl="0" indent="-151447" algn="l" rtl="0">
              <a:spcBef>
                <a:spcPts val="333"/>
              </a:spcBef>
              <a:spcAft>
                <a:spcPts val="0"/>
              </a:spcAft>
              <a:buClr>
                <a:srgbClr val="7F7F7F"/>
              </a:buClr>
              <a:buSzPts val="1665"/>
              <a:buFont typeface="Noto Sans Symbols"/>
              <a:buNone/>
            </a:pPr>
            <a:endParaRPr sz="1665" dirty="0"/>
          </a:p>
          <a:p>
            <a:pPr marL="257175" lvl="0" indent="-151447" algn="l" rtl="0">
              <a:spcBef>
                <a:spcPts val="333"/>
              </a:spcBef>
              <a:spcAft>
                <a:spcPts val="0"/>
              </a:spcAft>
              <a:buClr>
                <a:srgbClr val="7F7F7F"/>
              </a:buClr>
              <a:buSzPts val="1665"/>
              <a:buFont typeface="Noto Sans Symbols"/>
              <a:buNone/>
            </a:pPr>
            <a:endParaRPr sz="1665" dirty="0"/>
          </a:p>
        </p:txBody>
      </p:sp>
      <p:pic>
        <p:nvPicPr>
          <p:cNvPr id="690" name="Google Shape;690;p58" descr="Imagen que contiene captura de pantalla&#10;&#10;Descripción generada con confianza muy alta"/>
          <p:cNvPicPr preferRelativeResize="0"/>
          <p:nvPr/>
        </p:nvPicPr>
        <p:blipFill rotWithShape="1">
          <a:blip r:embed="rId3">
            <a:alphaModFix/>
          </a:blip>
          <a:srcRect/>
          <a:stretch/>
        </p:blipFill>
        <p:spPr>
          <a:xfrm>
            <a:off x="4753131" y="1402257"/>
            <a:ext cx="4117620" cy="265541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230BD-E9C6-4C14-95BE-F58DD57F40F6}"/>
              </a:ext>
            </a:extLst>
          </p:cNvPr>
          <p:cNvSpPr>
            <a:spLocks noGrp="1"/>
          </p:cNvSpPr>
          <p:nvPr>
            <p:ph type="title"/>
          </p:nvPr>
        </p:nvSpPr>
        <p:spPr/>
        <p:txBody>
          <a:bodyPr/>
          <a:lstStyle/>
          <a:p>
            <a:r>
              <a:rPr lang="es-CO" dirty="0"/>
              <a:t>Ejercicio</a:t>
            </a:r>
            <a:endParaRPr lang="es-ES" dirty="0"/>
          </a:p>
        </p:txBody>
      </p:sp>
      <p:pic>
        <p:nvPicPr>
          <p:cNvPr id="4" name="Imagen 3">
            <a:extLst>
              <a:ext uri="{FF2B5EF4-FFF2-40B4-BE49-F238E27FC236}">
                <a16:creationId xmlns:a16="http://schemas.microsoft.com/office/drawing/2014/main" id="{2288E44E-75E0-4B74-9D92-317E8315E9BB}"/>
              </a:ext>
            </a:extLst>
          </p:cNvPr>
          <p:cNvPicPr>
            <a:picLocks noChangeAspect="1"/>
          </p:cNvPicPr>
          <p:nvPr/>
        </p:nvPicPr>
        <p:blipFill>
          <a:blip r:embed="rId2"/>
          <a:stretch>
            <a:fillRect/>
          </a:stretch>
        </p:blipFill>
        <p:spPr>
          <a:xfrm>
            <a:off x="590107" y="1326412"/>
            <a:ext cx="4307762" cy="2998383"/>
          </a:xfrm>
          <a:prstGeom prst="rect">
            <a:avLst/>
          </a:prstGeom>
        </p:spPr>
      </p:pic>
      <p:pic>
        <p:nvPicPr>
          <p:cNvPr id="5" name="Imagen 4">
            <a:extLst>
              <a:ext uri="{FF2B5EF4-FFF2-40B4-BE49-F238E27FC236}">
                <a16:creationId xmlns:a16="http://schemas.microsoft.com/office/drawing/2014/main" id="{EADEC1AE-EF4E-471D-A659-EE6F32CC3C2F}"/>
              </a:ext>
            </a:extLst>
          </p:cNvPr>
          <p:cNvPicPr>
            <a:picLocks noChangeAspect="1"/>
          </p:cNvPicPr>
          <p:nvPr/>
        </p:nvPicPr>
        <p:blipFill rotWithShape="1">
          <a:blip r:embed="rId3"/>
          <a:srcRect l="24950" t="8406" r="25138" b="85330"/>
          <a:stretch/>
        </p:blipFill>
        <p:spPr>
          <a:xfrm>
            <a:off x="5384795" y="1818166"/>
            <a:ext cx="3359888" cy="404038"/>
          </a:xfrm>
          <a:prstGeom prst="rect">
            <a:avLst/>
          </a:prstGeom>
        </p:spPr>
      </p:pic>
      <p:pic>
        <p:nvPicPr>
          <p:cNvPr id="6" name="Imagen 5">
            <a:extLst>
              <a:ext uri="{FF2B5EF4-FFF2-40B4-BE49-F238E27FC236}">
                <a16:creationId xmlns:a16="http://schemas.microsoft.com/office/drawing/2014/main" id="{8DF322EC-43F4-4700-A572-2AC3BC2A07FC}"/>
              </a:ext>
            </a:extLst>
          </p:cNvPr>
          <p:cNvPicPr>
            <a:picLocks noChangeAspect="1"/>
          </p:cNvPicPr>
          <p:nvPr/>
        </p:nvPicPr>
        <p:blipFill rotWithShape="1">
          <a:blip r:embed="rId2"/>
          <a:srcRect l="31854" t="5909" r="36799" b="84870"/>
          <a:stretch/>
        </p:blipFill>
        <p:spPr>
          <a:xfrm>
            <a:off x="5783515" y="2706942"/>
            <a:ext cx="2562447" cy="593342"/>
          </a:xfrm>
          <a:prstGeom prst="rect">
            <a:avLst/>
          </a:prstGeom>
        </p:spPr>
      </p:pic>
      <p:cxnSp>
        <p:nvCxnSpPr>
          <p:cNvPr id="8" name="Conector recto de flecha 7">
            <a:extLst>
              <a:ext uri="{FF2B5EF4-FFF2-40B4-BE49-F238E27FC236}">
                <a16:creationId xmlns:a16="http://schemas.microsoft.com/office/drawing/2014/main" id="{59010168-F9E6-4129-A143-EC0FDFC0F699}"/>
              </a:ext>
            </a:extLst>
          </p:cNvPr>
          <p:cNvCxnSpPr/>
          <p:nvPr/>
        </p:nvCxnSpPr>
        <p:spPr>
          <a:xfrm flipV="1">
            <a:off x="4697720" y="2076485"/>
            <a:ext cx="552893" cy="191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5CD85D45-F725-4B60-828B-69052416FEF5}"/>
              </a:ext>
            </a:extLst>
          </p:cNvPr>
          <p:cNvCxnSpPr>
            <a:cxnSpLocks/>
          </p:cNvCxnSpPr>
          <p:nvPr/>
        </p:nvCxnSpPr>
        <p:spPr>
          <a:xfrm>
            <a:off x="4638601" y="2361904"/>
            <a:ext cx="1005463" cy="69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87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pic>
        <p:nvPicPr>
          <p:cNvPr id="1281" name="Google Shape;1281;p130"/>
          <p:cNvPicPr preferRelativeResize="0"/>
          <p:nvPr/>
        </p:nvPicPr>
        <p:blipFill rotWithShape="1">
          <a:blip r:embed="rId3">
            <a:alphaModFix/>
          </a:blip>
          <a:srcRect/>
          <a:stretch/>
        </p:blipFill>
        <p:spPr>
          <a:xfrm>
            <a:off x="-595"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59"/>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Creación  del componente</a:t>
            </a:r>
            <a:endParaRPr dirty="0"/>
          </a:p>
        </p:txBody>
      </p:sp>
      <p:sp>
        <p:nvSpPr>
          <p:cNvPr id="696" name="Google Shape;696;p59"/>
          <p:cNvSpPr txBox="1">
            <a:spLocks noGrp="1"/>
          </p:cNvSpPr>
          <p:nvPr>
            <p:ph type="body" idx="1"/>
          </p:nvPr>
        </p:nvSpPr>
        <p:spPr>
          <a:xfrm>
            <a:off x="456226" y="994611"/>
            <a:ext cx="8435452" cy="75003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7F7F7F"/>
              </a:buClr>
              <a:buSzPts val="1800"/>
              <a:buNone/>
            </a:pPr>
            <a:r>
              <a:rPr lang="es-ES" dirty="0"/>
              <a:t>Los componentes son los bloques básicos de construcción de las páginas web en Angular. </a:t>
            </a:r>
            <a:endParaRPr dirty="0"/>
          </a:p>
          <a:p>
            <a:pPr marL="0" lvl="0" indent="0" algn="l" rtl="0">
              <a:spcBef>
                <a:spcPts val="360"/>
              </a:spcBef>
              <a:spcAft>
                <a:spcPts val="0"/>
              </a:spcAft>
              <a:buClr>
                <a:srgbClr val="7F7F7F"/>
              </a:buClr>
              <a:buSzPts val="1800"/>
              <a:buNone/>
            </a:pPr>
            <a:endParaRPr dirty="0"/>
          </a:p>
        </p:txBody>
      </p:sp>
      <p:pic>
        <p:nvPicPr>
          <p:cNvPr id="697" name="Google Shape;697;p59" descr="Imagen que contiene interior&#10;&#10;Descripción generada con confianza alta"/>
          <p:cNvPicPr preferRelativeResize="0"/>
          <p:nvPr/>
        </p:nvPicPr>
        <p:blipFill rotWithShape="1">
          <a:blip r:embed="rId3">
            <a:alphaModFix/>
          </a:blip>
          <a:srcRect/>
          <a:stretch/>
        </p:blipFill>
        <p:spPr>
          <a:xfrm>
            <a:off x="817610" y="2020481"/>
            <a:ext cx="2286539" cy="615710"/>
          </a:xfrm>
          <a:prstGeom prst="rect">
            <a:avLst/>
          </a:prstGeom>
          <a:noFill/>
          <a:ln>
            <a:noFill/>
          </a:ln>
        </p:spPr>
      </p:pic>
      <p:pic>
        <p:nvPicPr>
          <p:cNvPr id="698" name="Google Shape;698;p59"/>
          <p:cNvPicPr preferRelativeResize="0"/>
          <p:nvPr/>
        </p:nvPicPr>
        <p:blipFill rotWithShape="1">
          <a:blip r:embed="rId4">
            <a:alphaModFix/>
          </a:blip>
          <a:srcRect/>
          <a:stretch/>
        </p:blipFill>
        <p:spPr>
          <a:xfrm>
            <a:off x="5482931" y="1744641"/>
            <a:ext cx="3203274" cy="1417966"/>
          </a:xfrm>
          <a:prstGeom prst="rect">
            <a:avLst/>
          </a:prstGeom>
          <a:noFill/>
          <a:ln>
            <a:noFill/>
          </a:ln>
        </p:spPr>
      </p:pic>
      <p:cxnSp>
        <p:nvCxnSpPr>
          <p:cNvPr id="699" name="Google Shape;699;p59"/>
          <p:cNvCxnSpPr/>
          <p:nvPr/>
        </p:nvCxnSpPr>
        <p:spPr>
          <a:xfrm rot="10800000" flipH="1">
            <a:off x="3799870" y="2328336"/>
            <a:ext cx="1227107" cy="2156"/>
          </a:xfrm>
          <a:prstGeom prst="straightConnector1">
            <a:avLst/>
          </a:prstGeom>
          <a:noFill/>
          <a:ln w="9525" cap="flat" cmpd="sng">
            <a:solidFill>
              <a:schemeClr val="dk1"/>
            </a:solidFill>
            <a:prstDash val="solid"/>
            <a:round/>
            <a:headEnd type="none" w="sm" len="sm"/>
            <a:tailEnd type="triangle" w="med" len="med"/>
          </a:ln>
        </p:spPr>
      </p:cxnSp>
      <p:pic>
        <p:nvPicPr>
          <p:cNvPr id="2" name="Imagen 1">
            <a:extLst>
              <a:ext uri="{FF2B5EF4-FFF2-40B4-BE49-F238E27FC236}">
                <a16:creationId xmlns:a16="http://schemas.microsoft.com/office/drawing/2014/main" id="{A594FBCD-78CF-4CB7-B857-5B304A512AA7}"/>
              </a:ext>
            </a:extLst>
          </p:cNvPr>
          <p:cNvPicPr>
            <a:picLocks noChangeAspect="1"/>
          </p:cNvPicPr>
          <p:nvPr/>
        </p:nvPicPr>
        <p:blipFill>
          <a:blip r:embed="rId5"/>
          <a:stretch>
            <a:fillRect/>
          </a:stretch>
        </p:blipFill>
        <p:spPr>
          <a:xfrm>
            <a:off x="714483" y="3052276"/>
            <a:ext cx="4327905" cy="1316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60"/>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Estructura del componente</a:t>
            </a:r>
            <a:endParaRPr dirty="0"/>
          </a:p>
        </p:txBody>
      </p:sp>
      <p:pic>
        <p:nvPicPr>
          <p:cNvPr id="705" name="Google Shape;705;p60" descr="Imagen que contiene captura de pantalla&#10;&#10;Descripción generada con confianza muy alta"/>
          <p:cNvPicPr preferRelativeResize="0">
            <a:picLocks noGrp="1"/>
          </p:cNvPicPr>
          <p:nvPr>
            <p:ph type="body" idx="1"/>
          </p:nvPr>
        </p:nvPicPr>
        <p:blipFill rotWithShape="1">
          <a:blip r:embed="rId3">
            <a:alphaModFix/>
          </a:blip>
          <a:srcRect/>
          <a:stretch/>
        </p:blipFill>
        <p:spPr>
          <a:xfrm>
            <a:off x="329015" y="959002"/>
            <a:ext cx="5338138" cy="3644895"/>
          </a:xfrm>
          <a:prstGeom prst="rect">
            <a:avLst/>
          </a:prstGeom>
          <a:noFill/>
          <a:ln>
            <a:noFill/>
          </a:ln>
        </p:spPr>
      </p:pic>
      <p:sp>
        <p:nvSpPr>
          <p:cNvPr id="2" name="CuadroTexto 1">
            <a:extLst>
              <a:ext uri="{FF2B5EF4-FFF2-40B4-BE49-F238E27FC236}">
                <a16:creationId xmlns:a16="http://schemas.microsoft.com/office/drawing/2014/main" id="{BDEBBE22-3AED-439E-BE7F-E26AC5C339D6}"/>
              </a:ext>
            </a:extLst>
          </p:cNvPr>
          <p:cNvSpPr txBox="1"/>
          <p:nvPr/>
        </p:nvSpPr>
        <p:spPr>
          <a:xfrm>
            <a:off x="5752214" y="1860698"/>
            <a:ext cx="3221665" cy="1200329"/>
          </a:xfrm>
          <a:prstGeom prst="rect">
            <a:avLst/>
          </a:prstGeom>
          <a:noFill/>
        </p:spPr>
        <p:txBody>
          <a:bodyPr wrap="square" rtlCol="0">
            <a:spAutoFit/>
          </a:bodyPr>
          <a:lstStyle/>
          <a:p>
            <a:r>
              <a:rPr lang="es-ES" sz="1800" dirty="0">
                <a:solidFill>
                  <a:srgbClr val="7F7F7F"/>
                </a:solidFill>
                <a:latin typeface="Calibri"/>
                <a:cs typeface="Calibri"/>
                <a:sym typeface="Calibri"/>
              </a:rPr>
              <a:t>@</a:t>
            </a:r>
            <a:r>
              <a:rPr lang="es-ES" sz="1800" dirty="0" err="1">
                <a:solidFill>
                  <a:srgbClr val="7F7F7F"/>
                </a:solidFill>
                <a:latin typeface="Calibri"/>
                <a:cs typeface="Calibri"/>
                <a:sym typeface="Calibri"/>
              </a:rPr>
              <a:t>Component</a:t>
            </a:r>
            <a:r>
              <a:rPr lang="es-ES" sz="1800" dirty="0">
                <a:solidFill>
                  <a:srgbClr val="7F7F7F"/>
                </a:solidFill>
                <a:latin typeface="Calibri"/>
                <a:cs typeface="Calibri"/>
                <a:sym typeface="Calibri"/>
              </a:rPr>
              <a:t> no es más que una declaración de cómo será un componente y las diversas piezas de las que consiste.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3"/>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Visualización del componente</a:t>
            </a:r>
            <a:endParaRPr dirty="0"/>
          </a:p>
        </p:txBody>
      </p:sp>
      <p:sp>
        <p:nvSpPr>
          <p:cNvPr id="727" name="Google Shape;727;p63"/>
          <p:cNvSpPr txBox="1">
            <a:spLocks noGrp="1"/>
          </p:cNvSpPr>
          <p:nvPr>
            <p:ph type="body" idx="1"/>
          </p:nvPr>
        </p:nvSpPr>
        <p:spPr>
          <a:xfrm>
            <a:off x="132736" y="897565"/>
            <a:ext cx="8888337" cy="835542"/>
          </a:xfrm>
          <a:prstGeom prst="rect">
            <a:avLst/>
          </a:prstGeom>
          <a:noFill/>
          <a:ln>
            <a:noFill/>
          </a:ln>
        </p:spPr>
        <p:txBody>
          <a:bodyPr spcFirstLastPara="1" wrap="square" lIns="91425" tIns="45700" rIns="91425" bIns="45700" anchor="t" anchorCtr="0">
            <a:normAutofit/>
          </a:bodyPr>
          <a:lstStyle/>
          <a:p>
            <a:pPr marL="285750" lvl="0" indent="-285750" algn="just" rtl="0">
              <a:spcBef>
                <a:spcPts val="360"/>
              </a:spcBef>
              <a:spcAft>
                <a:spcPts val="0"/>
              </a:spcAft>
              <a:buClr>
                <a:srgbClr val="7F7F7F"/>
              </a:buClr>
              <a:buSzPts val="1800"/>
              <a:buFont typeface="Noto Sans Symbols"/>
              <a:buChar char="✔"/>
            </a:pPr>
            <a:r>
              <a:rPr lang="es-ES" dirty="0"/>
              <a:t>La propiedad del selector le dice a Angular que muestre el componente dentro de una etiqueta personalizada en el archivo index.html . </a:t>
            </a:r>
          </a:p>
          <a:p>
            <a:pPr marL="0" lvl="0" indent="0" algn="l" rtl="0">
              <a:spcBef>
                <a:spcPts val="360"/>
              </a:spcBef>
              <a:spcAft>
                <a:spcPts val="0"/>
              </a:spcAft>
              <a:buClr>
                <a:srgbClr val="7F7F7F"/>
              </a:buClr>
              <a:buSzPts val="1800"/>
              <a:buNone/>
            </a:pPr>
            <a:endParaRPr dirty="0"/>
          </a:p>
          <a:p>
            <a:pPr marL="257175" lvl="0" indent="-142875" algn="l" rtl="0">
              <a:spcBef>
                <a:spcPts val="360"/>
              </a:spcBef>
              <a:spcAft>
                <a:spcPts val="0"/>
              </a:spcAft>
              <a:buClr>
                <a:srgbClr val="7F7F7F"/>
              </a:buClr>
              <a:buSzPts val="1800"/>
              <a:buNone/>
            </a:pPr>
            <a:endParaRPr dirty="0"/>
          </a:p>
        </p:txBody>
      </p:sp>
      <p:pic>
        <p:nvPicPr>
          <p:cNvPr id="728" name="Google Shape;728;p63"/>
          <p:cNvPicPr preferRelativeResize="0"/>
          <p:nvPr/>
        </p:nvPicPr>
        <p:blipFill rotWithShape="1">
          <a:blip r:embed="rId3">
            <a:alphaModFix/>
          </a:blip>
          <a:srcRect/>
          <a:stretch/>
        </p:blipFill>
        <p:spPr>
          <a:xfrm>
            <a:off x="456605" y="1733108"/>
            <a:ext cx="3704788" cy="2237556"/>
          </a:xfrm>
          <a:prstGeom prst="rect">
            <a:avLst/>
          </a:prstGeom>
          <a:noFill/>
          <a:ln>
            <a:noFill/>
          </a:ln>
        </p:spPr>
      </p:pic>
      <p:pic>
        <p:nvPicPr>
          <p:cNvPr id="729" name="Google Shape;729;p63"/>
          <p:cNvPicPr preferRelativeResize="0"/>
          <p:nvPr/>
        </p:nvPicPr>
        <p:blipFill rotWithShape="1">
          <a:blip r:embed="rId4">
            <a:alphaModFix/>
          </a:blip>
          <a:srcRect/>
          <a:stretch/>
        </p:blipFill>
        <p:spPr>
          <a:xfrm>
            <a:off x="4253023" y="1733108"/>
            <a:ext cx="4676420" cy="22375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61"/>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err="1"/>
              <a:t>Cliclo</a:t>
            </a:r>
            <a:r>
              <a:rPr lang="es-ES" dirty="0"/>
              <a:t> de vida del componente</a:t>
            </a:r>
            <a:endParaRPr dirty="0"/>
          </a:p>
        </p:txBody>
      </p:sp>
      <p:sp>
        <p:nvSpPr>
          <p:cNvPr id="711" name="Google Shape;711;p61"/>
          <p:cNvSpPr txBox="1">
            <a:spLocks noGrp="1"/>
          </p:cNvSpPr>
          <p:nvPr>
            <p:ph type="body" idx="1"/>
          </p:nvPr>
        </p:nvSpPr>
        <p:spPr>
          <a:xfrm>
            <a:off x="456226" y="897564"/>
            <a:ext cx="8230574" cy="89020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7F7F7F"/>
              </a:buClr>
              <a:buSzPts val="1800"/>
              <a:buNone/>
            </a:pPr>
            <a:r>
              <a:rPr lang="es-ES" dirty="0"/>
              <a:t>Los componentes tienen varios métodos por defecto que se disparan dependiendo de cada modificación en el componente. Se puede utilizar estos eventos en diferentes fases de nuestra aplicación para obtener el control de los componentes.</a:t>
            </a:r>
            <a:endParaRPr dirty="0"/>
          </a:p>
        </p:txBody>
      </p:sp>
      <p:pic>
        <p:nvPicPr>
          <p:cNvPr id="712" name="Google Shape;712;p61" descr="Imagen que contiene captura de pantalla&#10;&#10;Descripción generada con confianza alta"/>
          <p:cNvPicPr preferRelativeResize="0"/>
          <p:nvPr/>
        </p:nvPicPr>
        <p:blipFill rotWithShape="1">
          <a:blip r:embed="rId3">
            <a:alphaModFix/>
          </a:blip>
          <a:srcRect/>
          <a:stretch/>
        </p:blipFill>
        <p:spPr>
          <a:xfrm>
            <a:off x="580127" y="1750428"/>
            <a:ext cx="4778682" cy="2839560"/>
          </a:xfrm>
          <a:prstGeom prst="rect">
            <a:avLst/>
          </a:prstGeom>
          <a:noFill/>
          <a:ln>
            <a:noFill/>
          </a:ln>
        </p:spPr>
      </p:pic>
      <p:sp>
        <p:nvSpPr>
          <p:cNvPr id="713" name="Google Shape;713;p61"/>
          <p:cNvSpPr txBox="1"/>
          <p:nvPr/>
        </p:nvSpPr>
        <p:spPr>
          <a:xfrm>
            <a:off x="5583447" y="2450980"/>
            <a:ext cx="3120605" cy="7848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500">
                <a:solidFill>
                  <a:srgbClr val="7F7F7F"/>
                </a:solidFill>
                <a:latin typeface="Calibri"/>
                <a:ea typeface="Calibri"/>
                <a:cs typeface="Calibri"/>
                <a:sym typeface="Calibri"/>
              </a:rPr>
              <a:t>Como un componente es una clase de TypeScript, cada componente debe tener un método constructor.</a:t>
            </a:r>
            <a:endParaRPr sz="1800">
              <a:solidFill>
                <a:srgbClr val="7F7F7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2"/>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a:t>Cliclo de vida del componente</a:t>
            </a:r>
            <a:endParaRPr/>
          </a:p>
        </p:txBody>
      </p:sp>
      <p:sp>
        <p:nvSpPr>
          <p:cNvPr id="719" name="Google Shape;719;p62"/>
          <p:cNvSpPr txBox="1"/>
          <p:nvPr/>
        </p:nvSpPr>
        <p:spPr>
          <a:xfrm>
            <a:off x="3270135" y="1555318"/>
            <a:ext cx="5550503" cy="129266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7F7F7F"/>
              </a:buClr>
              <a:buSzPts val="1500"/>
              <a:buAutoNum type="arabicPeriod"/>
            </a:pPr>
            <a:r>
              <a:rPr lang="es-ES" sz="1500" dirty="0">
                <a:solidFill>
                  <a:srgbClr val="7F7F7F"/>
                </a:solidFill>
                <a:latin typeface="Calibri"/>
                <a:ea typeface="Calibri"/>
                <a:cs typeface="Calibri"/>
                <a:sym typeface="Calibri"/>
              </a:rPr>
              <a:t>Este evento se ejecuta cada vez que se cambia un valor de un input control dentro de un componente.</a:t>
            </a:r>
            <a:r>
              <a:rPr lang="es-ES" sz="1800" dirty="0">
                <a:solidFill>
                  <a:schemeClr val="dk1"/>
                </a:solidFill>
                <a:latin typeface="Arial"/>
                <a:ea typeface="Arial"/>
                <a:cs typeface="Arial"/>
                <a:sym typeface="Arial"/>
              </a:rPr>
              <a:t> </a:t>
            </a:r>
            <a:endParaRPr lang="es-ES" sz="1800" dirty="0">
              <a:solidFill>
                <a:srgbClr val="7F7F7F"/>
              </a:solidFill>
            </a:endParaRPr>
          </a:p>
          <a:p>
            <a:pPr marL="342900" marR="0" lvl="0" indent="-342900" algn="just" rtl="0">
              <a:spcBef>
                <a:spcPts val="0"/>
              </a:spcBef>
              <a:spcAft>
                <a:spcPts val="0"/>
              </a:spcAft>
              <a:buClr>
                <a:srgbClr val="7F7F7F"/>
              </a:buClr>
              <a:buSzPts val="1500"/>
              <a:buAutoNum type="arabicPeriod"/>
            </a:pPr>
            <a:r>
              <a:rPr lang="es-ES" sz="1500" dirty="0">
                <a:solidFill>
                  <a:srgbClr val="7F7F7F"/>
                </a:solidFill>
                <a:latin typeface="Calibri"/>
                <a:ea typeface="Calibri"/>
                <a:cs typeface="Calibri"/>
                <a:sym typeface="Calibri"/>
              </a:rPr>
              <a:t> Se ejecuta  cuando el componente ha sido inicializado.</a:t>
            </a:r>
            <a:endParaRPr lang="es-ES" sz="1800" dirty="0">
              <a:solidFill>
                <a:srgbClr val="7F7F7F"/>
              </a:solidFill>
              <a:ea typeface="Calibri"/>
            </a:endParaRPr>
          </a:p>
          <a:p>
            <a:pPr marL="342900" marR="0" lvl="0" indent="-342900" algn="just" rtl="0">
              <a:spcBef>
                <a:spcPts val="0"/>
              </a:spcBef>
              <a:spcAft>
                <a:spcPts val="0"/>
              </a:spcAft>
              <a:buClr>
                <a:srgbClr val="7F7F7F"/>
              </a:buClr>
              <a:buSzPts val="1500"/>
              <a:buAutoNum type="arabicPeriod"/>
            </a:pPr>
            <a:r>
              <a:rPr lang="es-ES" sz="1500" dirty="0">
                <a:solidFill>
                  <a:srgbClr val="7F7F7F"/>
                </a:solidFill>
                <a:latin typeface="Calibri"/>
                <a:ea typeface="Calibri"/>
                <a:cs typeface="Calibri"/>
                <a:sym typeface="Calibri"/>
              </a:rPr>
              <a:t>Este método se ejecutará justo antes de que Angular destruya los componentes.</a:t>
            </a:r>
            <a:endParaRPr sz="1800" dirty="0">
              <a:solidFill>
                <a:srgbClr val="7F7F7F"/>
              </a:solidFill>
              <a:latin typeface="Arial"/>
              <a:ea typeface="Arial"/>
              <a:cs typeface="Arial"/>
              <a:sym typeface="Arial"/>
            </a:endParaRPr>
          </a:p>
        </p:txBody>
      </p:sp>
      <p:pic>
        <p:nvPicPr>
          <p:cNvPr id="720" name="Google Shape;720;p62"/>
          <p:cNvPicPr preferRelativeResize="0">
            <a:picLocks noGrp="1"/>
          </p:cNvPicPr>
          <p:nvPr>
            <p:ph type="body" idx="1"/>
          </p:nvPr>
        </p:nvPicPr>
        <p:blipFill rotWithShape="1">
          <a:blip r:embed="rId3">
            <a:alphaModFix/>
          </a:blip>
          <a:srcRect b="74924"/>
          <a:stretch/>
        </p:blipFill>
        <p:spPr>
          <a:xfrm>
            <a:off x="323361" y="1307805"/>
            <a:ext cx="2812341" cy="1396434"/>
          </a:xfrm>
          <a:prstGeom prst="rect">
            <a:avLst/>
          </a:prstGeom>
          <a:noFill/>
          <a:ln>
            <a:noFill/>
          </a:ln>
        </p:spPr>
      </p:pic>
      <p:pic>
        <p:nvPicPr>
          <p:cNvPr id="721" name="Google Shape;721;p62" descr="Imagen que contiene texto&#10;&#10;Descripción generada con confianza alta"/>
          <p:cNvPicPr preferRelativeResize="0"/>
          <p:nvPr/>
        </p:nvPicPr>
        <p:blipFill rotWithShape="1">
          <a:blip r:embed="rId3">
            <a:alphaModFix/>
          </a:blip>
          <a:srcRect t="85801" b="-302"/>
          <a:stretch/>
        </p:blipFill>
        <p:spPr>
          <a:xfrm>
            <a:off x="323362" y="2697138"/>
            <a:ext cx="2812340" cy="6840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pic>
        <p:nvPicPr>
          <p:cNvPr id="734" name="Google Shape;734;p64"/>
          <p:cNvPicPr preferRelativeResize="0"/>
          <p:nvPr/>
        </p:nvPicPr>
        <p:blipFill rotWithShape="1">
          <a:blip r:embed="rId3">
            <a:alphaModFix/>
          </a:blip>
          <a:srcRect/>
          <a:stretch/>
        </p:blipFill>
        <p:spPr>
          <a:xfrm>
            <a:off x="4924528" y="2064021"/>
            <a:ext cx="3443295" cy="2194574"/>
          </a:xfrm>
          <a:prstGeom prst="rect">
            <a:avLst/>
          </a:prstGeom>
          <a:noFill/>
          <a:ln>
            <a:noFill/>
          </a:ln>
        </p:spPr>
      </p:pic>
      <p:pic>
        <p:nvPicPr>
          <p:cNvPr id="735" name="Google Shape;735;p64" descr="Imagen que contiene captura de pantalla&#10;&#10;Descripción generada con confianza alta"/>
          <p:cNvPicPr preferRelativeResize="0"/>
          <p:nvPr/>
        </p:nvPicPr>
        <p:blipFill rotWithShape="1">
          <a:blip r:embed="rId4">
            <a:alphaModFix/>
          </a:blip>
          <a:srcRect/>
          <a:stretch/>
        </p:blipFill>
        <p:spPr>
          <a:xfrm>
            <a:off x="180159" y="1868041"/>
            <a:ext cx="3860214" cy="2390554"/>
          </a:xfrm>
          <a:prstGeom prst="rect">
            <a:avLst/>
          </a:prstGeom>
          <a:noFill/>
          <a:ln>
            <a:noFill/>
          </a:ln>
        </p:spPr>
      </p:pic>
      <p:cxnSp>
        <p:nvCxnSpPr>
          <p:cNvPr id="736" name="Google Shape;736;p64"/>
          <p:cNvCxnSpPr/>
          <p:nvPr/>
        </p:nvCxnSpPr>
        <p:spPr>
          <a:xfrm rot="10800000" flipH="1">
            <a:off x="2817231" y="3222599"/>
            <a:ext cx="2348541" cy="519741"/>
          </a:xfrm>
          <a:prstGeom prst="straightConnector1">
            <a:avLst/>
          </a:prstGeom>
          <a:noFill/>
          <a:ln w="9525" cap="flat" cmpd="sng">
            <a:solidFill>
              <a:srgbClr val="4A7DBA"/>
            </a:solidFill>
            <a:prstDash val="solid"/>
            <a:round/>
            <a:headEnd type="none" w="sm" len="sm"/>
            <a:tailEnd type="triangle" w="med" len="med"/>
          </a:ln>
        </p:spPr>
      </p:cxnSp>
      <p:sp>
        <p:nvSpPr>
          <p:cNvPr id="737" name="Google Shape;737;p64"/>
          <p:cNvSpPr txBox="1">
            <a:spLocks noGrp="1"/>
          </p:cNvSpPr>
          <p:nvPr>
            <p:ph type="title"/>
          </p:nvPr>
        </p:nvSpPr>
        <p:spPr>
          <a:xfrm>
            <a:off x="456605" y="87475"/>
            <a:ext cx="8229600" cy="702077"/>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820038"/>
              </a:buClr>
              <a:buSzPts val="2400"/>
              <a:buFont typeface="Calibri"/>
              <a:buNone/>
            </a:pPr>
            <a:r>
              <a:rPr lang="es-ES" dirty="0"/>
              <a:t>Data-</a:t>
            </a:r>
            <a:r>
              <a:rPr lang="es-ES" dirty="0" err="1"/>
              <a:t>binding</a:t>
            </a:r>
            <a:endParaRPr dirty="0"/>
          </a:p>
        </p:txBody>
      </p:sp>
      <p:sp>
        <p:nvSpPr>
          <p:cNvPr id="2" name="CuadroTexto 1">
            <a:extLst>
              <a:ext uri="{FF2B5EF4-FFF2-40B4-BE49-F238E27FC236}">
                <a16:creationId xmlns:a16="http://schemas.microsoft.com/office/drawing/2014/main" id="{4E010323-1129-4A7C-9E06-1A9F90DD65E2}"/>
              </a:ext>
            </a:extLst>
          </p:cNvPr>
          <p:cNvSpPr txBox="1"/>
          <p:nvPr/>
        </p:nvSpPr>
        <p:spPr>
          <a:xfrm>
            <a:off x="180160" y="1073888"/>
            <a:ext cx="6348232" cy="323165"/>
          </a:xfrm>
          <a:prstGeom prst="rect">
            <a:avLst/>
          </a:prstGeom>
          <a:noFill/>
        </p:spPr>
        <p:txBody>
          <a:bodyPr wrap="square" rtlCol="0">
            <a:spAutoFit/>
          </a:bodyPr>
          <a:lstStyle/>
          <a:p>
            <a:r>
              <a:rPr lang="es-ES" sz="1500" dirty="0">
                <a:solidFill>
                  <a:srgbClr val="7F7F7F"/>
                </a:solidFill>
                <a:latin typeface="Calibri"/>
                <a:cs typeface="Calibri"/>
              </a:rPr>
              <a:t>El Data-</a:t>
            </a:r>
            <a:r>
              <a:rPr lang="es-ES" sz="1500" dirty="0" err="1">
                <a:solidFill>
                  <a:srgbClr val="7F7F7F"/>
                </a:solidFill>
                <a:latin typeface="Calibri"/>
                <a:cs typeface="Calibri"/>
              </a:rPr>
              <a:t>binding</a:t>
            </a:r>
            <a:r>
              <a:rPr lang="es-ES" sz="1500" dirty="0">
                <a:solidFill>
                  <a:srgbClr val="7F7F7F"/>
                </a:solidFill>
                <a:latin typeface="Calibri"/>
                <a:cs typeface="Calibri"/>
              </a:rPr>
              <a:t> lo que hace es relacionar el HTML con nuestro modelo de datos</a:t>
            </a:r>
          </a:p>
        </p:txBody>
      </p:sp>
    </p:spTree>
  </p:cSld>
  <p:clrMapOvr>
    <a:masterClrMapping/>
  </p:clrMapOvr>
</p:sld>
</file>

<file path=ppt/theme/theme1.xml><?xml version="1.0" encoding="utf-8"?>
<a:theme xmlns:a="http://schemas.openxmlformats.org/drawingml/2006/main" name="ESPAÑO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429</Words>
  <Application>Microsoft Office PowerPoint</Application>
  <PresentationFormat>Presentación en pantalla (16:9)</PresentationFormat>
  <Paragraphs>98</Paragraphs>
  <Slides>31</Slides>
  <Notes>29</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31</vt:i4>
      </vt:variant>
    </vt:vector>
  </HeadingPairs>
  <TitlesOfParts>
    <vt:vector size="36" baseType="lpstr">
      <vt:lpstr>Noto Sans Symbols</vt:lpstr>
      <vt:lpstr>Arial</vt:lpstr>
      <vt:lpstr>Calibri</vt:lpstr>
      <vt:lpstr>ESPAÑOL</vt:lpstr>
      <vt:lpstr>Tema de Office</vt:lpstr>
      <vt:lpstr>Presentación de PowerPoint</vt:lpstr>
      <vt:lpstr>Contenido</vt:lpstr>
      <vt:lpstr>Angular componentes</vt:lpstr>
      <vt:lpstr>Creación  del componente</vt:lpstr>
      <vt:lpstr>Estructura del componente</vt:lpstr>
      <vt:lpstr>Visualización del componente</vt:lpstr>
      <vt:lpstr>Cliclo de vida del componente</vt:lpstr>
      <vt:lpstr>Cliclo de vida del componente</vt:lpstr>
      <vt:lpstr>Data-binding</vt:lpstr>
      <vt:lpstr>Directivas estructurales</vt:lpstr>
      <vt:lpstr>Directivas estructurales</vt:lpstr>
      <vt:lpstr>TALLER</vt:lpstr>
      <vt:lpstr>TALLER(desarrollo punto 2)</vt:lpstr>
      <vt:lpstr>TALLER</vt:lpstr>
      <vt:lpstr>TALLER(desarrollo punto 3)</vt:lpstr>
      <vt:lpstr>TALLER</vt:lpstr>
      <vt:lpstr>TALLER (desarrollo punto 3)</vt:lpstr>
      <vt:lpstr>TALLER</vt:lpstr>
      <vt:lpstr>Comunicación entre componentes</vt:lpstr>
      <vt:lpstr>Comunicación entre componentes (Padre-hijo)</vt:lpstr>
      <vt:lpstr>Comunicación entre componentes (Padre-hijo)</vt:lpstr>
      <vt:lpstr>Comunicación entre componentes (hijo-padre)</vt:lpstr>
      <vt:lpstr>Comunicación entre componentes (hijo-padre)</vt:lpstr>
      <vt:lpstr>Comunicación entre componentes (hijo-padre)</vt:lpstr>
      <vt:lpstr>TALLER</vt:lpstr>
      <vt:lpstr>TALLER (desarrollo punto 4)</vt:lpstr>
      <vt:lpstr>TALLER</vt:lpstr>
      <vt:lpstr>TALLER (desarrollo punto 4)</vt:lpstr>
      <vt:lpstr>TALLER</vt:lpstr>
      <vt:lpstr>Ejercicio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ELIANA.AGUILAR</cp:lastModifiedBy>
  <cp:revision>16</cp:revision>
  <dcterms:created xsi:type="dcterms:W3CDTF">2010-11-11T14:04:48Z</dcterms:created>
  <dcterms:modified xsi:type="dcterms:W3CDTF">2019-09-19T17:27:46Z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0x010100B33100BE29323847913EFAD6354DACAF</vt:lpwstr>
  </property>
</Properties>
</file>