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4" r:id="rId2"/>
  </p:sldMasterIdLst>
  <p:notesMasterIdLst>
    <p:notesMasterId r:id="rId43"/>
  </p:notesMasterIdLst>
  <p:sldIdLst>
    <p:sldId id="256" r:id="rId3"/>
    <p:sldId id="402" r:id="rId4"/>
    <p:sldId id="357" r:id="rId5"/>
    <p:sldId id="358" r:id="rId6"/>
    <p:sldId id="403" r:id="rId7"/>
    <p:sldId id="359" r:id="rId8"/>
    <p:sldId id="360" r:id="rId9"/>
    <p:sldId id="361" r:id="rId10"/>
    <p:sldId id="362" r:id="rId11"/>
    <p:sldId id="363" r:id="rId12"/>
    <p:sldId id="364" r:id="rId13"/>
    <p:sldId id="365" r:id="rId14"/>
    <p:sldId id="366" r:id="rId15"/>
    <p:sldId id="367" r:id="rId16"/>
    <p:sldId id="370" r:id="rId17"/>
    <p:sldId id="371" r:id="rId18"/>
    <p:sldId id="372"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2" r:id="rId39"/>
    <p:sldId id="393" r:id="rId40"/>
    <p:sldId id="394" r:id="rId41"/>
    <p:sldId id="401" r:id="rId42"/>
  </p:sldIdLst>
  <p:sldSz cx="9144000" cy="5143500" type="screen16x9"/>
  <p:notesSz cx="7010400" cy="9296400"/>
  <p:embeddedFontLst>
    <p:embeddedFont>
      <p:font typeface="Calibri" panose="020F050202020403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58" roundtripDataSignature="AMtx7mgd/eWsKg7KHEqPVyt/exXdSBWC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D60437-AAF8-4388-BEE0-A70EE9069B19}">
  <a:tblStyle styleId="{8AD60437-AAF8-4388-BEE0-A70EE9069B1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6" autoAdjust="0"/>
    <p:restoredTop sz="94660"/>
  </p:normalViewPr>
  <p:slideViewPr>
    <p:cSldViewPr snapToGrid="0">
      <p:cViewPr varScale="1">
        <p:scale>
          <a:sx n="90" d="100"/>
          <a:sy n="90" d="100"/>
        </p:scale>
        <p:origin x="69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159"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158" Type="http://customschemas.google.com/relationships/presentationmetadata" Target="metadata"/><Relationship Id="rId16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60"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0" name="Google Shape;120;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1" name="Google Shape;121;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9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79" name="Google Shape;979;p9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p9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87" name="Google Shape;987;p9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9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96" name="Google Shape;996;p9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p96: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006" name="Google Shape;1006;p9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p99: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029" name="Google Shape;1029;p9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p10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037" name="Google Shape;1037;p10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p10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046" name="Google Shape;1046;p10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p10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055" name="Google Shape;1055;p10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p10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068" name="Google Shape;1068;p10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10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075" name="Google Shape;1075;p10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p86: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24" name="Google Shape;924;p8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p10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082" name="Google Shape;1082;p10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p106: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092" name="Google Shape;1092;p10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10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100" name="Google Shape;1100;p10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p10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107" name="Google Shape;1107;p10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p109: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117" name="Google Shape;1117;p10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p11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125" name="Google Shape;1125;p1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p11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133" name="Google Shape;1133;p1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11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143" name="Google Shape;1143;p1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p11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150" name="Google Shape;1150;p11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p11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157" name="Google Shape;1157;p11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8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31" name="Google Shape;931;p8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p11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165" name="Google Shape;1165;p1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p116: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173" name="Google Shape;1173;p1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p11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181" name="Google Shape;1181;p1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p11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189" name="Google Shape;1189;p11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p119: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196" name="Google Shape;1196;p1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p12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206" name="Google Shape;1206;p1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p12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213" name="Google Shape;1213;p12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12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220" name="Google Shape;1220;p12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p12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228" name="Google Shape;1228;p12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p13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279" name="Google Shape;1279;p13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8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31" name="Google Shape;931;p8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315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8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38" name="Google Shape;938;p8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89: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46" name="Google Shape;946;p8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p9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53" name="Google Shape;953;p9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p9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61" name="Google Shape;961;p9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9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70" name="Google Shape;970;p9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4"/>
        <p:cNvGrpSpPr/>
        <p:nvPr/>
      </p:nvGrpSpPr>
      <p:grpSpPr>
        <a:xfrm>
          <a:off x="0" y="0"/>
          <a:ext cx="0" cy="0"/>
          <a:chOff x="0" y="0"/>
          <a:chExt cx="0" cy="0"/>
        </a:xfrm>
      </p:grpSpPr>
      <p:pic>
        <p:nvPicPr>
          <p:cNvPr id="15" name="Google Shape;15;p132"/>
          <p:cNvPicPr preferRelativeResize="0"/>
          <p:nvPr/>
        </p:nvPicPr>
        <p:blipFill rotWithShape="1">
          <a:blip r:embed="rId2">
            <a:alphaModFix/>
          </a:blip>
          <a:srcRect/>
          <a:stretch/>
        </p:blipFill>
        <p:spPr>
          <a:xfrm>
            <a:off x="-1190" y="0"/>
            <a:ext cx="9145190" cy="5143500"/>
          </a:xfrm>
          <a:prstGeom prst="rect">
            <a:avLst/>
          </a:prstGeom>
          <a:noFill/>
          <a:ln>
            <a:noFill/>
          </a:ln>
        </p:spPr>
      </p:pic>
      <p:sp>
        <p:nvSpPr>
          <p:cNvPr id="16" name="Google Shape;16;p132"/>
          <p:cNvSpPr txBox="1">
            <a:spLocks noGrp="1"/>
          </p:cNvSpPr>
          <p:nvPr>
            <p:ph type="ctrTitle"/>
          </p:nvPr>
        </p:nvSpPr>
        <p:spPr>
          <a:xfrm>
            <a:off x="2951609" y="1707655"/>
            <a:ext cx="5506591" cy="102611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2400"/>
              <a:buFont typeface="Calibri"/>
              <a:buNone/>
              <a:defRPr>
                <a:solidFill>
                  <a:srgbClr val="8200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2"/>
          <p:cNvSpPr txBox="1">
            <a:spLocks noGrp="1"/>
          </p:cNvSpPr>
          <p:nvPr>
            <p:ph type="subTitle" idx="1"/>
          </p:nvPr>
        </p:nvSpPr>
        <p:spPr>
          <a:xfrm>
            <a:off x="2951609" y="2878931"/>
            <a:ext cx="5509329" cy="521196"/>
          </a:xfrm>
          <a:prstGeom prst="rect">
            <a:avLst/>
          </a:prstGeom>
          <a:noFill/>
          <a:ln>
            <a:noFill/>
          </a:ln>
        </p:spPr>
        <p:txBody>
          <a:bodyPr spcFirstLastPara="1" wrap="square" lIns="91425" tIns="45700" rIns="91425" bIns="45700" anchor="t" anchorCtr="0">
            <a:normAutofit/>
          </a:bodyPr>
          <a:lstStyle>
            <a:lvl1pPr lvl="0" algn="l">
              <a:spcBef>
                <a:spcPts val="300"/>
              </a:spcBef>
              <a:spcAft>
                <a:spcPts val="0"/>
              </a:spcAft>
              <a:buClr>
                <a:srgbClr val="7F7F7F"/>
              </a:buClr>
              <a:buSzPts val="1500"/>
              <a:buNone/>
              <a:defRPr sz="1500">
                <a:solidFill>
                  <a:srgbClr val="7F7F7F"/>
                </a:solidFill>
              </a:defRPr>
            </a:lvl1pPr>
            <a:lvl2pPr lvl="1" algn="ctr">
              <a:spcBef>
                <a:spcPts val="300"/>
              </a:spcBef>
              <a:spcAft>
                <a:spcPts val="0"/>
              </a:spcAft>
              <a:buClr>
                <a:srgbClr val="888888"/>
              </a:buClr>
              <a:buSzPts val="1500"/>
              <a:buNone/>
              <a:defRPr>
                <a:solidFill>
                  <a:srgbClr val="888888"/>
                </a:solidFill>
              </a:defRPr>
            </a:lvl2pPr>
            <a:lvl3pPr lvl="2" algn="ctr">
              <a:spcBef>
                <a:spcPts val="270"/>
              </a:spcBef>
              <a:spcAft>
                <a:spcPts val="0"/>
              </a:spcAft>
              <a:buClr>
                <a:srgbClr val="888888"/>
              </a:buClr>
              <a:buSzPts val="135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18" name="Google Shape;18;p132"/>
          <p:cNvCxnSpPr/>
          <p:nvPr/>
        </p:nvCxnSpPr>
        <p:spPr>
          <a:xfrm>
            <a:off x="2951609" y="2809205"/>
            <a:ext cx="6192391" cy="0"/>
          </a:xfrm>
          <a:prstGeom prst="straightConnector1">
            <a:avLst/>
          </a:prstGeom>
          <a:noFill/>
          <a:ln w="19050" cap="flat" cmpd="sng">
            <a:solidFill>
              <a:srgbClr val="820038"/>
            </a:solidFill>
            <a:prstDash val="solid"/>
            <a:round/>
            <a:headEnd type="none" w="sm" len="sm"/>
            <a:tailEnd type="none" w="sm" len="sm"/>
          </a:ln>
        </p:spPr>
      </p:cxnSp>
      <p:pic>
        <p:nvPicPr>
          <p:cNvPr id="19" name="Google Shape;19;p132"/>
          <p:cNvPicPr preferRelativeResize="0"/>
          <p:nvPr/>
        </p:nvPicPr>
        <p:blipFill rotWithShape="1">
          <a:blip r:embed="rId2">
            <a:alphaModFix/>
          </a:blip>
          <a:srcRect/>
          <a:stretch/>
        </p:blipFill>
        <p:spPr>
          <a:xfrm>
            <a:off x="-1190" y="0"/>
            <a:ext cx="9145190" cy="5143500"/>
          </a:xfrm>
          <a:prstGeom prst="rect">
            <a:avLst/>
          </a:prstGeom>
          <a:noFill/>
          <a:ln>
            <a:noFill/>
          </a:ln>
        </p:spPr>
      </p:pic>
      <p:cxnSp>
        <p:nvCxnSpPr>
          <p:cNvPr id="20" name="Google Shape;20;p132"/>
          <p:cNvCxnSpPr/>
          <p:nvPr/>
        </p:nvCxnSpPr>
        <p:spPr>
          <a:xfrm>
            <a:off x="2951609" y="2809205"/>
            <a:ext cx="6192391" cy="0"/>
          </a:xfrm>
          <a:prstGeom prst="straightConnector1">
            <a:avLst/>
          </a:prstGeom>
          <a:noFill/>
          <a:ln w="19050" cap="flat" cmpd="sng">
            <a:solidFill>
              <a:srgbClr val="820038"/>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1"/>
        <p:cNvGrpSpPr/>
        <p:nvPr/>
      </p:nvGrpSpPr>
      <p:grpSpPr>
        <a:xfrm>
          <a:off x="0" y="0"/>
          <a:ext cx="0" cy="0"/>
          <a:chOff x="0" y="0"/>
          <a:chExt cx="0" cy="0"/>
        </a:xfrm>
      </p:grpSpPr>
      <p:sp>
        <p:nvSpPr>
          <p:cNvPr id="52" name="Google Shape;52;p14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43"/>
          <p:cNvSpPr txBox="1">
            <a:spLocks noGrp="1"/>
          </p:cNvSpPr>
          <p:nvPr>
            <p:ph type="body" idx="1"/>
          </p:nvPr>
        </p:nvSpPr>
        <p:spPr>
          <a:xfrm rot="5400000">
            <a:off x="2794706" y="-1430133"/>
            <a:ext cx="3564397" cy="8219791"/>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54"/>
        <p:cNvGrpSpPr/>
        <p:nvPr/>
      </p:nvGrpSpPr>
      <p:grpSpPr>
        <a:xfrm>
          <a:off x="0" y="0"/>
          <a:ext cx="0" cy="0"/>
          <a:chOff x="0" y="0"/>
          <a:chExt cx="0" cy="0"/>
        </a:xfrm>
      </p:grpSpPr>
      <p:sp>
        <p:nvSpPr>
          <p:cNvPr id="55" name="Google Shape;55;p144"/>
          <p:cNvSpPr txBox="1">
            <a:spLocks noGrp="1"/>
          </p:cNvSpPr>
          <p:nvPr>
            <p:ph type="title"/>
          </p:nvPr>
        </p:nvSpPr>
        <p:spPr>
          <a:xfrm rot="5400000">
            <a:off x="6308804" y="1969423"/>
            <a:ext cx="3589047" cy="1661352"/>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820038"/>
              </a:buClr>
              <a:buSzPts val="2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4"/>
          <p:cNvSpPr txBox="1">
            <a:spLocks noGrp="1"/>
          </p:cNvSpPr>
          <p:nvPr>
            <p:ph type="body" idx="1"/>
          </p:nvPr>
        </p:nvSpPr>
        <p:spPr>
          <a:xfrm rot="5400000">
            <a:off x="2065582" y="-450407"/>
            <a:ext cx="3589047" cy="650101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ly the title">
  <p:cSld name="Only the title">
    <p:spTree>
      <p:nvGrpSpPr>
        <p:cNvPr id="1" name="Shape 57"/>
        <p:cNvGrpSpPr/>
        <p:nvPr/>
      </p:nvGrpSpPr>
      <p:grpSpPr>
        <a:xfrm>
          <a:off x="0" y="0"/>
          <a:ext cx="0" cy="0"/>
          <a:chOff x="0" y="0"/>
          <a:chExt cx="0" cy="0"/>
        </a:xfrm>
      </p:grpSpPr>
      <p:sp>
        <p:nvSpPr>
          <p:cNvPr id="58" name="Google Shape;58;p145"/>
          <p:cNvSpPr txBox="1">
            <a:spLocks noGrp="1"/>
          </p:cNvSpPr>
          <p:nvPr>
            <p:ph type="title"/>
          </p:nvPr>
        </p:nvSpPr>
        <p:spPr>
          <a:xfrm>
            <a:off x="328612" y="274321"/>
            <a:ext cx="8508206" cy="747236"/>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olo el título">
  <p:cSld name="Solo el título">
    <p:spTree>
      <p:nvGrpSpPr>
        <p:cNvPr id="1" name="Shape 59"/>
        <p:cNvGrpSpPr/>
        <p:nvPr/>
      </p:nvGrpSpPr>
      <p:grpSpPr>
        <a:xfrm>
          <a:off x="0" y="0"/>
          <a:ext cx="0" cy="0"/>
          <a:chOff x="0" y="0"/>
          <a:chExt cx="0" cy="0"/>
        </a:xfrm>
      </p:grpSpPr>
      <p:sp>
        <p:nvSpPr>
          <p:cNvPr id="60" name="Google Shape;60;p146"/>
          <p:cNvSpPr txBox="1">
            <a:spLocks noGrp="1"/>
          </p:cNvSpPr>
          <p:nvPr>
            <p:ph type="title"/>
          </p:nvPr>
        </p:nvSpPr>
        <p:spPr>
          <a:xfrm>
            <a:off x="328612" y="274321"/>
            <a:ext cx="8508206" cy="747236"/>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61"/>
        <p:cNvGrpSpPr/>
        <p:nvPr/>
      </p:nvGrpSpPr>
      <p:grpSpPr>
        <a:xfrm>
          <a:off x="0" y="0"/>
          <a:ext cx="0" cy="0"/>
          <a:chOff x="0" y="0"/>
          <a:chExt cx="0" cy="0"/>
        </a:xfrm>
      </p:grpSpPr>
      <p:pic>
        <p:nvPicPr>
          <p:cNvPr id="62" name="Google Shape;62;p147"/>
          <p:cNvPicPr preferRelativeResize="0"/>
          <p:nvPr/>
        </p:nvPicPr>
        <p:blipFill rotWithShape="1">
          <a:blip r:embed="rId2">
            <a:alphaModFix/>
          </a:blip>
          <a:srcRect/>
          <a:stretch/>
        </p:blipFill>
        <p:spPr>
          <a:xfrm>
            <a:off x="-1190" y="0"/>
            <a:ext cx="9145190" cy="5143500"/>
          </a:xfrm>
          <a:prstGeom prst="rect">
            <a:avLst/>
          </a:prstGeom>
          <a:noFill/>
          <a:ln>
            <a:noFill/>
          </a:ln>
        </p:spPr>
      </p:pic>
      <p:sp>
        <p:nvSpPr>
          <p:cNvPr id="63" name="Google Shape;63;p147"/>
          <p:cNvSpPr txBox="1">
            <a:spLocks noGrp="1"/>
          </p:cNvSpPr>
          <p:nvPr>
            <p:ph type="ctrTitle"/>
          </p:nvPr>
        </p:nvSpPr>
        <p:spPr>
          <a:xfrm>
            <a:off x="2951609" y="1707655"/>
            <a:ext cx="5506591" cy="102611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2400"/>
              <a:buFont typeface="Calibri"/>
              <a:buNone/>
              <a:defRPr>
                <a:solidFill>
                  <a:srgbClr val="8200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47"/>
          <p:cNvSpPr txBox="1">
            <a:spLocks noGrp="1"/>
          </p:cNvSpPr>
          <p:nvPr>
            <p:ph type="subTitle" idx="1"/>
          </p:nvPr>
        </p:nvSpPr>
        <p:spPr>
          <a:xfrm>
            <a:off x="2951609" y="2878931"/>
            <a:ext cx="5509329" cy="521196"/>
          </a:xfrm>
          <a:prstGeom prst="rect">
            <a:avLst/>
          </a:prstGeom>
          <a:noFill/>
          <a:ln>
            <a:noFill/>
          </a:ln>
        </p:spPr>
        <p:txBody>
          <a:bodyPr spcFirstLastPara="1" wrap="square" lIns="91425" tIns="45700" rIns="91425" bIns="45700" anchor="t" anchorCtr="0">
            <a:normAutofit/>
          </a:bodyPr>
          <a:lstStyle>
            <a:lvl1pPr lvl="0" algn="l">
              <a:spcBef>
                <a:spcPts val="300"/>
              </a:spcBef>
              <a:spcAft>
                <a:spcPts val="0"/>
              </a:spcAft>
              <a:buClr>
                <a:srgbClr val="7F7F7F"/>
              </a:buClr>
              <a:buSzPts val="1500"/>
              <a:buNone/>
              <a:defRPr sz="1500">
                <a:solidFill>
                  <a:srgbClr val="7F7F7F"/>
                </a:solidFill>
              </a:defRPr>
            </a:lvl1pPr>
            <a:lvl2pPr lvl="1" algn="ctr">
              <a:spcBef>
                <a:spcPts val="300"/>
              </a:spcBef>
              <a:spcAft>
                <a:spcPts val="0"/>
              </a:spcAft>
              <a:buClr>
                <a:srgbClr val="888888"/>
              </a:buClr>
              <a:buSzPts val="1500"/>
              <a:buNone/>
              <a:defRPr>
                <a:solidFill>
                  <a:srgbClr val="888888"/>
                </a:solidFill>
              </a:defRPr>
            </a:lvl2pPr>
            <a:lvl3pPr lvl="2" algn="ctr">
              <a:spcBef>
                <a:spcPts val="270"/>
              </a:spcBef>
              <a:spcAft>
                <a:spcPts val="0"/>
              </a:spcAft>
              <a:buClr>
                <a:srgbClr val="888888"/>
              </a:buClr>
              <a:buSzPts val="135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65" name="Google Shape;65;p147"/>
          <p:cNvCxnSpPr/>
          <p:nvPr/>
        </p:nvCxnSpPr>
        <p:spPr>
          <a:xfrm>
            <a:off x="2951609" y="2809205"/>
            <a:ext cx="6192391" cy="0"/>
          </a:xfrm>
          <a:prstGeom prst="straightConnector1">
            <a:avLst/>
          </a:prstGeom>
          <a:noFill/>
          <a:ln w="19050" cap="flat" cmpd="sng">
            <a:solidFill>
              <a:srgbClr val="820038"/>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mparación">
  <p:cSld name="1_Comparación">
    <p:spTree>
      <p:nvGrpSpPr>
        <p:cNvPr id="1" name="Shape 66"/>
        <p:cNvGrpSpPr/>
        <p:nvPr/>
      </p:nvGrpSpPr>
      <p:grpSpPr>
        <a:xfrm>
          <a:off x="0" y="0"/>
          <a:ext cx="0" cy="0"/>
          <a:chOff x="0" y="0"/>
          <a:chExt cx="0" cy="0"/>
        </a:xfrm>
      </p:grpSpPr>
      <p:sp>
        <p:nvSpPr>
          <p:cNvPr id="67" name="Google Shape;67;p148"/>
          <p:cNvSpPr txBox="1">
            <a:spLocks noGrp="1"/>
          </p:cNvSpPr>
          <p:nvPr>
            <p:ph type="body" idx="1"/>
          </p:nvPr>
        </p:nvSpPr>
        <p:spPr>
          <a:xfrm>
            <a:off x="457200" y="1005577"/>
            <a:ext cx="4040188"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68" name="Google Shape;68;p14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69" name="Google Shape;69;p148"/>
          <p:cNvSpPr txBox="1">
            <a:spLocks noGrp="1"/>
          </p:cNvSpPr>
          <p:nvPr>
            <p:ph type="body" idx="3"/>
          </p:nvPr>
        </p:nvSpPr>
        <p:spPr>
          <a:xfrm>
            <a:off x="4645025" y="1005577"/>
            <a:ext cx="4041775"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70" name="Google Shape;70;p14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71" name="Google Shape;71;p148"/>
          <p:cNvSpPr txBox="1">
            <a:spLocks noGrp="1"/>
          </p:cNvSpPr>
          <p:nvPr>
            <p:ph type="title"/>
          </p:nvPr>
        </p:nvSpPr>
        <p:spPr>
          <a:xfrm>
            <a:off x="456605" y="87475"/>
            <a:ext cx="8229600" cy="762372"/>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77"/>
        <p:cNvGrpSpPr/>
        <p:nvPr/>
      </p:nvGrpSpPr>
      <p:grpSpPr>
        <a:xfrm>
          <a:off x="0" y="0"/>
          <a:ext cx="0" cy="0"/>
          <a:chOff x="0" y="0"/>
          <a:chExt cx="0" cy="0"/>
        </a:xfrm>
      </p:grpSpPr>
      <p:sp>
        <p:nvSpPr>
          <p:cNvPr id="78" name="Google Shape;78;p135"/>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35"/>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80"/>
        <p:cNvGrpSpPr/>
        <p:nvPr/>
      </p:nvGrpSpPr>
      <p:grpSpPr>
        <a:xfrm>
          <a:off x="0" y="0"/>
          <a:ext cx="0" cy="0"/>
          <a:chOff x="0" y="0"/>
          <a:chExt cx="0" cy="0"/>
        </a:xfrm>
      </p:grpSpPr>
      <p:pic>
        <p:nvPicPr>
          <p:cNvPr id="81" name="Google Shape;81;p149"/>
          <p:cNvPicPr preferRelativeResize="0"/>
          <p:nvPr/>
        </p:nvPicPr>
        <p:blipFill rotWithShape="1">
          <a:blip r:embed="rId2">
            <a:alphaModFix/>
          </a:blip>
          <a:srcRect/>
          <a:stretch/>
        </p:blipFill>
        <p:spPr>
          <a:xfrm>
            <a:off x="-1190" y="0"/>
            <a:ext cx="9145190" cy="5143500"/>
          </a:xfrm>
          <a:prstGeom prst="rect">
            <a:avLst/>
          </a:prstGeom>
          <a:noFill/>
          <a:ln>
            <a:noFill/>
          </a:ln>
        </p:spPr>
      </p:pic>
      <p:sp>
        <p:nvSpPr>
          <p:cNvPr id="82" name="Google Shape;82;p149"/>
          <p:cNvSpPr txBox="1">
            <a:spLocks noGrp="1"/>
          </p:cNvSpPr>
          <p:nvPr>
            <p:ph type="ctrTitle"/>
          </p:nvPr>
        </p:nvSpPr>
        <p:spPr>
          <a:xfrm>
            <a:off x="2951609" y="1707655"/>
            <a:ext cx="5506591" cy="102611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2400"/>
              <a:buFont typeface="Calibri"/>
              <a:buNone/>
              <a:defRPr>
                <a:solidFill>
                  <a:srgbClr val="8200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49"/>
          <p:cNvSpPr txBox="1">
            <a:spLocks noGrp="1"/>
          </p:cNvSpPr>
          <p:nvPr>
            <p:ph type="subTitle" idx="1"/>
          </p:nvPr>
        </p:nvSpPr>
        <p:spPr>
          <a:xfrm>
            <a:off x="2951609" y="2878931"/>
            <a:ext cx="5509329" cy="521196"/>
          </a:xfrm>
          <a:prstGeom prst="rect">
            <a:avLst/>
          </a:prstGeom>
          <a:noFill/>
          <a:ln>
            <a:noFill/>
          </a:ln>
        </p:spPr>
        <p:txBody>
          <a:bodyPr spcFirstLastPara="1" wrap="square" lIns="91425" tIns="45700" rIns="91425" bIns="45700" anchor="t" anchorCtr="0">
            <a:normAutofit/>
          </a:bodyPr>
          <a:lstStyle>
            <a:lvl1pPr lvl="0" algn="l">
              <a:spcBef>
                <a:spcPts val="300"/>
              </a:spcBef>
              <a:spcAft>
                <a:spcPts val="0"/>
              </a:spcAft>
              <a:buClr>
                <a:srgbClr val="7F7F7F"/>
              </a:buClr>
              <a:buSzPts val="1500"/>
              <a:buNone/>
              <a:defRPr sz="1500">
                <a:solidFill>
                  <a:srgbClr val="7F7F7F"/>
                </a:solidFill>
              </a:defRPr>
            </a:lvl1pPr>
            <a:lvl2pPr lvl="1" algn="ctr">
              <a:spcBef>
                <a:spcPts val="300"/>
              </a:spcBef>
              <a:spcAft>
                <a:spcPts val="0"/>
              </a:spcAft>
              <a:buClr>
                <a:srgbClr val="888888"/>
              </a:buClr>
              <a:buSzPts val="1500"/>
              <a:buNone/>
              <a:defRPr>
                <a:solidFill>
                  <a:srgbClr val="888888"/>
                </a:solidFill>
              </a:defRPr>
            </a:lvl2pPr>
            <a:lvl3pPr lvl="2" algn="ctr">
              <a:spcBef>
                <a:spcPts val="270"/>
              </a:spcBef>
              <a:spcAft>
                <a:spcPts val="0"/>
              </a:spcAft>
              <a:buClr>
                <a:srgbClr val="888888"/>
              </a:buClr>
              <a:buSzPts val="135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84" name="Google Shape;84;p149"/>
          <p:cNvCxnSpPr/>
          <p:nvPr/>
        </p:nvCxnSpPr>
        <p:spPr>
          <a:xfrm>
            <a:off x="2951609" y="2809205"/>
            <a:ext cx="6192391" cy="0"/>
          </a:xfrm>
          <a:prstGeom prst="straightConnector1">
            <a:avLst/>
          </a:prstGeom>
          <a:noFill/>
          <a:ln w="19050" cap="flat" cmpd="sng">
            <a:solidFill>
              <a:srgbClr val="820038"/>
            </a:solidFill>
            <a:prstDash val="solid"/>
            <a:round/>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85"/>
        <p:cNvGrpSpPr/>
        <p:nvPr/>
      </p:nvGrpSpPr>
      <p:grpSpPr>
        <a:xfrm>
          <a:off x="0" y="0"/>
          <a:ext cx="0" cy="0"/>
          <a:chOff x="0" y="0"/>
          <a:chExt cx="0" cy="0"/>
        </a:xfrm>
      </p:grpSpPr>
      <p:sp>
        <p:nvSpPr>
          <p:cNvPr id="86" name="Google Shape;86;p150"/>
          <p:cNvSpPr txBox="1">
            <a:spLocks noGrp="1"/>
          </p:cNvSpPr>
          <p:nvPr>
            <p:ph type="title"/>
          </p:nvPr>
        </p:nvSpPr>
        <p:spPr>
          <a:xfrm>
            <a:off x="722314"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820038"/>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50"/>
          <p:cNvSpPr txBox="1">
            <a:spLocks noGrp="1"/>
          </p:cNvSpPr>
          <p:nvPr>
            <p:ph type="body" idx="1"/>
          </p:nvPr>
        </p:nvSpPr>
        <p:spPr>
          <a:xfrm>
            <a:off x="722314"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88"/>
        <p:cNvGrpSpPr/>
        <p:nvPr/>
      </p:nvGrpSpPr>
      <p:grpSpPr>
        <a:xfrm>
          <a:off x="0" y="0"/>
          <a:ext cx="0" cy="0"/>
          <a:chOff x="0" y="0"/>
          <a:chExt cx="0" cy="0"/>
        </a:xfrm>
      </p:grpSpPr>
      <p:sp>
        <p:nvSpPr>
          <p:cNvPr id="89" name="Google Shape;89;p15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51"/>
          <p:cNvSpPr txBox="1">
            <a:spLocks noGrp="1"/>
          </p:cNvSpPr>
          <p:nvPr>
            <p:ph type="body" idx="1"/>
          </p:nvPr>
        </p:nvSpPr>
        <p:spPr>
          <a:xfrm>
            <a:off x="467010" y="951571"/>
            <a:ext cx="4104990" cy="364305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rgbClr val="7F7F7F"/>
              </a:buClr>
              <a:buSzPts val="2100"/>
              <a:buChar char="•"/>
              <a:defRPr sz="2100"/>
            </a:lvl1pPr>
            <a:lvl2pPr marL="914400" lvl="1" indent="-342900" algn="l">
              <a:spcBef>
                <a:spcPts val="360"/>
              </a:spcBef>
              <a:spcAft>
                <a:spcPts val="0"/>
              </a:spcAft>
              <a:buClr>
                <a:srgbClr val="7F7F7F"/>
              </a:buClr>
              <a:buSzPts val="1800"/>
              <a:buChar char="–"/>
              <a:defRPr sz="1800"/>
            </a:lvl2pPr>
            <a:lvl3pPr marL="1371600" lvl="2" indent="-323850" algn="l">
              <a:spcBef>
                <a:spcPts val="300"/>
              </a:spcBef>
              <a:spcAft>
                <a:spcPts val="0"/>
              </a:spcAft>
              <a:buClr>
                <a:srgbClr val="7F7F7F"/>
              </a:buClr>
              <a:buSzPts val="1500"/>
              <a:buChar char="•"/>
              <a:defRPr sz="1500"/>
            </a:lvl3pPr>
            <a:lvl4pPr marL="1828800" lvl="3" indent="-314325" algn="l">
              <a:spcBef>
                <a:spcPts val="270"/>
              </a:spcBef>
              <a:spcAft>
                <a:spcPts val="0"/>
              </a:spcAft>
              <a:buClr>
                <a:srgbClr val="7F7F7F"/>
              </a:buClr>
              <a:buSzPts val="1350"/>
              <a:buChar char="–"/>
              <a:defRPr sz="1350"/>
            </a:lvl4pPr>
            <a:lvl5pPr marL="2286000" lvl="4" indent="-314325" algn="l">
              <a:spcBef>
                <a:spcPts val="270"/>
              </a:spcBef>
              <a:spcAft>
                <a:spcPts val="0"/>
              </a:spcAft>
              <a:buClr>
                <a:srgbClr val="7F7F7F"/>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91" name="Google Shape;91;p151"/>
          <p:cNvSpPr txBox="1">
            <a:spLocks noGrp="1"/>
          </p:cNvSpPr>
          <p:nvPr>
            <p:ph type="body" idx="2"/>
          </p:nvPr>
        </p:nvSpPr>
        <p:spPr>
          <a:xfrm>
            <a:off x="4734039" y="951571"/>
            <a:ext cx="3951848" cy="364305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rgbClr val="7F7F7F"/>
              </a:buClr>
              <a:buSzPts val="2100"/>
              <a:buChar char="•"/>
              <a:defRPr sz="2100"/>
            </a:lvl1pPr>
            <a:lvl2pPr marL="914400" lvl="1" indent="-342900" algn="l">
              <a:spcBef>
                <a:spcPts val="360"/>
              </a:spcBef>
              <a:spcAft>
                <a:spcPts val="0"/>
              </a:spcAft>
              <a:buClr>
                <a:srgbClr val="7F7F7F"/>
              </a:buClr>
              <a:buSzPts val="1800"/>
              <a:buChar char="–"/>
              <a:defRPr sz="1800"/>
            </a:lvl2pPr>
            <a:lvl3pPr marL="1371600" lvl="2" indent="-323850" algn="l">
              <a:spcBef>
                <a:spcPts val="300"/>
              </a:spcBef>
              <a:spcAft>
                <a:spcPts val="0"/>
              </a:spcAft>
              <a:buClr>
                <a:srgbClr val="7F7F7F"/>
              </a:buClr>
              <a:buSzPts val="1500"/>
              <a:buChar char="•"/>
              <a:defRPr sz="1500"/>
            </a:lvl3pPr>
            <a:lvl4pPr marL="1828800" lvl="3" indent="-314325" algn="l">
              <a:spcBef>
                <a:spcPts val="270"/>
              </a:spcBef>
              <a:spcAft>
                <a:spcPts val="0"/>
              </a:spcAft>
              <a:buClr>
                <a:srgbClr val="7F7F7F"/>
              </a:buClr>
              <a:buSzPts val="1350"/>
              <a:buChar char="–"/>
              <a:defRPr sz="1350"/>
            </a:lvl4pPr>
            <a:lvl5pPr marL="2286000" lvl="4" indent="-314325" algn="l">
              <a:spcBef>
                <a:spcPts val="270"/>
              </a:spcBef>
              <a:spcAft>
                <a:spcPts val="0"/>
              </a:spcAft>
              <a:buClr>
                <a:srgbClr val="7F7F7F"/>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13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3"/>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92"/>
        <p:cNvGrpSpPr/>
        <p:nvPr/>
      </p:nvGrpSpPr>
      <p:grpSpPr>
        <a:xfrm>
          <a:off x="0" y="0"/>
          <a:ext cx="0" cy="0"/>
          <a:chOff x="0" y="0"/>
          <a:chExt cx="0" cy="0"/>
        </a:xfrm>
      </p:grpSpPr>
      <p:sp>
        <p:nvSpPr>
          <p:cNvPr id="93" name="Google Shape;93;p152"/>
          <p:cNvSpPr txBox="1">
            <a:spLocks noGrp="1"/>
          </p:cNvSpPr>
          <p:nvPr>
            <p:ph type="body" idx="1"/>
          </p:nvPr>
        </p:nvSpPr>
        <p:spPr>
          <a:xfrm>
            <a:off x="457200" y="1005577"/>
            <a:ext cx="4040188"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94" name="Google Shape;94;p152"/>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95" name="Google Shape;95;p152"/>
          <p:cNvSpPr txBox="1">
            <a:spLocks noGrp="1"/>
          </p:cNvSpPr>
          <p:nvPr>
            <p:ph type="body" idx="3"/>
          </p:nvPr>
        </p:nvSpPr>
        <p:spPr>
          <a:xfrm>
            <a:off x="4645025" y="1005577"/>
            <a:ext cx="4041775"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96" name="Google Shape;96;p152"/>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97" name="Google Shape;97;p152"/>
          <p:cNvSpPr txBox="1">
            <a:spLocks noGrp="1"/>
          </p:cNvSpPr>
          <p:nvPr>
            <p:ph type="title"/>
          </p:nvPr>
        </p:nvSpPr>
        <p:spPr>
          <a:xfrm>
            <a:off x="456605" y="87475"/>
            <a:ext cx="8229600" cy="762372"/>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98"/>
        <p:cNvGrpSpPr/>
        <p:nvPr/>
      </p:nvGrpSpPr>
      <p:grpSpPr>
        <a:xfrm>
          <a:off x="0" y="0"/>
          <a:ext cx="0" cy="0"/>
          <a:chOff x="0" y="0"/>
          <a:chExt cx="0" cy="0"/>
        </a:xfrm>
      </p:grpSpPr>
      <p:sp>
        <p:nvSpPr>
          <p:cNvPr id="99" name="Google Shape;99;p15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00"/>
        <p:cNvGrpSpPr/>
        <p:nvPr/>
      </p:nvGrpSpPr>
      <p:grpSpPr>
        <a:xfrm>
          <a:off x="0" y="0"/>
          <a:ext cx="0" cy="0"/>
          <a:chOff x="0" y="0"/>
          <a:chExt cx="0" cy="0"/>
        </a:xfrm>
      </p:grpSpPr>
      <p:sp>
        <p:nvSpPr>
          <p:cNvPr id="101" name="Google Shape;101;p15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p15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p15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04"/>
        <p:cNvGrpSpPr/>
        <p:nvPr/>
      </p:nvGrpSpPr>
      <p:grpSpPr>
        <a:xfrm>
          <a:off x="0" y="0"/>
          <a:ext cx="0" cy="0"/>
          <a:chOff x="0" y="0"/>
          <a:chExt cx="0" cy="0"/>
        </a:xfrm>
      </p:grpSpPr>
      <p:sp>
        <p:nvSpPr>
          <p:cNvPr id="105" name="Google Shape;105;p155"/>
          <p:cNvSpPr txBox="1">
            <a:spLocks noGrp="1"/>
          </p:cNvSpPr>
          <p:nvPr>
            <p:ph type="title"/>
          </p:nvPr>
        </p:nvSpPr>
        <p:spPr>
          <a:xfrm>
            <a:off x="457200" y="1005576"/>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55"/>
          <p:cNvSpPr txBox="1">
            <a:spLocks noGrp="1"/>
          </p:cNvSpPr>
          <p:nvPr>
            <p:ph type="body" idx="1"/>
          </p:nvPr>
        </p:nvSpPr>
        <p:spPr>
          <a:xfrm>
            <a:off x="3575050" y="1005576"/>
            <a:ext cx="5111750" cy="358904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07" name="Google Shape;107;p155"/>
          <p:cNvSpPr txBox="1">
            <a:spLocks noGrp="1"/>
          </p:cNvSpPr>
          <p:nvPr>
            <p:ph type="body" idx="2"/>
          </p:nvPr>
        </p:nvSpPr>
        <p:spPr>
          <a:xfrm>
            <a:off x="457200" y="1869672"/>
            <a:ext cx="3008313" cy="2724951"/>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rgbClr val="7F7F7F"/>
              </a:buClr>
              <a:buSzPts val="1050"/>
              <a:buNone/>
              <a:defRPr sz="1050"/>
            </a:lvl1pPr>
            <a:lvl2pPr marL="914400" lvl="1" indent="-228600" algn="l">
              <a:spcBef>
                <a:spcPts val="180"/>
              </a:spcBef>
              <a:spcAft>
                <a:spcPts val="0"/>
              </a:spcAft>
              <a:buClr>
                <a:srgbClr val="7F7F7F"/>
              </a:buClr>
              <a:buSzPts val="900"/>
              <a:buNone/>
              <a:defRPr sz="900"/>
            </a:lvl2pPr>
            <a:lvl3pPr marL="1371600" lvl="2" indent="-228600" algn="l">
              <a:spcBef>
                <a:spcPts val="150"/>
              </a:spcBef>
              <a:spcAft>
                <a:spcPts val="0"/>
              </a:spcAft>
              <a:buClr>
                <a:srgbClr val="7F7F7F"/>
              </a:buClr>
              <a:buSzPts val="750"/>
              <a:buNone/>
              <a:defRPr sz="750"/>
            </a:lvl3pPr>
            <a:lvl4pPr marL="1828800" lvl="3" indent="-228600" algn="l">
              <a:spcBef>
                <a:spcPts val="135"/>
              </a:spcBef>
              <a:spcAft>
                <a:spcPts val="0"/>
              </a:spcAft>
              <a:buClr>
                <a:srgbClr val="7F7F7F"/>
              </a:buClr>
              <a:buSzPts val="675"/>
              <a:buNone/>
              <a:defRPr sz="675"/>
            </a:lvl4pPr>
            <a:lvl5pPr marL="2286000" lvl="4" indent="-228600" algn="l">
              <a:spcBef>
                <a:spcPts val="135"/>
              </a:spcBef>
              <a:spcAft>
                <a:spcPts val="0"/>
              </a:spcAft>
              <a:buClr>
                <a:srgbClr val="7F7F7F"/>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08"/>
        <p:cNvGrpSpPr/>
        <p:nvPr/>
      </p:nvGrpSpPr>
      <p:grpSpPr>
        <a:xfrm>
          <a:off x="0" y="0"/>
          <a:ext cx="0" cy="0"/>
          <a:chOff x="0" y="0"/>
          <a:chExt cx="0" cy="0"/>
        </a:xfrm>
      </p:grpSpPr>
      <p:sp>
        <p:nvSpPr>
          <p:cNvPr id="109" name="Google Shape;109;p156"/>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56"/>
          <p:cNvSpPr>
            <a:spLocks noGrp="1"/>
          </p:cNvSpPr>
          <p:nvPr>
            <p:ph type="pic" idx="2"/>
          </p:nvPr>
        </p:nvSpPr>
        <p:spPr>
          <a:xfrm>
            <a:off x="1792288" y="1005576"/>
            <a:ext cx="5486400" cy="2540105"/>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rgbClr val="7F7F7F"/>
              </a:buClr>
              <a:buSzPts val="2400"/>
              <a:buFont typeface="Arial"/>
              <a:buNone/>
              <a:defRPr sz="2400" b="0" i="0" u="none" strike="noStrike" cap="none">
                <a:solidFill>
                  <a:srgbClr val="7F7F7F"/>
                </a:solidFill>
                <a:latin typeface="Calibri"/>
                <a:ea typeface="Calibri"/>
                <a:cs typeface="Calibri"/>
                <a:sym typeface="Calibri"/>
              </a:defRPr>
            </a:lvl1pPr>
            <a:lvl2pPr marR="0" lvl="1" algn="l" rtl="0">
              <a:spcBef>
                <a:spcPts val="420"/>
              </a:spcBef>
              <a:spcAft>
                <a:spcPts val="0"/>
              </a:spcAft>
              <a:buClr>
                <a:srgbClr val="7F7F7F"/>
              </a:buClr>
              <a:buSzPts val="2100"/>
              <a:buFont typeface="Arial"/>
              <a:buNone/>
              <a:defRPr sz="2100" b="0" i="0" u="none" strike="noStrike" cap="none">
                <a:solidFill>
                  <a:srgbClr val="7F7F7F"/>
                </a:solidFill>
                <a:latin typeface="Calibri"/>
                <a:ea typeface="Calibri"/>
                <a:cs typeface="Calibri"/>
                <a:sym typeface="Calibri"/>
              </a:defRPr>
            </a:lvl2pPr>
            <a:lvl3pPr marR="0" lvl="2" algn="l" rtl="0">
              <a:spcBef>
                <a:spcPts val="36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l" rtl="0">
              <a:spcBef>
                <a:spcPts val="300"/>
              </a:spcBef>
              <a:spcAft>
                <a:spcPts val="0"/>
              </a:spcAft>
              <a:buClr>
                <a:srgbClr val="7F7F7F"/>
              </a:buClr>
              <a:buSzPts val="1500"/>
              <a:buFont typeface="Arial"/>
              <a:buNone/>
              <a:defRPr sz="1500" b="0" i="0" u="none" strike="noStrike" cap="none">
                <a:solidFill>
                  <a:srgbClr val="7F7F7F"/>
                </a:solidFill>
                <a:latin typeface="Calibri"/>
                <a:ea typeface="Calibri"/>
                <a:cs typeface="Calibri"/>
                <a:sym typeface="Calibri"/>
              </a:defRPr>
            </a:lvl4pPr>
            <a:lvl5pPr marR="0" lvl="4" algn="l" rtl="0">
              <a:spcBef>
                <a:spcPts val="300"/>
              </a:spcBef>
              <a:spcAft>
                <a:spcPts val="0"/>
              </a:spcAft>
              <a:buClr>
                <a:srgbClr val="7F7F7F"/>
              </a:buClr>
              <a:buSzPts val="1500"/>
              <a:buFont typeface="Arial"/>
              <a:buNone/>
              <a:defRPr sz="1500" b="0" i="0" u="none" strike="noStrike" cap="none">
                <a:solidFill>
                  <a:srgbClr val="7F7F7F"/>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11" name="Google Shape;111;p156"/>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rgbClr val="7F7F7F"/>
              </a:buClr>
              <a:buSzPts val="1050"/>
              <a:buNone/>
              <a:defRPr sz="1050"/>
            </a:lvl1pPr>
            <a:lvl2pPr marL="914400" lvl="1" indent="-228600" algn="l">
              <a:spcBef>
                <a:spcPts val="180"/>
              </a:spcBef>
              <a:spcAft>
                <a:spcPts val="0"/>
              </a:spcAft>
              <a:buClr>
                <a:srgbClr val="7F7F7F"/>
              </a:buClr>
              <a:buSzPts val="900"/>
              <a:buNone/>
              <a:defRPr sz="900"/>
            </a:lvl2pPr>
            <a:lvl3pPr marL="1371600" lvl="2" indent="-228600" algn="l">
              <a:spcBef>
                <a:spcPts val="150"/>
              </a:spcBef>
              <a:spcAft>
                <a:spcPts val="0"/>
              </a:spcAft>
              <a:buClr>
                <a:srgbClr val="7F7F7F"/>
              </a:buClr>
              <a:buSzPts val="750"/>
              <a:buNone/>
              <a:defRPr sz="750"/>
            </a:lvl3pPr>
            <a:lvl4pPr marL="1828800" lvl="3" indent="-228600" algn="l">
              <a:spcBef>
                <a:spcPts val="135"/>
              </a:spcBef>
              <a:spcAft>
                <a:spcPts val="0"/>
              </a:spcAft>
              <a:buClr>
                <a:srgbClr val="7F7F7F"/>
              </a:buClr>
              <a:buSzPts val="675"/>
              <a:buNone/>
              <a:defRPr sz="675"/>
            </a:lvl4pPr>
            <a:lvl5pPr marL="2286000" lvl="4" indent="-228600" algn="l">
              <a:spcBef>
                <a:spcPts val="135"/>
              </a:spcBef>
              <a:spcAft>
                <a:spcPts val="0"/>
              </a:spcAft>
              <a:buClr>
                <a:srgbClr val="7F7F7F"/>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2"/>
        <p:cNvGrpSpPr/>
        <p:nvPr/>
      </p:nvGrpSpPr>
      <p:grpSpPr>
        <a:xfrm>
          <a:off x="0" y="0"/>
          <a:ext cx="0" cy="0"/>
          <a:chOff x="0" y="0"/>
          <a:chExt cx="0" cy="0"/>
        </a:xfrm>
      </p:grpSpPr>
      <p:sp>
        <p:nvSpPr>
          <p:cNvPr id="113" name="Google Shape;113;p15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57"/>
          <p:cNvSpPr txBox="1">
            <a:spLocks noGrp="1"/>
          </p:cNvSpPr>
          <p:nvPr>
            <p:ph type="body" idx="1"/>
          </p:nvPr>
        </p:nvSpPr>
        <p:spPr>
          <a:xfrm rot="5400000">
            <a:off x="2794706" y="-1430133"/>
            <a:ext cx="3564397" cy="8219791"/>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15"/>
        <p:cNvGrpSpPr/>
        <p:nvPr/>
      </p:nvGrpSpPr>
      <p:grpSpPr>
        <a:xfrm>
          <a:off x="0" y="0"/>
          <a:ext cx="0" cy="0"/>
          <a:chOff x="0" y="0"/>
          <a:chExt cx="0" cy="0"/>
        </a:xfrm>
      </p:grpSpPr>
      <p:sp>
        <p:nvSpPr>
          <p:cNvPr id="116" name="Google Shape;116;p158"/>
          <p:cNvSpPr txBox="1">
            <a:spLocks noGrp="1"/>
          </p:cNvSpPr>
          <p:nvPr>
            <p:ph type="title"/>
          </p:nvPr>
        </p:nvSpPr>
        <p:spPr>
          <a:xfrm rot="5400000">
            <a:off x="6308804" y="1969423"/>
            <a:ext cx="3589047" cy="1661352"/>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820038"/>
              </a:buClr>
              <a:buSzPts val="2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58"/>
          <p:cNvSpPr txBox="1">
            <a:spLocks noGrp="1"/>
          </p:cNvSpPr>
          <p:nvPr>
            <p:ph type="body" idx="1"/>
          </p:nvPr>
        </p:nvSpPr>
        <p:spPr>
          <a:xfrm rot="5400000">
            <a:off x="2065582" y="-450407"/>
            <a:ext cx="3589047" cy="650101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136"/>
          <p:cNvSpPr txBox="1">
            <a:spLocks noGrp="1"/>
          </p:cNvSpPr>
          <p:nvPr>
            <p:ph type="title"/>
          </p:nvPr>
        </p:nvSpPr>
        <p:spPr>
          <a:xfrm>
            <a:off x="722314"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820038"/>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36"/>
          <p:cNvSpPr txBox="1">
            <a:spLocks noGrp="1"/>
          </p:cNvSpPr>
          <p:nvPr>
            <p:ph type="body" idx="1"/>
          </p:nvPr>
        </p:nvSpPr>
        <p:spPr>
          <a:xfrm>
            <a:off x="722314"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7"/>
        <p:cNvGrpSpPr/>
        <p:nvPr/>
      </p:nvGrpSpPr>
      <p:grpSpPr>
        <a:xfrm>
          <a:off x="0" y="0"/>
          <a:ext cx="0" cy="0"/>
          <a:chOff x="0" y="0"/>
          <a:chExt cx="0" cy="0"/>
        </a:xfrm>
      </p:grpSpPr>
      <p:sp>
        <p:nvSpPr>
          <p:cNvPr id="28" name="Google Shape;28;p13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7"/>
          <p:cNvSpPr txBox="1">
            <a:spLocks noGrp="1"/>
          </p:cNvSpPr>
          <p:nvPr>
            <p:ph type="body" idx="1"/>
          </p:nvPr>
        </p:nvSpPr>
        <p:spPr>
          <a:xfrm>
            <a:off x="467010" y="951571"/>
            <a:ext cx="4104990" cy="364305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rgbClr val="7F7F7F"/>
              </a:buClr>
              <a:buSzPts val="2100"/>
              <a:buChar char="•"/>
              <a:defRPr sz="2100"/>
            </a:lvl1pPr>
            <a:lvl2pPr marL="914400" lvl="1" indent="-342900" algn="l">
              <a:spcBef>
                <a:spcPts val="360"/>
              </a:spcBef>
              <a:spcAft>
                <a:spcPts val="0"/>
              </a:spcAft>
              <a:buClr>
                <a:srgbClr val="7F7F7F"/>
              </a:buClr>
              <a:buSzPts val="1800"/>
              <a:buChar char="–"/>
              <a:defRPr sz="1800"/>
            </a:lvl2pPr>
            <a:lvl3pPr marL="1371600" lvl="2" indent="-323850" algn="l">
              <a:spcBef>
                <a:spcPts val="300"/>
              </a:spcBef>
              <a:spcAft>
                <a:spcPts val="0"/>
              </a:spcAft>
              <a:buClr>
                <a:srgbClr val="7F7F7F"/>
              </a:buClr>
              <a:buSzPts val="1500"/>
              <a:buChar char="•"/>
              <a:defRPr sz="1500"/>
            </a:lvl3pPr>
            <a:lvl4pPr marL="1828800" lvl="3" indent="-314325" algn="l">
              <a:spcBef>
                <a:spcPts val="270"/>
              </a:spcBef>
              <a:spcAft>
                <a:spcPts val="0"/>
              </a:spcAft>
              <a:buClr>
                <a:srgbClr val="7F7F7F"/>
              </a:buClr>
              <a:buSzPts val="1350"/>
              <a:buChar char="–"/>
              <a:defRPr sz="1350"/>
            </a:lvl4pPr>
            <a:lvl5pPr marL="2286000" lvl="4" indent="-314325" algn="l">
              <a:spcBef>
                <a:spcPts val="270"/>
              </a:spcBef>
              <a:spcAft>
                <a:spcPts val="0"/>
              </a:spcAft>
              <a:buClr>
                <a:srgbClr val="7F7F7F"/>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0" name="Google Shape;30;p137"/>
          <p:cNvSpPr txBox="1">
            <a:spLocks noGrp="1"/>
          </p:cNvSpPr>
          <p:nvPr>
            <p:ph type="body" idx="2"/>
          </p:nvPr>
        </p:nvSpPr>
        <p:spPr>
          <a:xfrm>
            <a:off x="4734039" y="951571"/>
            <a:ext cx="3951848" cy="364305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rgbClr val="7F7F7F"/>
              </a:buClr>
              <a:buSzPts val="2100"/>
              <a:buChar char="•"/>
              <a:defRPr sz="2100"/>
            </a:lvl1pPr>
            <a:lvl2pPr marL="914400" lvl="1" indent="-342900" algn="l">
              <a:spcBef>
                <a:spcPts val="360"/>
              </a:spcBef>
              <a:spcAft>
                <a:spcPts val="0"/>
              </a:spcAft>
              <a:buClr>
                <a:srgbClr val="7F7F7F"/>
              </a:buClr>
              <a:buSzPts val="1800"/>
              <a:buChar char="–"/>
              <a:defRPr sz="1800"/>
            </a:lvl2pPr>
            <a:lvl3pPr marL="1371600" lvl="2" indent="-323850" algn="l">
              <a:spcBef>
                <a:spcPts val="300"/>
              </a:spcBef>
              <a:spcAft>
                <a:spcPts val="0"/>
              </a:spcAft>
              <a:buClr>
                <a:srgbClr val="7F7F7F"/>
              </a:buClr>
              <a:buSzPts val="1500"/>
              <a:buChar char="•"/>
              <a:defRPr sz="1500"/>
            </a:lvl3pPr>
            <a:lvl4pPr marL="1828800" lvl="3" indent="-314325" algn="l">
              <a:spcBef>
                <a:spcPts val="270"/>
              </a:spcBef>
              <a:spcAft>
                <a:spcPts val="0"/>
              </a:spcAft>
              <a:buClr>
                <a:srgbClr val="7F7F7F"/>
              </a:buClr>
              <a:buSzPts val="1350"/>
              <a:buChar char="–"/>
              <a:defRPr sz="1350"/>
            </a:lvl4pPr>
            <a:lvl5pPr marL="2286000" lvl="4" indent="-314325" algn="l">
              <a:spcBef>
                <a:spcPts val="270"/>
              </a:spcBef>
              <a:spcAft>
                <a:spcPts val="0"/>
              </a:spcAft>
              <a:buClr>
                <a:srgbClr val="7F7F7F"/>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31"/>
        <p:cNvGrpSpPr/>
        <p:nvPr/>
      </p:nvGrpSpPr>
      <p:grpSpPr>
        <a:xfrm>
          <a:off x="0" y="0"/>
          <a:ext cx="0" cy="0"/>
          <a:chOff x="0" y="0"/>
          <a:chExt cx="0" cy="0"/>
        </a:xfrm>
      </p:grpSpPr>
      <p:sp>
        <p:nvSpPr>
          <p:cNvPr id="32" name="Google Shape;32;p138"/>
          <p:cNvSpPr txBox="1">
            <a:spLocks noGrp="1"/>
          </p:cNvSpPr>
          <p:nvPr>
            <p:ph type="body" idx="1"/>
          </p:nvPr>
        </p:nvSpPr>
        <p:spPr>
          <a:xfrm>
            <a:off x="457200" y="1005577"/>
            <a:ext cx="4040188"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33" name="Google Shape;33;p13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34" name="Google Shape;34;p138"/>
          <p:cNvSpPr txBox="1">
            <a:spLocks noGrp="1"/>
          </p:cNvSpPr>
          <p:nvPr>
            <p:ph type="body" idx="3"/>
          </p:nvPr>
        </p:nvSpPr>
        <p:spPr>
          <a:xfrm>
            <a:off x="4645025" y="1005577"/>
            <a:ext cx="4041775"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35" name="Google Shape;35;p13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36" name="Google Shape;36;p138"/>
          <p:cNvSpPr txBox="1">
            <a:spLocks noGrp="1"/>
          </p:cNvSpPr>
          <p:nvPr>
            <p:ph type="title"/>
          </p:nvPr>
        </p:nvSpPr>
        <p:spPr>
          <a:xfrm>
            <a:off x="456605" y="87475"/>
            <a:ext cx="8229600" cy="762372"/>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37"/>
        <p:cNvGrpSpPr/>
        <p:nvPr/>
      </p:nvGrpSpPr>
      <p:grpSpPr>
        <a:xfrm>
          <a:off x="0" y="0"/>
          <a:ext cx="0" cy="0"/>
          <a:chOff x="0" y="0"/>
          <a:chExt cx="0" cy="0"/>
        </a:xfrm>
      </p:grpSpPr>
      <p:sp>
        <p:nvSpPr>
          <p:cNvPr id="38" name="Google Shape;38;p139"/>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39"/>
        <p:cNvGrpSpPr/>
        <p:nvPr/>
      </p:nvGrpSpPr>
      <p:grpSpPr>
        <a:xfrm>
          <a:off x="0" y="0"/>
          <a:ext cx="0" cy="0"/>
          <a:chOff x="0" y="0"/>
          <a:chExt cx="0" cy="0"/>
        </a:xfrm>
      </p:grpSpPr>
      <p:sp>
        <p:nvSpPr>
          <p:cNvPr id="40" name="Google Shape;40;p14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1" name="Google Shape;41;p14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14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3"/>
        <p:cNvGrpSpPr/>
        <p:nvPr/>
      </p:nvGrpSpPr>
      <p:grpSpPr>
        <a:xfrm>
          <a:off x="0" y="0"/>
          <a:ext cx="0" cy="0"/>
          <a:chOff x="0" y="0"/>
          <a:chExt cx="0" cy="0"/>
        </a:xfrm>
      </p:grpSpPr>
      <p:sp>
        <p:nvSpPr>
          <p:cNvPr id="44" name="Google Shape;44;p141"/>
          <p:cNvSpPr txBox="1">
            <a:spLocks noGrp="1"/>
          </p:cNvSpPr>
          <p:nvPr>
            <p:ph type="title"/>
          </p:nvPr>
        </p:nvSpPr>
        <p:spPr>
          <a:xfrm>
            <a:off x="457200" y="1005576"/>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41"/>
          <p:cNvSpPr txBox="1">
            <a:spLocks noGrp="1"/>
          </p:cNvSpPr>
          <p:nvPr>
            <p:ph type="body" idx="1"/>
          </p:nvPr>
        </p:nvSpPr>
        <p:spPr>
          <a:xfrm>
            <a:off x="3575050" y="1005576"/>
            <a:ext cx="5111750" cy="358904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46" name="Google Shape;46;p141"/>
          <p:cNvSpPr txBox="1">
            <a:spLocks noGrp="1"/>
          </p:cNvSpPr>
          <p:nvPr>
            <p:ph type="body" idx="2"/>
          </p:nvPr>
        </p:nvSpPr>
        <p:spPr>
          <a:xfrm>
            <a:off x="457200" y="1869672"/>
            <a:ext cx="3008313" cy="2724951"/>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rgbClr val="7F7F7F"/>
              </a:buClr>
              <a:buSzPts val="1050"/>
              <a:buNone/>
              <a:defRPr sz="1050"/>
            </a:lvl1pPr>
            <a:lvl2pPr marL="914400" lvl="1" indent="-228600" algn="l">
              <a:spcBef>
                <a:spcPts val="180"/>
              </a:spcBef>
              <a:spcAft>
                <a:spcPts val="0"/>
              </a:spcAft>
              <a:buClr>
                <a:srgbClr val="7F7F7F"/>
              </a:buClr>
              <a:buSzPts val="900"/>
              <a:buNone/>
              <a:defRPr sz="900"/>
            </a:lvl2pPr>
            <a:lvl3pPr marL="1371600" lvl="2" indent="-228600" algn="l">
              <a:spcBef>
                <a:spcPts val="150"/>
              </a:spcBef>
              <a:spcAft>
                <a:spcPts val="0"/>
              </a:spcAft>
              <a:buClr>
                <a:srgbClr val="7F7F7F"/>
              </a:buClr>
              <a:buSzPts val="750"/>
              <a:buNone/>
              <a:defRPr sz="750"/>
            </a:lvl3pPr>
            <a:lvl4pPr marL="1828800" lvl="3" indent="-228600" algn="l">
              <a:spcBef>
                <a:spcPts val="135"/>
              </a:spcBef>
              <a:spcAft>
                <a:spcPts val="0"/>
              </a:spcAft>
              <a:buClr>
                <a:srgbClr val="7F7F7F"/>
              </a:buClr>
              <a:buSzPts val="675"/>
              <a:buNone/>
              <a:defRPr sz="675"/>
            </a:lvl4pPr>
            <a:lvl5pPr marL="2286000" lvl="4" indent="-228600" algn="l">
              <a:spcBef>
                <a:spcPts val="135"/>
              </a:spcBef>
              <a:spcAft>
                <a:spcPts val="0"/>
              </a:spcAft>
              <a:buClr>
                <a:srgbClr val="7F7F7F"/>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47"/>
        <p:cNvGrpSpPr/>
        <p:nvPr/>
      </p:nvGrpSpPr>
      <p:grpSpPr>
        <a:xfrm>
          <a:off x="0" y="0"/>
          <a:ext cx="0" cy="0"/>
          <a:chOff x="0" y="0"/>
          <a:chExt cx="0" cy="0"/>
        </a:xfrm>
      </p:grpSpPr>
      <p:sp>
        <p:nvSpPr>
          <p:cNvPr id="48" name="Google Shape;48;p14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42"/>
          <p:cNvSpPr>
            <a:spLocks noGrp="1"/>
          </p:cNvSpPr>
          <p:nvPr>
            <p:ph type="pic" idx="2"/>
          </p:nvPr>
        </p:nvSpPr>
        <p:spPr>
          <a:xfrm>
            <a:off x="1792288" y="1005576"/>
            <a:ext cx="5486400" cy="2540105"/>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rgbClr val="7F7F7F"/>
              </a:buClr>
              <a:buSzPts val="2400"/>
              <a:buFont typeface="Arial"/>
              <a:buNone/>
              <a:defRPr sz="2400" b="0" i="0" u="none" strike="noStrike" cap="none">
                <a:solidFill>
                  <a:srgbClr val="7F7F7F"/>
                </a:solidFill>
                <a:latin typeface="Calibri"/>
                <a:ea typeface="Calibri"/>
                <a:cs typeface="Calibri"/>
                <a:sym typeface="Calibri"/>
              </a:defRPr>
            </a:lvl1pPr>
            <a:lvl2pPr marR="0" lvl="1" algn="l" rtl="0">
              <a:spcBef>
                <a:spcPts val="420"/>
              </a:spcBef>
              <a:spcAft>
                <a:spcPts val="0"/>
              </a:spcAft>
              <a:buClr>
                <a:srgbClr val="7F7F7F"/>
              </a:buClr>
              <a:buSzPts val="2100"/>
              <a:buFont typeface="Arial"/>
              <a:buNone/>
              <a:defRPr sz="2100" b="0" i="0" u="none" strike="noStrike" cap="none">
                <a:solidFill>
                  <a:srgbClr val="7F7F7F"/>
                </a:solidFill>
                <a:latin typeface="Calibri"/>
                <a:ea typeface="Calibri"/>
                <a:cs typeface="Calibri"/>
                <a:sym typeface="Calibri"/>
              </a:defRPr>
            </a:lvl2pPr>
            <a:lvl3pPr marR="0" lvl="2" algn="l" rtl="0">
              <a:spcBef>
                <a:spcPts val="36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l" rtl="0">
              <a:spcBef>
                <a:spcPts val="300"/>
              </a:spcBef>
              <a:spcAft>
                <a:spcPts val="0"/>
              </a:spcAft>
              <a:buClr>
                <a:srgbClr val="7F7F7F"/>
              </a:buClr>
              <a:buSzPts val="1500"/>
              <a:buFont typeface="Arial"/>
              <a:buNone/>
              <a:defRPr sz="1500" b="0" i="0" u="none" strike="noStrike" cap="none">
                <a:solidFill>
                  <a:srgbClr val="7F7F7F"/>
                </a:solidFill>
                <a:latin typeface="Calibri"/>
                <a:ea typeface="Calibri"/>
                <a:cs typeface="Calibri"/>
                <a:sym typeface="Calibri"/>
              </a:defRPr>
            </a:lvl4pPr>
            <a:lvl5pPr marR="0" lvl="4" algn="l" rtl="0">
              <a:spcBef>
                <a:spcPts val="300"/>
              </a:spcBef>
              <a:spcAft>
                <a:spcPts val="0"/>
              </a:spcAft>
              <a:buClr>
                <a:srgbClr val="7F7F7F"/>
              </a:buClr>
              <a:buSzPts val="1500"/>
              <a:buFont typeface="Arial"/>
              <a:buNone/>
              <a:defRPr sz="1500" b="0" i="0" u="none" strike="noStrike" cap="none">
                <a:solidFill>
                  <a:srgbClr val="7F7F7F"/>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50" name="Google Shape;50;p14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rgbClr val="7F7F7F"/>
              </a:buClr>
              <a:buSzPts val="1050"/>
              <a:buNone/>
              <a:defRPr sz="1050"/>
            </a:lvl1pPr>
            <a:lvl2pPr marL="914400" lvl="1" indent="-228600" algn="l">
              <a:spcBef>
                <a:spcPts val="180"/>
              </a:spcBef>
              <a:spcAft>
                <a:spcPts val="0"/>
              </a:spcAft>
              <a:buClr>
                <a:srgbClr val="7F7F7F"/>
              </a:buClr>
              <a:buSzPts val="900"/>
              <a:buNone/>
              <a:defRPr sz="900"/>
            </a:lvl2pPr>
            <a:lvl3pPr marL="1371600" lvl="2" indent="-228600" algn="l">
              <a:spcBef>
                <a:spcPts val="150"/>
              </a:spcBef>
              <a:spcAft>
                <a:spcPts val="0"/>
              </a:spcAft>
              <a:buClr>
                <a:srgbClr val="7F7F7F"/>
              </a:buClr>
              <a:buSzPts val="750"/>
              <a:buNone/>
              <a:defRPr sz="750"/>
            </a:lvl3pPr>
            <a:lvl4pPr marL="1828800" lvl="3" indent="-228600" algn="l">
              <a:spcBef>
                <a:spcPts val="135"/>
              </a:spcBef>
              <a:spcAft>
                <a:spcPts val="0"/>
              </a:spcAft>
              <a:buClr>
                <a:srgbClr val="7F7F7F"/>
              </a:buClr>
              <a:buSzPts val="675"/>
              <a:buNone/>
              <a:defRPr sz="675"/>
            </a:lvl4pPr>
            <a:lvl5pPr marL="2286000" lvl="4" indent="-228600" algn="l">
              <a:spcBef>
                <a:spcPts val="135"/>
              </a:spcBef>
              <a:spcAft>
                <a:spcPts val="0"/>
              </a:spcAft>
              <a:buClr>
                <a:srgbClr val="7F7F7F"/>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3.jp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1"/>
          <p:cNvPicPr preferRelativeResize="0"/>
          <p:nvPr/>
        </p:nvPicPr>
        <p:blipFill rotWithShape="1">
          <a:blip r:embed="rId17">
            <a:alphaModFix/>
          </a:blip>
          <a:srcRect/>
          <a:stretch/>
        </p:blipFill>
        <p:spPr>
          <a:xfrm>
            <a:off x="-1190" y="0"/>
            <a:ext cx="9145190" cy="5143500"/>
          </a:xfrm>
          <a:prstGeom prst="rect">
            <a:avLst/>
          </a:prstGeom>
          <a:noFill/>
          <a:ln>
            <a:noFill/>
          </a:ln>
        </p:spPr>
      </p:pic>
      <p:sp>
        <p:nvSpPr>
          <p:cNvPr id="11" name="Google Shape;11;p13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marR="0" lvl="0" algn="r" rtl="0">
              <a:spcBef>
                <a:spcPts val="0"/>
              </a:spcBef>
              <a:spcAft>
                <a:spcPts val="0"/>
              </a:spcAft>
              <a:buClr>
                <a:srgbClr val="820038"/>
              </a:buClr>
              <a:buSzPts val="2400"/>
              <a:buFont typeface="Calibri"/>
              <a:buNone/>
              <a:defRPr sz="2400" b="0" i="0" u="none" strike="noStrike" cap="none">
                <a:solidFill>
                  <a:srgbClr val="820038"/>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31"/>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36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1pPr>
            <a:lvl2pPr marL="914400" marR="0" lvl="1" indent="-323850" algn="l" rtl="0">
              <a:spcBef>
                <a:spcPts val="300"/>
              </a:spcBef>
              <a:spcAft>
                <a:spcPts val="0"/>
              </a:spcAft>
              <a:buClr>
                <a:srgbClr val="7F7F7F"/>
              </a:buClr>
              <a:buSzPts val="1500"/>
              <a:buFont typeface="Arial"/>
              <a:buChar char="–"/>
              <a:defRPr sz="1500" b="0" i="0" u="none" strike="noStrike" cap="none">
                <a:solidFill>
                  <a:srgbClr val="7F7F7F"/>
                </a:solidFill>
                <a:latin typeface="Calibri"/>
                <a:ea typeface="Calibri"/>
                <a:cs typeface="Calibri"/>
                <a:sym typeface="Calibri"/>
              </a:defRPr>
            </a:lvl2pPr>
            <a:lvl3pPr marL="1371600" marR="0" lvl="2" indent="-314325" algn="l" rtl="0">
              <a:spcBef>
                <a:spcPts val="270"/>
              </a:spcBef>
              <a:spcAft>
                <a:spcPts val="0"/>
              </a:spcAft>
              <a:buClr>
                <a:srgbClr val="7F7F7F"/>
              </a:buClr>
              <a:buSzPts val="1350"/>
              <a:buFont typeface="Arial"/>
              <a:buChar char="•"/>
              <a:defRPr sz="1350" b="0" i="0" u="none" strike="noStrike" cap="none">
                <a:solidFill>
                  <a:srgbClr val="7F7F7F"/>
                </a:solidFill>
                <a:latin typeface="Calibri"/>
                <a:ea typeface="Calibri"/>
                <a:cs typeface="Calibri"/>
                <a:sym typeface="Calibri"/>
              </a:defRPr>
            </a:lvl3pPr>
            <a:lvl4pPr marL="1828800" marR="0" lvl="3" indent="-304800" algn="l" rtl="0">
              <a:spcBef>
                <a:spcPts val="240"/>
              </a:spcBef>
              <a:spcAft>
                <a:spcPts val="0"/>
              </a:spcAft>
              <a:buClr>
                <a:srgbClr val="7F7F7F"/>
              </a:buClr>
              <a:buSzPts val="1200"/>
              <a:buFont typeface="Arial"/>
              <a:buChar char="–"/>
              <a:defRPr sz="1200" b="0" i="0" u="none" strike="noStrike" cap="none">
                <a:solidFill>
                  <a:srgbClr val="7F7F7F"/>
                </a:solidFill>
                <a:latin typeface="Calibri"/>
                <a:ea typeface="Calibri"/>
                <a:cs typeface="Calibri"/>
                <a:sym typeface="Calibri"/>
              </a:defRPr>
            </a:lvl4pPr>
            <a:lvl5pPr marL="2286000" marR="0" lvl="4" indent="-304800" algn="l" rtl="0">
              <a:spcBef>
                <a:spcPts val="240"/>
              </a:spcBef>
              <a:spcAft>
                <a:spcPts val="0"/>
              </a:spcAft>
              <a:buClr>
                <a:srgbClr val="7F7F7F"/>
              </a:buClr>
              <a:buSzPts val="1200"/>
              <a:buFont typeface="Arial"/>
              <a:buChar char="»"/>
              <a:defRPr sz="1200" b="0" i="0" u="none" strike="noStrike" cap="none">
                <a:solidFill>
                  <a:srgbClr val="7F7F7F"/>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cxnSp>
        <p:nvCxnSpPr>
          <p:cNvPr id="13" name="Google Shape;13;p131"/>
          <p:cNvCxnSpPr/>
          <p:nvPr/>
        </p:nvCxnSpPr>
        <p:spPr>
          <a:xfrm>
            <a:off x="0" y="849846"/>
            <a:ext cx="9144000" cy="0"/>
          </a:xfrm>
          <a:prstGeom prst="straightConnector1">
            <a:avLst/>
          </a:prstGeom>
          <a:noFill/>
          <a:ln w="19050" cap="flat" cmpd="sng">
            <a:solidFill>
              <a:srgbClr val="820038"/>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pic>
        <p:nvPicPr>
          <p:cNvPr id="73" name="Google Shape;73;p134"/>
          <p:cNvPicPr preferRelativeResize="0"/>
          <p:nvPr/>
        </p:nvPicPr>
        <p:blipFill rotWithShape="1">
          <a:blip r:embed="rId13">
            <a:alphaModFix/>
          </a:blip>
          <a:srcRect/>
          <a:stretch/>
        </p:blipFill>
        <p:spPr>
          <a:xfrm>
            <a:off x="-1190" y="0"/>
            <a:ext cx="9145190" cy="5143500"/>
          </a:xfrm>
          <a:prstGeom prst="rect">
            <a:avLst/>
          </a:prstGeom>
          <a:noFill/>
          <a:ln>
            <a:noFill/>
          </a:ln>
        </p:spPr>
      </p:pic>
      <p:sp>
        <p:nvSpPr>
          <p:cNvPr id="74" name="Google Shape;74;p134"/>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marR="0" lvl="0" algn="r" rtl="0">
              <a:spcBef>
                <a:spcPts val="0"/>
              </a:spcBef>
              <a:spcAft>
                <a:spcPts val="0"/>
              </a:spcAft>
              <a:buClr>
                <a:srgbClr val="820038"/>
              </a:buClr>
              <a:buSzPts val="2400"/>
              <a:buFont typeface="Calibri"/>
              <a:buNone/>
              <a:defRPr sz="2400" b="0" i="0" u="none" strike="noStrike" cap="none">
                <a:solidFill>
                  <a:srgbClr val="820038"/>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5" name="Google Shape;75;p134"/>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36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1pPr>
            <a:lvl2pPr marL="914400" marR="0" lvl="1" indent="-323850" algn="l" rtl="0">
              <a:spcBef>
                <a:spcPts val="300"/>
              </a:spcBef>
              <a:spcAft>
                <a:spcPts val="0"/>
              </a:spcAft>
              <a:buClr>
                <a:srgbClr val="7F7F7F"/>
              </a:buClr>
              <a:buSzPts val="1500"/>
              <a:buFont typeface="Arial"/>
              <a:buChar char="–"/>
              <a:defRPr sz="1500" b="0" i="0" u="none" strike="noStrike" cap="none">
                <a:solidFill>
                  <a:srgbClr val="7F7F7F"/>
                </a:solidFill>
                <a:latin typeface="Calibri"/>
                <a:ea typeface="Calibri"/>
                <a:cs typeface="Calibri"/>
                <a:sym typeface="Calibri"/>
              </a:defRPr>
            </a:lvl2pPr>
            <a:lvl3pPr marL="1371600" marR="0" lvl="2" indent="-314325" algn="l" rtl="0">
              <a:spcBef>
                <a:spcPts val="270"/>
              </a:spcBef>
              <a:spcAft>
                <a:spcPts val="0"/>
              </a:spcAft>
              <a:buClr>
                <a:srgbClr val="7F7F7F"/>
              </a:buClr>
              <a:buSzPts val="1350"/>
              <a:buFont typeface="Arial"/>
              <a:buChar char="•"/>
              <a:defRPr sz="1350" b="0" i="0" u="none" strike="noStrike" cap="none">
                <a:solidFill>
                  <a:srgbClr val="7F7F7F"/>
                </a:solidFill>
                <a:latin typeface="Calibri"/>
                <a:ea typeface="Calibri"/>
                <a:cs typeface="Calibri"/>
                <a:sym typeface="Calibri"/>
              </a:defRPr>
            </a:lvl3pPr>
            <a:lvl4pPr marL="1828800" marR="0" lvl="3" indent="-304800" algn="l" rtl="0">
              <a:spcBef>
                <a:spcPts val="240"/>
              </a:spcBef>
              <a:spcAft>
                <a:spcPts val="0"/>
              </a:spcAft>
              <a:buClr>
                <a:srgbClr val="7F7F7F"/>
              </a:buClr>
              <a:buSzPts val="1200"/>
              <a:buFont typeface="Arial"/>
              <a:buChar char="–"/>
              <a:defRPr sz="1200" b="0" i="0" u="none" strike="noStrike" cap="none">
                <a:solidFill>
                  <a:srgbClr val="7F7F7F"/>
                </a:solidFill>
                <a:latin typeface="Calibri"/>
                <a:ea typeface="Calibri"/>
                <a:cs typeface="Calibri"/>
                <a:sym typeface="Calibri"/>
              </a:defRPr>
            </a:lvl4pPr>
            <a:lvl5pPr marL="2286000" marR="0" lvl="4" indent="-304800" algn="l" rtl="0">
              <a:spcBef>
                <a:spcPts val="240"/>
              </a:spcBef>
              <a:spcAft>
                <a:spcPts val="0"/>
              </a:spcAft>
              <a:buClr>
                <a:srgbClr val="7F7F7F"/>
              </a:buClr>
              <a:buSzPts val="1200"/>
              <a:buFont typeface="Arial"/>
              <a:buChar char="»"/>
              <a:defRPr sz="1200" b="0" i="0" u="none" strike="noStrike" cap="none">
                <a:solidFill>
                  <a:srgbClr val="7F7F7F"/>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cxnSp>
        <p:nvCxnSpPr>
          <p:cNvPr id="76" name="Google Shape;76;p134"/>
          <p:cNvCxnSpPr/>
          <p:nvPr/>
        </p:nvCxnSpPr>
        <p:spPr>
          <a:xfrm>
            <a:off x="0" y="849846"/>
            <a:ext cx="9144000" cy="0"/>
          </a:xfrm>
          <a:prstGeom prst="straightConnector1">
            <a:avLst/>
          </a:prstGeom>
          <a:noFill/>
          <a:ln w="19050" cap="flat" cmpd="sng">
            <a:solidFill>
              <a:srgbClr val="820038"/>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cs.angularjs.org/api/ng/service/$http"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3" Type="http://schemas.openxmlformats.org/officeDocument/2006/relationships/image" Target="../media/image82.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3.jpg"/><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
          <p:cNvSpPr/>
          <p:nvPr/>
        </p:nvSpPr>
        <p:spPr>
          <a:xfrm>
            <a:off x="0" y="-13216"/>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1"/>
          <p:cNvSpPr txBox="1"/>
          <p:nvPr/>
        </p:nvSpPr>
        <p:spPr>
          <a:xfrm>
            <a:off x="2843808" y="2033141"/>
            <a:ext cx="5904656"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3200">
                <a:solidFill>
                  <a:srgbClr val="632423"/>
                </a:solidFill>
                <a:latin typeface="Calibri"/>
                <a:ea typeface="Calibri"/>
                <a:cs typeface="Calibri"/>
                <a:sym typeface="Calibri"/>
              </a:rPr>
              <a:t>Angular</a:t>
            </a:r>
            <a:endParaRPr sz="3200">
              <a:solidFill>
                <a:srgbClr val="632423"/>
              </a:solidFill>
              <a:latin typeface="Calibri"/>
              <a:ea typeface="Calibri"/>
              <a:cs typeface="Calibri"/>
              <a:sym typeface="Calibri"/>
            </a:endParaRPr>
          </a:p>
          <a:p>
            <a:pPr marL="0" marR="0" lvl="0" indent="0" algn="l" rtl="0">
              <a:spcBef>
                <a:spcPts val="0"/>
              </a:spcBef>
              <a:spcAft>
                <a:spcPts val="0"/>
              </a:spcAft>
              <a:buNone/>
            </a:pPr>
            <a:endParaRPr sz="3200">
              <a:solidFill>
                <a:srgbClr val="820038"/>
              </a:solidFill>
              <a:latin typeface="Calibri"/>
              <a:ea typeface="Calibri"/>
              <a:cs typeface="Calibri"/>
              <a:sym typeface="Calibri"/>
            </a:endParaRPr>
          </a:p>
        </p:txBody>
      </p:sp>
      <p:pic>
        <p:nvPicPr>
          <p:cNvPr id="125" name="Google Shape;125;p1"/>
          <p:cNvPicPr preferRelativeResize="0"/>
          <p:nvPr/>
        </p:nvPicPr>
        <p:blipFill rotWithShape="1">
          <a:blip r:embed="rId3">
            <a:alphaModFix/>
          </a:blip>
          <a:srcRect/>
          <a:stretch/>
        </p:blipFill>
        <p:spPr>
          <a:xfrm>
            <a:off x="4605511" y="-13216"/>
            <a:ext cx="2381250" cy="238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92"/>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Manejo de rutas</a:t>
            </a:r>
            <a:endParaRPr dirty="0"/>
          </a:p>
        </p:txBody>
      </p:sp>
      <p:sp>
        <p:nvSpPr>
          <p:cNvPr id="973" name="Google Shape;973;p92"/>
          <p:cNvSpPr txBox="1">
            <a:spLocks noGrp="1"/>
          </p:cNvSpPr>
          <p:nvPr>
            <p:ph type="body" idx="1"/>
          </p:nvPr>
        </p:nvSpPr>
        <p:spPr>
          <a:xfrm>
            <a:off x="120773" y="897565"/>
            <a:ext cx="8902454" cy="70682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7F7F7F"/>
              </a:buClr>
              <a:buSzPts val="1800"/>
              <a:buNone/>
            </a:pPr>
            <a:r>
              <a:rPr lang="es-ES" dirty="0"/>
              <a:t>Para el manejo de rutas debemos crear un controlador de las mismas en donde agregaremos la dirección de cada uno de los componentes a lo que queremos navegar.</a:t>
            </a:r>
            <a:endParaRPr dirty="0"/>
          </a:p>
        </p:txBody>
      </p:sp>
      <p:pic>
        <p:nvPicPr>
          <p:cNvPr id="975" name="Google Shape;975;p92" descr="Imagen que contiene captura de pantalla&#10;&#10;Descripción generada con confianza muy alta"/>
          <p:cNvPicPr preferRelativeResize="0"/>
          <p:nvPr/>
        </p:nvPicPr>
        <p:blipFill rotWithShape="1">
          <a:blip r:embed="rId3">
            <a:alphaModFix/>
          </a:blip>
          <a:srcRect/>
          <a:stretch/>
        </p:blipFill>
        <p:spPr>
          <a:xfrm>
            <a:off x="4753155" y="1549536"/>
            <a:ext cx="4026377" cy="3004117"/>
          </a:xfrm>
          <a:prstGeom prst="rect">
            <a:avLst/>
          </a:prstGeom>
          <a:noFill/>
          <a:ln>
            <a:noFill/>
          </a:ln>
        </p:spPr>
      </p:pic>
      <p:sp>
        <p:nvSpPr>
          <p:cNvPr id="976" name="Google Shape;976;p92"/>
          <p:cNvSpPr txBox="1"/>
          <p:nvPr/>
        </p:nvSpPr>
        <p:spPr>
          <a:xfrm>
            <a:off x="245403" y="3922769"/>
            <a:ext cx="47057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rgbClr val="7F7F7F"/>
                </a:solidFill>
                <a:latin typeface="Calibri"/>
                <a:ea typeface="Calibri"/>
                <a:cs typeface="Calibri"/>
                <a:sym typeface="Calibri"/>
              </a:rPr>
              <a:t>Se agrega la referencia del controlador de las rutas en el app module.</a:t>
            </a:r>
            <a:endParaRPr sz="1800" dirty="0">
              <a:solidFill>
                <a:srgbClr val="7F7F7F"/>
              </a:solidFill>
              <a:latin typeface="Calibri"/>
              <a:ea typeface="Calibri"/>
              <a:cs typeface="Calibri"/>
              <a:sym typeface="Calibri"/>
            </a:endParaRPr>
          </a:p>
        </p:txBody>
      </p:sp>
      <p:pic>
        <p:nvPicPr>
          <p:cNvPr id="2" name="Imagen 1">
            <a:extLst>
              <a:ext uri="{FF2B5EF4-FFF2-40B4-BE49-F238E27FC236}">
                <a16:creationId xmlns:a16="http://schemas.microsoft.com/office/drawing/2014/main" id="{CC07A7E5-9569-4E8A-A3C7-28AD861C4229}"/>
              </a:ext>
            </a:extLst>
          </p:cNvPr>
          <p:cNvPicPr>
            <a:picLocks noChangeAspect="1"/>
          </p:cNvPicPr>
          <p:nvPr/>
        </p:nvPicPr>
        <p:blipFill>
          <a:blip r:embed="rId4"/>
          <a:stretch>
            <a:fillRect/>
          </a:stretch>
        </p:blipFill>
        <p:spPr>
          <a:xfrm>
            <a:off x="120773" y="1604390"/>
            <a:ext cx="4443615" cy="2286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9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Manejo de rutas</a:t>
            </a:r>
            <a:endParaRPr/>
          </a:p>
        </p:txBody>
      </p:sp>
      <p:pic>
        <p:nvPicPr>
          <p:cNvPr id="982" name="Google Shape;982;p93"/>
          <p:cNvPicPr preferRelativeResize="0"/>
          <p:nvPr/>
        </p:nvPicPr>
        <p:blipFill rotWithShape="1">
          <a:blip r:embed="rId3">
            <a:alphaModFix/>
          </a:blip>
          <a:srcRect/>
          <a:stretch/>
        </p:blipFill>
        <p:spPr>
          <a:xfrm>
            <a:off x="2020187" y="909181"/>
            <a:ext cx="5390706" cy="1770571"/>
          </a:xfrm>
          <a:prstGeom prst="rect">
            <a:avLst/>
          </a:prstGeom>
          <a:noFill/>
          <a:ln>
            <a:noFill/>
          </a:ln>
        </p:spPr>
      </p:pic>
      <p:pic>
        <p:nvPicPr>
          <p:cNvPr id="983" name="Google Shape;983;p93" descr="Imagen que contiene captura de pantalla&#10;&#10;Descripción generada con confianza muy alta"/>
          <p:cNvPicPr preferRelativeResize="0"/>
          <p:nvPr/>
        </p:nvPicPr>
        <p:blipFill rotWithShape="1">
          <a:blip r:embed="rId4">
            <a:alphaModFix/>
          </a:blip>
          <a:srcRect/>
          <a:stretch/>
        </p:blipFill>
        <p:spPr>
          <a:xfrm>
            <a:off x="5022730" y="2748592"/>
            <a:ext cx="3444096" cy="1770571"/>
          </a:xfrm>
          <a:prstGeom prst="rect">
            <a:avLst/>
          </a:prstGeom>
          <a:noFill/>
          <a:ln>
            <a:noFill/>
          </a:ln>
        </p:spPr>
      </p:pic>
      <p:pic>
        <p:nvPicPr>
          <p:cNvPr id="984" name="Google Shape;984;p93"/>
          <p:cNvPicPr preferRelativeResize="0"/>
          <p:nvPr/>
        </p:nvPicPr>
        <p:blipFill rotWithShape="1">
          <a:blip r:embed="rId5">
            <a:alphaModFix/>
          </a:blip>
          <a:srcRect/>
          <a:stretch/>
        </p:blipFill>
        <p:spPr>
          <a:xfrm>
            <a:off x="279407" y="2799381"/>
            <a:ext cx="4436133" cy="17705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94"/>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Manejo de rutas(Navegación)</a:t>
            </a:r>
            <a:endParaRPr dirty="0"/>
          </a:p>
        </p:txBody>
      </p:sp>
      <p:pic>
        <p:nvPicPr>
          <p:cNvPr id="991" name="Google Shape;991;p94"/>
          <p:cNvPicPr preferRelativeResize="0"/>
          <p:nvPr/>
        </p:nvPicPr>
        <p:blipFill rotWithShape="1">
          <a:blip r:embed="rId3">
            <a:alphaModFix/>
          </a:blip>
          <a:srcRect/>
          <a:stretch/>
        </p:blipFill>
        <p:spPr>
          <a:xfrm>
            <a:off x="299768" y="3444664"/>
            <a:ext cx="5309557" cy="1100891"/>
          </a:xfrm>
          <a:prstGeom prst="rect">
            <a:avLst/>
          </a:prstGeom>
          <a:noFill/>
          <a:ln>
            <a:noFill/>
          </a:ln>
        </p:spPr>
      </p:pic>
      <p:pic>
        <p:nvPicPr>
          <p:cNvPr id="992" name="Google Shape;992;p94"/>
          <p:cNvPicPr preferRelativeResize="0"/>
          <p:nvPr/>
        </p:nvPicPr>
        <p:blipFill rotWithShape="1">
          <a:blip r:embed="rId4">
            <a:alphaModFix/>
          </a:blip>
          <a:srcRect/>
          <a:stretch/>
        </p:blipFill>
        <p:spPr>
          <a:xfrm>
            <a:off x="5907389" y="3059029"/>
            <a:ext cx="3099039" cy="1082728"/>
          </a:xfrm>
          <a:prstGeom prst="rect">
            <a:avLst/>
          </a:prstGeom>
          <a:noFill/>
          <a:ln>
            <a:noFill/>
          </a:ln>
        </p:spPr>
      </p:pic>
      <p:pic>
        <p:nvPicPr>
          <p:cNvPr id="993" name="Google Shape;993;p94" descr="Imagen que contiene captura de pantalla&#10;&#10;Descripción generada con confianza muy alta"/>
          <p:cNvPicPr preferRelativeResize="0"/>
          <p:nvPr/>
        </p:nvPicPr>
        <p:blipFill rotWithShape="1">
          <a:blip r:embed="rId5">
            <a:alphaModFix/>
          </a:blip>
          <a:srcRect/>
          <a:stretch/>
        </p:blipFill>
        <p:spPr>
          <a:xfrm>
            <a:off x="5702060" y="1001743"/>
            <a:ext cx="3444096" cy="1770571"/>
          </a:xfrm>
          <a:prstGeom prst="rect">
            <a:avLst/>
          </a:prstGeom>
          <a:noFill/>
          <a:ln>
            <a:noFill/>
          </a:ln>
        </p:spPr>
      </p:pic>
      <p:pic>
        <p:nvPicPr>
          <p:cNvPr id="3" name="Imagen 2">
            <a:extLst>
              <a:ext uri="{FF2B5EF4-FFF2-40B4-BE49-F238E27FC236}">
                <a16:creationId xmlns:a16="http://schemas.microsoft.com/office/drawing/2014/main" id="{70730BCB-566D-4077-85C4-3391288BA492}"/>
              </a:ext>
            </a:extLst>
          </p:cNvPr>
          <p:cNvPicPr>
            <a:picLocks noChangeAspect="1"/>
          </p:cNvPicPr>
          <p:nvPr/>
        </p:nvPicPr>
        <p:blipFill>
          <a:blip r:embed="rId6"/>
          <a:stretch>
            <a:fillRect/>
          </a:stretch>
        </p:blipFill>
        <p:spPr>
          <a:xfrm>
            <a:off x="137572" y="998959"/>
            <a:ext cx="5309556" cy="22195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95"/>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Manejo de rutas(Navegación)</a:t>
            </a:r>
            <a:endParaRPr/>
          </a:p>
        </p:txBody>
      </p:sp>
      <p:pic>
        <p:nvPicPr>
          <p:cNvPr id="999" name="Google Shape;999;p95"/>
          <p:cNvPicPr preferRelativeResize="0"/>
          <p:nvPr/>
        </p:nvPicPr>
        <p:blipFill rotWithShape="1">
          <a:blip r:embed="rId3">
            <a:alphaModFix/>
          </a:blip>
          <a:srcRect/>
          <a:stretch/>
        </p:blipFill>
        <p:spPr>
          <a:xfrm>
            <a:off x="6038943" y="2636448"/>
            <a:ext cx="2743200" cy="770021"/>
          </a:xfrm>
          <a:prstGeom prst="rect">
            <a:avLst/>
          </a:prstGeom>
          <a:noFill/>
          <a:ln>
            <a:noFill/>
          </a:ln>
        </p:spPr>
      </p:pic>
      <p:pic>
        <p:nvPicPr>
          <p:cNvPr id="1000" name="Google Shape;1000;p95" descr="Imagen que contiene captura de pantalla&#10;&#10;Descripción generada con confianza muy alta"/>
          <p:cNvPicPr preferRelativeResize="0"/>
          <p:nvPr/>
        </p:nvPicPr>
        <p:blipFill rotWithShape="1">
          <a:blip r:embed="rId4">
            <a:alphaModFix/>
          </a:blip>
          <a:srcRect/>
          <a:stretch/>
        </p:blipFill>
        <p:spPr>
          <a:xfrm>
            <a:off x="5688495" y="865877"/>
            <a:ext cx="3444096" cy="1770571"/>
          </a:xfrm>
          <a:prstGeom prst="rect">
            <a:avLst/>
          </a:prstGeom>
          <a:noFill/>
          <a:ln>
            <a:noFill/>
          </a:ln>
        </p:spPr>
      </p:pic>
      <p:sp>
        <p:nvSpPr>
          <p:cNvPr id="1001" name="Google Shape;1001;p95"/>
          <p:cNvSpPr txBox="1"/>
          <p:nvPr/>
        </p:nvSpPr>
        <p:spPr>
          <a:xfrm>
            <a:off x="11409" y="892207"/>
            <a:ext cx="2743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rgbClr val="7F7F7F"/>
                </a:solidFill>
                <a:latin typeface="Calibri"/>
                <a:ea typeface="Calibri"/>
                <a:cs typeface="Calibri"/>
                <a:sym typeface="Calibri"/>
              </a:rPr>
              <a:t>Otra manera:</a:t>
            </a:r>
            <a:endParaRPr dirty="0"/>
          </a:p>
        </p:txBody>
      </p:sp>
      <p:pic>
        <p:nvPicPr>
          <p:cNvPr id="1002" name="Google Shape;1002;p95"/>
          <p:cNvPicPr preferRelativeResize="0"/>
          <p:nvPr/>
        </p:nvPicPr>
        <p:blipFill rotWithShape="1">
          <a:blip r:embed="rId5">
            <a:alphaModFix/>
          </a:blip>
          <a:srcRect/>
          <a:stretch/>
        </p:blipFill>
        <p:spPr>
          <a:xfrm>
            <a:off x="1628235" y="892207"/>
            <a:ext cx="3921960" cy="1191774"/>
          </a:xfrm>
          <a:prstGeom prst="rect">
            <a:avLst/>
          </a:prstGeom>
          <a:noFill/>
          <a:ln>
            <a:noFill/>
          </a:ln>
        </p:spPr>
      </p:pic>
      <p:pic>
        <p:nvPicPr>
          <p:cNvPr id="1003" name="Google Shape;1003;p95" descr="Imagen que contiene captura de pantalla&#10;&#10;Descripción generada con confianza muy alta"/>
          <p:cNvPicPr preferRelativeResize="0"/>
          <p:nvPr/>
        </p:nvPicPr>
        <p:blipFill rotWithShape="1">
          <a:blip r:embed="rId6">
            <a:alphaModFix/>
          </a:blip>
          <a:srcRect/>
          <a:stretch/>
        </p:blipFill>
        <p:spPr>
          <a:xfrm>
            <a:off x="1733457" y="2186636"/>
            <a:ext cx="3711515" cy="27509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96"/>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err="1"/>
              <a:t>Guard</a:t>
            </a:r>
            <a:endParaRPr dirty="0"/>
          </a:p>
        </p:txBody>
      </p:sp>
      <p:sp>
        <p:nvSpPr>
          <p:cNvPr id="1009" name="Google Shape;1009;p96"/>
          <p:cNvSpPr txBox="1">
            <a:spLocks noGrp="1"/>
          </p:cNvSpPr>
          <p:nvPr>
            <p:ph type="body" idx="1"/>
          </p:nvPr>
        </p:nvSpPr>
        <p:spPr>
          <a:xfrm>
            <a:off x="111170" y="832866"/>
            <a:ext cx="8931469" cy="1194806"/>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rgbClr val="7F7F7F"/>
              </a:buClr>
              <a:buSzPts val="1800"/>
              <a:buNone/>
            </a:pPr>
            <a:r>
              <a:rPr lang="es-ES"/>
              <a:t>Angular nos ofrece un método para impedir ingresar a paginas a través de enlaces cuando la persona no está autenticada, el cual es un servicio en general que se llama Guard. En el controlador de las rutas se debe especificar cuál es el que necesita  permisos para poder acceder.Se debe importar en mi app.modulo </a:t>
            </a:r>
            <a:endParaRPr/>
          </a:p>
          <a:p>
            <a:pPr marL="0" lvl="0" indent="0" algn="just" rtl="0">
              <a:spcBef>
                <a:spcPts val="360"/>
              </a:spcBef>
              <a:spcAft>
                <a:spcPts val="0"/>
              </a:spcAft>
              <a:buClr>
                <a:srgbClr val="7F7F7F"/>
              </a:buClr>
              <a:buSzPts val="1800"/>
              <a:buNone/>
            </a:pPr>
            <a:endParaRPr/>
          </a:p>
          <a:p>
            <a:pPr marL="0" lvl="0" indent="0" algn="l" rtl="0">
              <a:spcBef>
                <a:spcPts val="360"/>
              </a:spcBef>
              <a:spcAft>
                <a:spcPts val="0"/>
              </a:spcAft>
              <a:buClr>
                <a:srgbClr val="7F7F7F"/>
              </a:buClr>
              <a:buSzPts val="1800"/>
              <a:buNone/>
            </a:pPr>
            <a:endParaRPr/>
          </a:p>
        </p:txBody>
      </p:sp>
      <p:pic>
        <p:nvPicPr>
          <p:cNvPr id="1010" name="Google Shape;1010;p96"/>
          <p:cNvPicPr preferRelativeResize="0"/>
          <p:nvPr/>
        </p:nvPicPr>
        <p:blipFill rotWithShape="1">
          <a:blip r:embed="rId3">
            <a:alphaModFix/>
          </a:blip>
          <a:srcRect/>
          <a:stretch/>
        </p:blipFill>
        <p:spPr>
          <a:xfrm>
            <a:off x="5022730" y="2076319"/>
            <a:ext cx="3853850" cy="2575964"/>
          </a:xfrm>
          <a:prstGeom prst="rect">
            <a:avLst/>
          </a:prstGeom>
          <a:noFill/>
          <a:ln>
            <a:noFill/>
          </a:ln>
        </p:spPr>
      </p:pic>
      <p:pic>
        <p:nvPicPr>
          <p:cNvPr id="2" name="Imagen 1">
            <a:extLst>
              <a:ext uri="{FF2B5EF4-FFF2-40B4-BE49-F238E27FC236}">
                <a16:creationId xmlns:a16="http://schemas.microsoft.com/office/drawing/2014/main" id="{4D4C9A0A-7871-4C97-B083-F7FD8C64B16E}"/>
              </a:ext>
            </a:extLst>
          </p:cNvPr>
          <p:cNvPicPr>
            <a:picLocks noChangeAspect="1"/>
          </p:cNvPicPr>
          <p:nvPr/>
        </p:nvPicPr>
        <p:blipFill>
          <a:blip r:embed="rId4"/>
          <a:stretch>
            <a:fillRect/>
          </a:stretch>
        </p:blipFill>
        <p:spPr>
          <a:xfrm>
            <a:off x="111170" y="2086879"/>
            <a:ext cx="4684114" cy="25654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99"/>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Formularios</a:t>
            </a:r>
            <a:endParaRPr/>
          </a:p>
        </p:txBody>
      </p:sp>
      <p:sp>
        <p:nvSpPr>
          <p:cNvPr id="1032" name="Google Shape;1032;p99"/>
          <p:cNvSpPr txBox="1">
            <a:spLocks noGrp="1"/>
          </p:cNvSpPr>
          <p:nvPr>
            <p:ph type="body" idx="1"/>
          </p:nvPr>
        </p:nvSpPr>
        <p:spPr>
          <a:xfrm>
            <a:off x="208217" y="897564"/>
            <a:ext cx="8510932" cy="46967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7F7F7F"/>
              </a:buClr>
              <a:buSzPts val="1800"/>
              <a:buNone/>
            </a:pPr>
            <a:r>
              <a:rPr lang="es-ES" b="1"/>
              <a:t>Los formularios son el punto de entrada</a:t>
            </a:r>
            <a:r>
              <a:rPr lang="es-ES"/>
              <a:t> de información a nuestros sistemas.</a:t>
            </a:r>
            <a:endParaRPr/>
          </a:p>
          <a:p>
            <a:pPr marL="0" lvl="0" indent="0" algn="l" rtl="0">
              <a:spcBef>
                <a:spcPts val="360"/>
              </a:spcBef>
              <a:spcAft>
                <a:spcPts val="0"/>
              </a:spcAft>
              <a:buClr>
                <a:srgbClr val="7F7F7F"/>
              </a:buClr>
              <a:buSzPts val="1800"/>
              <a:buNone/>
            </a:pPr>
            <a:endParaRPr/>
          </a:p>
          <a:p>
            <a:pPr marL="0" lvl="0" indent="0" algn="l" rtl="0">
              <a:spcBef>
                <a:spcPts val="360"/>
              </a:spcBef>
              <a:spcAft>
                <a:spcPts val="0"/>
              </a:spcAft>
              <a:buClr>
                <a:srgbClr val="7F7F7F"/>
              </a:buClr>
              <a:buSzPts val="1800"/>
              <a:buNone/>
            </a:pPr>
            <a:endParaRPr/>
          </a:p>
        </p:txBody>
      </p:sp>
      <p:pic>
        <p:nvPicPr>
          <p:cNvPr id="1033" name="Google Shape;1033;p99"/>
          <p:cNvPicPr preferRelativeResize="0"/>
          <p:nvPr/>
        </p:nvPicPr>
        <p:blipFill rotWithShape="1">
          <a:blip r:embed="rId3">
            <a:alphaModFix/>
          </a:blip>
          <a:srcRect/>
          <a:stretch/>
        </p:blipFill>
        <p:spPr>
          <a:xfrm>
            <a:off x="2488721" y="1222745"/>
            <a:ext cx="4241688" cy="2565330"/>
          </a:xfrm>
          <a:prstGeom prst="rect">
            <a:avLst/>
          </a:prstGeom>
          <a:noFill/>
          <a:ln>
            <a:noFill/>
          </a:ln>
        </p:spPr>
      </p:pic>
      <p:sp>
        <p:nvSpPr>
          <p:cNvPr id="1034" name="Google Shape;1034;p99"/>
          <p:cNvSpPr txBox="1"/>
          <p:nvPr/>
        </p:nvSpPr>
        <p:spPr>
          <a:xfrm>
            <a:off x="138023" y="3788075"/>
            <a:ext cx="883560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Los servicios y directivas del módulo ReactiveFormsModule que viene en la librería @angular/forms permiten programar formularios reactivos conducidos por el código.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100"/>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Formularios</a:t>
            </a:r>
            <a:endParaRPr dirty="0"/>
          </a:p>
        </p:txBody>
      </p:sp>
      <p:sp>
        <p:nvSpPr>
          <p:cNvPr id="1040" name="Google Shape;1040;p100"/>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7F7F7F"/>
              </a:buClr>
              <a:buSzPts val="1800"/>
              <a:buNone/>
            </a:pPr>
            <a:r>
              <a:rPr lang="es-ES" dirty="0"/>
              <a:t>Debemos instalar la librería de @angular/</a:t>
            </a:r>
            <a:r>
              <a:rPr lang="es-ES" dirty="0" err="1"/>
              <a:t>forms</a:t>
            </a:r>
            <a:r>
              <a:rPr lang="es-ES" dirty="0"/>
              <a:t> e importar en el modulo</a:t>
            </a:r>
            <a:endParaRPr dirty="0"/>
          </a:p>
          <a:p>
            <a:pPr marL="0" lvl="0" indent="0" algn="l" rtl="0">
              <a:spcBef>
                <a:spcPts val="360"/>
              </a:spcBef>
              <a:spcAft>
                <a:spcPts val="0"/>
              </a:spcAft>
              <a:buClr>
                <a:srgbClr val="7F7F7F"/>
              </a:buClr>
              <a:buSzPts val="1800"/>
              <a:buNone/>
            </a:pPr>
            <a:endParaRPr dirty="0"/>
          </a:p>
          <a:p>
            <a:pPr marL="0" lvl="0" indent="0" algn="l" rtl="0">
              <a:spcBef>
                <a:spcPts val="360"/>
              </a:spcBef>
              <a:spcAft>
                <a:spcPts val="0"/>
              </a:spcAft>
              <a:buClr>
                <a:srgbClr val="7F7F7F"/>
              </a:buClr>
              <a:buSzPts val="1800"/>
              <a:buNone/>
            </a:pPr>
            <a:endParaRPr dirty="0"/>
          </a:p>
          <a:p>
            <a:pPr marL="0" lvl="0" indent="0" algn="l" rtl="0">
              <a:spcBef>
                <a:spcPts val="360"/>
              </a:spcBef>
              <a:spcAft>
                <a:spcPts val="0"/>
              </a:spcAft>
              <a:buClr>
                <a:srgbClr val="7F7F7F"/>
              </a:buClr>
              <a:buSzPts val="1800"/>
              <a:buNone/>
            </a:pPr>
            <a:endParaRPr dirty="0"/>
          </a:p>
          <a:p>
            <a:pPr marL="0" lvl="0" indent="0" algn="l" rtl="0">
              <a:spcBef>
                <a:spcPts val="360"/>
              </a:spcBef>
              <a:spcAft>
                <a:spcPts val="0"/>
              </a:spcAft>
              <a:buClr>
                <a:srgbClr val="7F7F7F"/>
              </a:buClr>
              <a:buSzPts val="1800"/>
              <a:buNone/>
            </a:pPr>
            <a:endParaRPr dirty="0"/>
          </a:p>
          <a:p>
            <a:pPr marL="0" lvl="0" indent="0" algn="l" rtl="0">
              <a:spcBef>
                <a:spcPts val="360"/>
              </a:spcBef>
              <a:spcAft>
                <a:spcPts val="0"/>
              </a:spcAft>
              <a:buClr>
                <a:srgbClr val="7F7F7F"/>
              </a:buClr>
              <a:buSzPts val="1800"/>
              <a:buNone/>
            </a:pPr>
            <a:endParaRPr dirty="0"/>
          </a:p>
        </p:txBody>
      </p:sp>
      <p:pic>
        <p:nvPicPr>
          <p:cNvPr id="1041" name="Google Shape;1041;p100"/>
          <p:cNvPicPr preferRelativeResize="0"/>
          <p:nvPr/>
        </p:nvPicPr>
        <p:blipFill rotWithShape="1">
          <a:blip r:embed="rId3">
            <a:alphaModFix/>
          </a:blip>
          <a:srcRect/>
          <a:stretch/>
        </p:blipFill>
        <p:spPr>
          <a:xfrm>
            <a:off x="584297" y="2381991"/>
            <a:ext cx="3346689" cy="882204"/>
          </a:xfrm>
          <a:prstGeom prst="rect">
            <a:avLst/>
          </a:prstGeom>
          <a:noFill/>
          <a:ln>
            <a:noFill/>
          </a:ln>
        </p:spPr>
      </p:pic>
      <p:pic>
        <p:nvPicPr>
          <p:cNvPr id="1042" name="Google Shape;1042;p100" descr="Imagen que contiene captura de pantalla&#10;&#10;Descripción generada con confianza muy alta"/>
          <p:cNvPicPr preferRelativeResize="0"/>
          <p:nvPr/>
        </p:nvPicPr>
        <p:blipFill rotWithShape="1">
          <a:blip r:embed="rId4">
            <a:alphaModFix/>
          </a:blip>
          <a:srcRect/>
          <a:stretch/>
        </p:blipFill>
        <p:spPr>
          <a:xfrm>
            <a:off x="4274289" y="1362255"/>
            <a:ext cx="4084708" cy="3152234"/>
          </a:xfrm>
          <a:prstGeom prst="rect">
            <a:avLst/>
          </a:prstGeom>
          <a:noFill/>
          <a:ln>
            <a:noFill/>
          </a:ln>
        </p:spPr>
      </p:pic>
      <p:sp>
        <p:nvSpPr>
          <p:cNvPr id="1043" name="Google Shape;1043;p100"/>
          <p:cNvSpPr/>
          <p:nvPr/>
        </p:nvSpPr>
        <p:spPr>
          <a:xfrm>
            <a:off x="5983302" y="3399648"/>
            <a:ext cx="593066" cy="269575"/>
          </a:xfrm>
          <a:prstGeom prst="lef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10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Formularios</a:t>
            </a:r>
            <a:endParaRPr/>
          </a:p>
        </p:txBody>
      </p:sp>
      <p:pic>
        <p:nvPicPr>
          <p:cNvPr id="1049" name="Google Shape;1049;p101"/>
          <p:cNvPicPr preferRelativeResize="0"/>
          <p:nvPr/>
        </p:nvPicPr>
        <p:blipFill rotWithShape="1">
          <a:blip r:embed="rId3">
            <a:alphaModFix/>
          </a:blip>
          <a:srcRect/>
          <a:stretch/>
        </p:blipFill>
        <p:spPr>
          <a:xfrm>
            <a:off x="105674" y="1420544"/>
            <a:ext cx="4694927" cy="2302411"/>
          </a:xfrm>
          <a:prstGeom prst="rect">
            <a:avLst/>
          </a:prstGeom>
          <a:noFill/>
          <a:ln>
            <a:noFill/>
          </a:ln>
        </p:spPr>
      </p:pic>
      <p:sp>
        <p:nvSpPr>
          <p:cNvPr id="1050" name="Google Shape;1050;p101"/>
          <p:cNvSpPr/>
          <p:nvPr/>
        </p:nvSpPr>
        <p:spPr>
          <a:xfrm>
            <a:off x="3503209" y="2051770"/>
            <a:ext cx="981254" cy="140179"/>
          </a:xfrm>
          <a:prstGeom prst="lef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51" name="Google Shape;1051;p101"/>
          <p:cNvSpPr/>
          <p:nvPr/>
        </p:nvSpPr>
        <p:spPr>
          <a:xfrm rot="960000">
            <a:off x="2618621" y="3282496"/>
            <a:ext cx="1024386" cy="129396"/>
          </a:xfrm>
          <a:prstGeom prst="lef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52" name="Google Shape;1052;p101"/>
          <p:cNvPicPr preferRelativeResize="0"/>
          <p:nvPr/>
        </p:nvPicPr>
        <p:blipFill rotWithShape="1">
          <a:blip r:embed="rId4">
            <a:alphaModFix/>
          </a:blip>
          <a:srcRect/>
          <a:stretch/>
        </p:blipFill>
        <p:spPr>
          <a:xfrm>
            <a:off x="4893336" y="1386024"/>
            <a:ext cx="4177339" cy="23067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102"/>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Formularios</a:t>
            </a:r>
            <a:endParaRPr/>
          </a:p>
        </p:txBody>
      </p:sp>
      <p:pic>
        <p:nvPicPr>
          <p:cNvPr id="1058" name="Google Shape;1058;p102"/>
          <p:cNvPicPr preferRelativeResize="0"/>
          <p:nvPr/>
        </p:nvPicPr>
        <p:blipFill rotWithShape="1">
          <a:blip r:embed="rId3">
            <a:alphaModFix/>
          </a:blip>
          <a:srcRect/>
          <a:stretch/>
        </p:blipFill>
        <p:spPr>
          <a:xfrm>
            <a:off x="795786" y="1219695"/>
            <a:ext cx="3886200" cy="1205269"/>
          </a:xfrm>
          <a:prstGeom prst="rect">
            <a:avLst/>
          </a:prstGeom>
          <a:noFill/>
          <a:ln>
            <a:noFill/>
          </a:ln>
        </p:spPr>
      </p:pic>
      <p:cxnSp>
        <p:nvCxnSpPr>
          <p:cNvPr id="1059" name="Google Shape;1059;p102"/>
          <p:cNvCxnSpPr/>
          <p:nvPr/>
        </p:nvCxnSpPr>
        <p:spPr>
          <a:xfrm rot="10800000" flipH="1">
            <a:off x="4060885" y="1637941"/>
            <a:ext cx="1636861" cy="2156"/>
          </a:xfrm>
          <a:prstGeom prst="straightConnector1">
            <a:avLst/>
          </a:prstGeom>
          <a:noFill/>
          <a:ln w="9525" cap="flat" cmpd="sng">
            <a:solidFill>
              <a:srgbClr val="4A7DBA"/>
            </a:solidFill>
            <a:prstDash val="solid"/>
            <a:round/>
            <a:headEnd type="none" w="sm" len="sm"/>
            <a:tailEnd type="triangle" w="med" len="med"/>
          </a:ln>
        </p:spPr>
      </p:cxnSp>
      <p:sp>
        <p:nvSpPr>
          <p:cNvPr id="1060" name="Google Shape;1060;p102"/>
          <p:cNvSpPr txBox="1"/>
          <p:nvPr/>
        </p:nvSpPr>
        <p:spPr>
          <a:xfrm>
            <a:off x="5812586" y="1407723"/>
            <a:ext cx="27432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Si el formulario es válido me permite continuar.</a:t>
            </a:r>
            <a:endParaRPr/>
          </a:p>
        </p:txBody>
      </p:sp>
      <p:pic>
        <p:nvPicPr>
          <p:cNvPr id="1061" name="Google Shape;1061;p102"/>
          <p:cNvPicPr preferRelativeResize="0"/>
          <p:nvPr/>
        </p:nvPicPr>
        <p:blipFill rotWithShape="1">
          <a:blip r:embed="rId4">
            <a:alphaModFix/>
          </a:blip>
          <a:srcRect/>
          <a:stretch/>
        </p:blipFill>
        <p:spPr>
          <a:xfrm>
            <a:off x="3549949" y="3106229"/>
            <a:ext cx="3014572" cy="839637"/>
          </a:xfrm>
          <a:prstGeom prst="rect">
            <a:avLst/>
          </a:prstGeom>
          <a:noFill/>
          <a:ln>
            <a:noFill/>
          </a:ln>
        </p:spPr>
      </p:pic>
      <p:pic>
        <p:nvPicPr>
          <p:cNvPr id="1062" name="Google Shape;1062;p102"/>
          <p:cNvPicPr preferRelativeResize="0"/>
          <p:nvPr/>
        </p:nvPicPr>
        <p:blipFill rotWithShape="1">
          <a:blip r:embed="rId5">
            <a:alphaModFix/>
          </a:blip>
          <a:srcRect l="5979" t="44392" r="36856" b="12617"/>
          <a:stretch/>
        </p:blipFill>
        <p:spPr>
          <a:xfrm>
            <a:off x="452887" y="3035826"/>
            <a:ext cx="2387981" cy="991690"/>
          </a:xfrm>
          <a:prstGeom prst="rect">
            <a:avLst/>
          </a:prstGeom>
          <a:noFill/>
          <a:ln>
            <a:noFill/>
          </a:ln>
        </p:spPr>
      </p:pic>
      <p:cxnSp>
        <p:nvCxnSpPr>
          <p:cNvPr id="1063" name="Google Shape;1063;p102"/>
          <p:cNvCxnSpPr/>
          <p:nvPr/>
        </p:nvCxnSpPr>
        <p:spPr>
          <a:xfrm rot="10800000" flipH="1">
            <a:off x="2896319" y="3535752"/>
            <a:ext cx="483078" cy="2156"/>
          </a:xfrm>
          <a:prstGeom prst="straightConnector1">
            <a:avLst/>
          </a:prstGeom>
          <a:noFill/>
          <a:ln w="9525" cap="flat" cmpd="sng">
            <a:solidFill>
              <a:srgbClr val="4A7DBA"/>
            </a:solidFill>
            <a:prstDash val="solid"/>
            <a:round/>
            <a:headEnd type="none" w="sm" len="sm"/>
            <a:tailEnd type="triangle" w="med" len="med"/>
          </a:ln>
        </p:spPr>
      </p:cxnSp>
      <p:cxnSp>
        <p:nvCxnSpPr>
          <p:cNvPr id="1064" name="Google Shape;1064;p102"/>
          <p:cNvCxnSpPr/>
          <p:nvPr/>
        </p:nvCxnSpPr>
        <p:spPr>
          <a:xfrm rot="10800000" flipH="1">
            <a:off x="6648809" y="3481837"/>
            <a:ext cx="483078" cy="2156"/>
          </a:xfrm>
          <a:prstGeom prst="straightConnector1">
            <a:avLst/>
          </a:prstGeom>
          <a:noFill/>
          <a:ln w="9525" cap="flat" cmpd="sng">
            <a:solidFill>
              <a:srgbClr val="4A7DBA"/>
            </a:solidFill>
            <a:prstDash val="solid"/>
            <a:round/>
            <a:headEnd type="none" w="sm" len="sm"/>
            <a:tailEnd type="triangle" w="med" len="med"/>
          </a:ln>
        </p:spPr>
      </p:cxnSp>
      <p:sp>
        <p:nvSpPr>
          <p:cNvPr id="1065" name="Google Shape;1065;p102"/>
          <p:cNvSpPr txBox="1"/>
          <p:nvPr/>
        </p:nvSpPr>
        <p:spPr>
          <a:xfrm>
            <a:off x="7289860" y="3273185"/>
            <a:ext cx="167568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Si necesito el valor.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10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820038"/>
              </a:buClr>
              <a:buSzPts val="2160"/>
              <a:buFont typeface="Calibri"/>
              <a:buNone/>
            </a:pPr>
            <a:br>
              <a:rPr lang="es-ES" sz="2160" dirty="0"/>
            </a:br>
            <a:r>
              <a:rPr lang="es-ES" sz="2160" dirty="0"/>
              <a:t>Parámetros en las rutas Angular</a:t>
            </a:r>
            <a:endParaRPr dirty="0"/>
          </a:p>
          <a:p>
            <a:pPr marL="0" lvl="0" indent="0" algn="r" rtl="0">
              <a:spcBef>
                <a:spcPts val="0"/>
              </a:spcBef>
              <a:spcAft>
                <a:spcPts val="0"/>
              </a:spcAft>
              <a:buClr>
                <a:srgbClr val="820038"/>
              </a:buClr>
              <a:buSzPts val="2160"/>
              <a:buFont typeface="Calibri"/>
              <a:buNone/>
            </a:pPr>
            <a:endParaRPr sz="2160" dirty="0"/>
          </a:p>
        </p:txBody>
      </p:sp>
      <p:pic>
        <p:nvPicPr>
          <p:cNvPr id="1071" name="Google Shape;1071;p103"/>
          <p:cNvPicPr preferRelativeResize="0"/>
          <p:nvPr/>
        </p:nvPicPr>
        <p:blipFill rotWithShape="1">
          <a:blip r:embed="rId3">
            <a:alphaModFix/>
          </a:blip>
          <a:srcRect/>
          <a:stretch/>
        </p:blipFill>
        <p:spPr>
          <a:xfrm>
            <a:off x="2110720" y="905444"/>
            <a:ext cx="4921369" cy="1153114"/>
          </a:xfrm>
          <a:prstGeom prst="rect">
            <a:avLst/>
          </a:prstGeom>
          <a:noFill/>
          <a:ln>
            <a:noFill/>
          </a:ln>
        </p:spPr>
      </p:pic>
      <p:pic>
        <p:nvPicPr>
          <p:cNvPr id="2" name="Imagen 1">
            <a:extLst>
              <a:ext uri="{FF2B5EF4-FFF2-40B4-BE49-F238E27FC236}">
                <a16:creationId xmlns:a16="http://schemas.microsoft.com/office/drawing/2014/main" id="{4D00AABA-7B9A-48B2-8202-44C3D2CBD75E}"/>
              </a:ext>
            </a:extLst>
          </p:cNvPr>
          <p:cNvPicPr>
            <a:picLocks noChangeAspect="1"/>
          </p:cNvPicPr>
          <p:nvPr/>
        </p:nvPicPr>
        <p:blipFill>
          <a:blip r:embed="rId4"/>
          <a:stretch>
            <a:fillRect/>
          </a:stretch>
        </p:blipFill>
        <p:spPr>
          <a:xfrm>
            <a:off x="1648046" y="2174450"/>
            <a:ext cx="5951071" cy="24400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8B848-BA38-4DD6-A41A-6F7E412FB087}"/>
              </a:ext>
            </a:extLst>
          </p:cNvPr>
          <p:cNvSpPr>
            <a:spLocks noGrp="1"/>
          </p:cNvSpPr>
          <p:nvPr>
            <p:ph type="title"/>
          </p:nvPr>
        </p:nvSpPr>
        <p:spPr/>
        <p:txBody>
          <a:bodyPr/>
          <a:lstStyle/>
          <a:p>
            <a:r>
              <a:rPr lang="es-CO" dirty="0"/>
              <a:t>Contenido</a:t>
            </a:r>
            <a:endParaRPr lang="es-ES" dirty="0"/>
          </a:p>
        </p:txBody>
      </p:sp>
      <p:sp>
        <p:nvSpPr>
          <p:cNvPr id="3" name="Marcador de texto 2">
            <a:extLst>
              <a:ext uri="{FF2B5EF4-FFF2-40B4-BE49-F238E27FC236}">
                <a16:creationId xmlns:a16="http://schemas.microsoft.com/office/drawing/2014/main" id="{5C864EB7-BE2A-4A51-9425-AE02D5C431A2}"/>
              </a:ext>
            </a:extLst>
          </p:cNvPr>
          <p:cNvSpPr>
            <a:spLocks noGrp="1"/>
          </p:cNvSpPr>
          <p:nvPr>
            <p:ph type="body" idx="1"/>
          </p:nvPr>
        </p:nvSpPr>
        <p:spPr/>
        <p:txBody>
          <a:bodyPr>
            <a:normAutofit lnSpcReduction="10000"/>
          </a:bodyPr>
          <a:lstStyle/>
          <a:p>
            <a:pPr>
              <a:buAutoNum type="arabicPeriod"/>
            </a:pPr>
            <a:r>
              <a:rPr lang="es-ES" dirty="0"/>
              <a:t>Consumiendo servicios</a:t>
            </a:r>
          </a:p>
          <a:p>
            <a:pPr lvl="1">
              <a:buAutoNum type="arabicPeriod"/>
            </a:pPr>
            <a:r>
              <a:rPr lang="es-ES" dirty="0" err="1"/>
              <a:t>HttpClientModule</a:t>
            </a:r>
            <a:endParaRPr lang="es-ES" dirty="0"/>
          </a:p>
          <a:p>
            <a:pPr lvl="1">
              <a:buAutoNum type="arabicPeriod"/>
            </a:pPr>
            <a:r>
              <a:rPr lang="es-ES" dirty="0"/>
              <a:t>Obtención de datos</a:t>
            </a:r>
          </a:p>
          <a:p>
            <a:pPr lvl="1">
              <a:buAutoNum type="arabicPeriod"/>
            </a:pPr>
            <a:r>
              <a:rPr lang="es-ES" dirty="0"/>
              <a:t>Modelo de datos</a:t>
            </a:r>
          </a:p>
          <a:p>
            <a:pPr lvl="1">
              <a:buAutoNum type="arabicPeriod"/>
            </a:pPr>
            <a:r>
              <a:rPr lang="es-ES" dirty="0"/>
              <a:t>Llamado del servicio desde el componente</a:t>
            </a:r>
          </a:p>
          <a:p>
            <a:pPr>
              <a:buAutoNum type="arabicPeriod"/>
            </a:pPr>
            <a:r>
              <a:rPr lang="es-ES" dirty="0"/>
              <a:t>Manejo de rutas</a:t>
            </a:r>
          </a:p>
          <a:p>
            <a:pPr lvl="1">
              <a:buAutoNum type="arabicPeriod"/>
            </a:pPr>
            <a:r>
              <a:rPr lang="es-ES" dirty="0"/>
              <a:t>Navegación</a:t>
            </a:r>
          </a:p>
          <a:p>
            <a:pPr>
              <a:buAutoNum type="arabicPeriod"/>
            </a:pPr>
            <a:r>
              <a:rPr lang="es-ES" dirty="0"/>
              <a:t> </a:t>
            </a:r>
            <a:r>
              <a:rPr lang="es-ES" dirty="0" err="1"/>
              <a:t>Guard</a:t>
            </a:r>
            <a:endParaRPr lang="es-ES" dirty="0"/>
          </a:p>
          <a:p>
            <a:pPr>
              <a:buAutoNum type="arabicPeriod"/>
            </a:pPr>
            <a:r>
              <a:rPr lang="es-ES" dirty="0"/>
              <a:t>Formularios</a:t>
            </a:r>
          </a:p>
          <a:p>
            <a:pPr>
              <a:buAutoNum type="arabicPeriod"/>
            </a:pPr>
            <a:r>
              <a:rPr lang="es-ES" dirty="0"/>
              <a:t>Parámetros en las rutas Angular</a:t>
            </a:r>
          </a:p>
          <a:p>
            <a:pPr>
              <a:buAutoNum type="arabicPeriod"/>
            </a:pPr>
            <a:r>
              <a:rPr lang="es-ES" dirty="0"/>
              <a:t>Tablas</a:t>
            </a:r>
          </a:p>
          <a:p>
            <a:pPr>
              <a:buAutoNum type="arabicPeriod"/>
            </a:pPr>
            <a:r>
              <a:rPr lang="es-ES" dirty="0"/>
              <a:t>Taller</a:t>
            </a:r>
          </a:p>
          <a:p>
            <a:pPr>
              <a:buAutoNum type="arabicPeriod"/>
            </a:pPr>
            <a:endParaRPr lang="es-ES" dirty="0"/>
          </a:p>
          <a:p>
            <a:pPr>
              <a:buAutoNum type="arabicPeriod"/>
            </a:pPr>
            <a:endParaRPr lang="es-ES" dirty="0"/>
          </a:p>
        </p:txBody>
      </p:sp>
    </p:spTree>
    <p:extLst>
      <p:ext uri="{BB962C8B-B14F-4D97-AF65-F5344CB8AC3E}">
        <p14:creationId xmlns:p14="http://schemas.microsoft.com/office/powerpoint/2010/main" val="3444608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04"/>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820038"/>
              </a:buClr>
              <a:buSzPts val="2160"/>
              <a:buFont typeface="Calibri"/>
              <a:buNone/>
            </a:pPr>
            <a:br>
              <a:rPr lang="es-ES" sz="2160"/>
            </a:br>
            <a:r>
              <a:rPr lang="es-ES" sz="2160"/>
              <a:t>Parámetros en las rutas Angular</a:t>
            </a:r>
            <a:endParaRPr/>
          </a:p>
          <a:p>
            <a:pPr marL="0" lvl="0" indent="0" algn="r" rtl="0">
              <a:spcBef>
                <a:spcPts val="0"/>
              </a:spcBef>
              <a:spcAft>
                <a:spcPts val="0"/>
              </a:spcAft>
              <a:buClr>
                <a:srgbClr val="820038"/>
              </a:buClr>
              <a:buSzPts val="2160"/>
              <a:buFont typeface="Calibri"/>
              <a:buNone/>
            </a:pPr>
            <a:endParaRPr sz="2160"/>
          </a:p>
        </p:txBody>
      </p:sp>
      <p:pic>
        <p:nvPicPr>
          <p:cNvPr id="1078" name="Google Shape;1078;p104" descr="Imagen que contiene captura de pantalla&#10;&#10;Descripción generada con confianza alta"/>
          <p:cNvPicPr preferRelativeResize="0"/>
          <p:nvPr/>
        </p:nvPicPr>
        <p:blipFill rotWithShape="1">
          <a:blip r:embed="rId3">
            <a:alphaModFix/>
          </a:blip>
          <a:srcRect/>
          <a:stretch/>
        </p:blipFill>
        <p:spPr>
          <a:xfrm>
            <a:off x="105673" y="990169"/>
            <a:ext cx="5449737" cy="2666892"/>
          </a:xfrm>
          <a:prstGeom prst="rect">
            <a:avLst/>
          </a:prstGeom>
          <a:noFill/>
          <a:ln>
            <a:noFill/>
          </a:ln>
        </p:spPr>
      </p:pic>
      <p:pic>
        <p:nvPicPr>
          <p:cNvPr id="1079" name="Google Shape;1079;p104"/>
          <p:cNvPicPr preferRelativeResize="0"/>
          <p:nvPr/>
        </p:nvPicPr>
        <p:blipFill rotWithShape="1">
          <a:blip r:embed="rId4">
            <a:alphaModFix/>
          </a:blip>
          <a:srcRect/>
          <a:stretch/>
        </p:blipFill>
        <p:spPr>
          <a:xfrm>
            <a:off x="5800614" y="990169"/>
            <a:ext cx="3131388" cy="1270406"/>
          </a:xfrm>
          <a:prstGeom prst="rect">
            <a:avLst/>
          </a:prstGeom>
          <a:noFill/>
          <a:ln>
            <a:noFill/>
          </a:ln>
        </p:spPr>
      </p:pic>
      <p:sp>
        <p:nvSpPr>
          <p:cNvPr id="5" name="CuadroTexto 4">
            <a:extLst>
              <a:ext uri="{FF2B5EF4-FFF2-40B4-BE49-F238E27FC236}">
                <a16:creationId xmlns:a16="http://schemas.microsoft.com/office/drawing/2014/main" id="{116EABFF-85A1-4BDF-8AA8-CA9B4490E9DF}"/>
              </a:ext>
            </a:extLst>
          </p:cNvPr>
          <p:cNvSpPr txBox="1"/>
          <p:nvPr/>
        </p:nvSpPr>
        <p:spPr>
          <a:xfrm>
            <a:off x="105673" y="3857678"/>
            <a:ext cx="8740615" cy="646331"/>
          </a:xfrm>
          <a:prstGeom prst="rect">
            <a:avLst/>
          </a:prstGeom>
          <a:noFill/>
        </p:spPr>
        <p:txBody>
          <a:bodyPr wrap="square" rtlCol="0">
            <a:spAutoFit/>
          </a:bodyPr>
          <a:lstStyle/>
          <a:p>
            <a:pPr fontAlgn="base"/>
            <a:r>
              <a:rPr lang="es-ES" sz="1800" dirty="0">
                <a:solidFill>
                  <a:srgbClr val="7F7F7F"/>
                </a:solidFill>
                <a:latin typeface="Calibri"/>
                <a:cs typeface="Calibri"/>
              </a:rPr>
              <a:t>En concreto </a:t>
            </a:r>
            <a:r>
              <a:rPr lang="es-ES" sz="1800" dirty="0" err="1">
                <a:solidFill>
                  <a:srgbClr val="7F7F7F"/>
                </a:solidFill>
                <a:latin typeface="Calibri"/>
                <a:cs typeface="Calibri"/>
              </a:rPr>
              <a:t>activateRoute</a:t>
            </a:r>
            <a:r>
              <a:rPr lang="es-ES" sz="1800" dirty="0">
                <a:solidFill>
                  <a:srgbClr val="7F7F7F"/>
                </a:solidFill>
                <a:latin typeface="Calibri"/>
                <a:cs typeface="Calibri"/>
              </a:rPr>
              <a:t> da acceso a métodos y propiedades para trabajar con la ruta activa y poder leer sus parámetros.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105"/>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820038"/>
              </a:buClr>
              <a:buSzPts val="2160"/>
              <a:buFont typeface="Calibri"/>
              <a:buNone/>
            </a:pPr>
            <a:br>
              <a:rPr lang="es-ES" sz="2160"/>
            </a:br>
            <a:r>
              <a:rPr lang="es-ES" sz="2160"/>
              <a:t>Parámetros en las rutas Angular</a:t>
            </a:r>
            <a:endParaRPr/>
          </a:p>
          <a:p>
            <a:pPr marL="0" lvl="0" indent="0" algn="r" rtl="0">
              <a:spcBef>
                <a:spcPts val="0"/>
              </a:spcBef>
              <a:spcAft>
                <a:spcPts val="0"/>
              </a:spcAft>
              <a:buClr>
                <a:srgbClr val="820038"/>
              </a:buClr>
              <a:buSzPts val="2160"/>
              <a:buFont typeface="Calibri"/>
              <a:buNone/>
            </a:pPr>
            <a:endParaRPr sz="2160"/>
          </a:p>
        </p:txBody>
      </p:sp>
      <p:pic>
        <p:nvPicPr>
          <p:cNvPr id="1085" name="Google Shape;1085;p105" descr="Imagen que contiene captura de pantalla&#10;&#10;Descripción generada con confianza muy alta"/>
          <p:cNvPicPr preferRelativeResize="0"/>
          <p:nvPr/>
        </p:nvPicPr>
        <p:blipFill rotWithShape="1">
          <a:blip r:embed="rId3">
            <a:alphaModFix/>
          </a:blip>
          <a:srcRect/>
          <a:stretch/>
        </p:blipFill>
        <p:spPr>
          <a:xfrm>
            <a:off x="1162410" y="956118"/>
            <a:ext cx="2743200" cy="1872604"/>
          </a:xfrm>
          <a:prstGeom prst="rect">
            <a:avLst/>
          </a:prstGeom>
          <a:noFill/>
          <a:ln>
            <a:noFill/>
          </a:ln>
        </p:spPr>
      </p:pic>
      <p:pic>
        <p:nvPicPr>
          <p:cNvPr id="1086" name="Google Shape;1086;p105" descr="Imagen que contiene captura de pantalla&#10;&#10;Descripción generada con confianza muy alta"/>
          <p:cNvPicPr preferRelativeResize="0"/>
          <p:nvPr/>
        </p:nvPicPr>
        <p:blipFill rotWithShape="1">
          <a:blip r:embed="rId4">
            <a:alphaModFix/>
          </a:blip>
          <a:srcRect/>
          <a:stretch/>
        </p:blipFill>
        <p:spPr>
          <a:xfrm>
            <a:off x="5551098" y="1005095"/>
            <a:ext cx="2743200" cy="1882479"/>
          </a:xfrm>
          <a:prstGeom prst="rect">
            <a:avLst/>
          </a:prstGeom>
          <a:noFill/>
          <a:ln>
            <a:noFill/>
          </a:ln>
        </p:spPr>
      </p:pic>
      <p:pic>
        <p:nvPicPr>
          <p:cNvPr id="1087" name="Google Shape;1087;p105" descr="Imagen que contiene captura de pantalla&#10;&#10;Descripción generada con confianza muy alta"/>
          <p:cNvPicPr preferRelativeResize="0"/>
          <p:nvPr/>
        </p:nvPicPr>
        <p:blipFill rotWithShape="1">
          <a:blip r:embed="rId5">
            <a:alphaModFix/>
          </a:blip>
          <a:srcRect/>
          <a:stretch/>
        </p:blipFill>
        <p:spPr>
          <a:xfrm>
            <a:off x="2531853" y="3157188"/>
            <a:ext cx="3746020" cy="1406265"/>
          </a:xfrm>
          <a:prstGeom prst="rect">
            <a:avLst/>
          </a:prstGeom>
          <a:noFill/>
          <a:ln>
            <a:noFill/>
          </a:ln>
        </p:spPr>
      </p:pic>
      <p:cxnSp>
        <p:nvCxnSpPr>
          <p:cNvPr id="1088" name="Google Shape;1088;p105"/>
          <p:cNvCxnSpPr/>
          <p:nvPr/>
        </p:nvCxnSpPr>
        <p:spPr>
          <a:xfrm>
            <a:off x="4114800" y="2114550"/>
            <a:ext cx="1162409" cy="19410"/>
          </a:xfrm>
          <a:prstGeom prst="straightConnector1">
            <a:avLst/>
          </a:prstGeom>
          <a:noFill/>
          <a:ln w="9525" cap="flat" cmpd="sng">
            <a:solidFill>
              <a:srgbClr val="4A7DBA"/>
            </a:solidFill>
            <a:prstDash val="solid"/>
            <a:round/>
            <a:headEnd type="none" w="sm" len="sm"/>
            <a:tailEnd type="triangle" w="med" len="med"/>
          </a:ln>
        </p:spPr>
      </p:cxnSp>
      <p:sp>
        <p:nvSpPr>
          <p:cNvPr id="1089" name="Google Shape;1089;p105"/>
          <p:cNvSpPr/>
          <p:nvPr/>
        </p:nvSpPr>
        <p:spPr>
          <a:xfrm>
            <a:off x="5271624" y="3216336"/>
            <a:ext cx="981254" cy="183311"/>
          </a:xfrm>
          <a:prstGeom prst="lef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Google Shape;1094;p106"/>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TABLAS</a:t>
            </a:r>
            <a:endParaRPr/>
          </a:p>
        </p:txBody>
      </p:sp>
      <p:pic>
        <p:nvPicPr>
          <p:cNvPr id="1095" name="Google Shape;1095;p106" descr="Imagen que contiene texto&#10;&#10;Descripción generada con confianza alta"/>
          <p:cNvPicPr preferRelativeResize="0"/>
          <p:nvPr/>
        </p:nvPicPr>
        <p:blipFill rotWithShape="1">
          <a:blip r:embed="rId3">
            <a:alphaModFix/>
          </a:blip>
          <a:srcRect/>
          <a:stretch/>
        </p:blipFill>
        <p:spPr>
          <a:xfrm>
            <a:off x="5717427" y="1077673"/>
            <a:ext cx="1914525" cy="1672626"/>
          </a:xfrm>
          <a:prstGeom prst="rect">
            <a:avLst/>
          </a:prstGeom>
          <a:noFill/>
          <a:ln>
            <a:noFill/>
          </a:ln>
        </p:spPr>
      </p:pic>
      <p:pic>
        <p:nvPicPr>
          <p:cNvPr id="1096" name="Google Shape;1096;p106" descr="Imagen que contiene captura de pantalla&#10;&#10;Descripción generada con confianza alta"/>
          <p:cNvPicPr preferRelativeResize="0"/>
          <p:nvPr/>
        </p:nvPicPr>
        <p:blipFill rotWithShape="1">
          <a:blip r:embed="rId4">
            <a:alphaModFix/>
          </a:blip>
          <a:srcRect/>
          <a:stretch/>
        </p:blipFill>
        <p:spPr>
          <a:xfrm>
            <a:off x="5249174" y="2848857"/>
            <a:ext cx="2743200" cy="1451429"/>
          </a:xfrm>
          <a:prstGeom prst="rect">
            <a:avLst/>
          </a:prstGeom>
          <a:noFill/>
          <a:ln>
            <a:noFill/>
          </a:ln>
        </p:spPr>
      </p:pic>
      <p:pic>
        <p:nvPicPr>
          <p:cNvPr id="1097" name="Google Shape;1097;p106" descr="Imagen que contiene texto&#10;&#10;Descripción generada con confianza alta"/>
          <p:cNvPicPr preferRelativeResize="0"/>
          <p:nvPr/>
        </p:nvPicPr>
        <p:blipFill rotWithShape="1">
          <a:blip r:embed="rId5">
            <a:alphaModFix/>
          </a:blip>
          <a:srcRect/>
          <a:stretch/>
        </p:blipFill>
        <p:spPr>
          <a:xfrm>
            <a:off x="278203" y="965542"/>
            <a:ext cx="4112643" cy="35682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10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TABLAS</a:t>
            </a:r>
            <a:endParaRPr/>
          </a:p>
        </p:txBody>
      </p:sp>
      <p:pic>
        <p:nvPicPr>
          <p:cNvPr id="1103" name="Google Shape;1103;p107" descr="Imagen que contiene captura de pantalla&#10;&#10;Descripción generada con confianza muy alta"/>
          <p:cNvPicPr preferRelativeResize="0"/>
          <p:nvPr/>
        </p:nvPicPr>
        <p:blipFill rotWithShape="1">
          <a:blip r:embed="rId3">
            <a:alphaModFix/>
          </a:blip>
          <a:srcRect/>
          <a:stretch/>
        </p:blipFill>
        <p:spPr>
          <a:xfrm>
            <a:off x="138023" y="1028596"/>
            <a:ext cx="4716492" cy="3506847"/>
          </a:xfrm>
          <a:prstGeom prst="rect">
            <a:avLst/>
          </a:prstGeom>
          <a:noFill/>
          <a:ln>
            <a:noFill/>
          </a:ln>
        </p:spPr>
      </p:pic>
      <p:pic>
        <p:nvPicPr>
          <p:cNvPr id="1104" name="Google Shape;1104;p107" descr="Imagen que contiene captura de pantalla&#10;&#10;Descripción generada con confianza muy alta"/>
          <p:cNvPicPr preferRelativeResize="0"/>
          <p:nvPr/>
        </p:nvPicPr>
        <p:blipFill rotWithShape="1">
          <a:blip r:embed="rId4">
            <a:alphaModFix/>
          </a:blip>
          <a:srcRect/>
          <a:stretch/>
        </p:blipFill>
        <p:spPr>
          <a:xfrm>
            <a:off x="5173693" y="1529294"/>
            <a:ext cx="3616623" cy="25270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108"/>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a:t>
            </a:r>
            <a:endParaRPr/>
          </a:p>
        </p:txBody>
      </p:sp>
      <p:sp>
        <p:nvSpPr>
          <p:cNvPr id="1110" name="Google Shape;1110;p108"/>
          <p:cNvSpPr txBox="1">
            <a:spLocks noGrp="1"/>
          </p:cNvSpPr>
          <p:nvPr>
            <p:ph type="body" idx="1"/>
          </p:nvPr>
        </p:nvSpPr>
        <p:spPr>
          <a:xfrm>
            <a:off x="132736" y="897564"/>
            <a:ext cx="8554064" cy="97647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7F7F7F"/>
              </a:buClr>
              <a:buSzPts val="1800"/>
              <a:buNone/>
            </a:pPr>
            <a:r>
              <a:rPr lang="es-ES"/>
              <a:t>5. Hacer las instrucciones de ruta</a:t>
            </a:r>
            <a:endParaRPr/>
          </a:p>
          <a:p>
            <a:pPr marL="0" lvl="0" indent="0" algn="l" rtl="0">
              <a:lnSpc>
                <a:spcPct val="90000"/>
              </a:lnSpc>
              <a:spcBef>
                <a:spcPts val="360"/>
              </a:spcBef>
              <a:spcAft>
                <a:spcPts val="0"/>
              </a:spcAft>
              <a:buClr>
                <a:srgbClr val="7F7F7F"/>
              </a:buClr>
              <a:buSzPts val="1800"/>
              <a:buNone/>
            </a:pPr>
            <a:endParaRPr/>
          </a:p>
          <a:p>
            <a:pPr marL="257175" lvl="0" indent="-257175" algn="l" rtl="0">
              <a:lnSpc>
                <a:spcPct val="90000"/>
              </a:lnSpc>
              <a:spcBef>
                <a:spcPts val="360"/>
              </a:spcBef>
              <a:spcAft>
                <a:spcPts val="0"/>
              </a:spcAft>
              <a:buClr>
                <a:srgbClr val="7F7F7F"/>
              </a:buClr>
              <a:buSzPts val="1800"/>
              <a:buFont typeface="Noto Sans Symbols"/>
              <a:buChar char="✔"/>
            </a:pPr>
            <a:r>
              <a:rPr lang="es-ES"/>
              <a:t>El elemento de la mitad va a tener las instrucciones de ruta </a:t>
            </a:r>
            <a:endParaRPr/>
          </a:p>
        </p:txBody>
      </p:sp>
      <p:pic>
        <p:nvPicPr>
          <p:cNvPr id="1111" name="Google Shape;1111;p108" descr="Imagen que contiene captura de pantalla&#10;&#10;Descripción generada con confianza muy alta"/>
          <p:cNvPicPr preferRelativeResize="0"/>
          <p:nvPr/>
        </p:nvPicPr>
        <p:blipFill rotWithShape="1">
          <a:blip r:embed="rId3">
            <a:alphaModFix/>
          </a:blip>
          <a:srcRect/>
          <a:stretch/>
        </p:blipFill>
        <p:spPr>
          <a:xfrm>
            <a:off x="3965996" y="1973902"/>
            <a:ext cx="5072330" cy="2651403"/>
          </a:xfrm>
          <a:prstGeom prst="rect">
            <a:avLst/>
          </a:prstGeom>
          <a:noFill/>
          <a:ln>
            <a:noFill/>
          </a:ln>
        </p:spPr>
      </p:pic>
      <p:sp>
        <p:nvSpPr>
          <p:cNvPr id="1112" name="Google Shape;1112;p108"/>
          <p:cNvSpPr txBox="1"/>
          <p:nvPr/>
        </p:nvSpPr>
        <p:spPr>
          <a:xfrm>
            <a:off x="6025550" y="3162659"/>
            <a:ext cx="218248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router-outlet</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113" name="Google Shape;1113;p108"/>
          <p:cNvPicPr preferRelativeResize="0"/>
          <p:nvPr/>
        </p:nvPicPr>
        <p:blipFill rotWithShape="1">
          <a:blip r:embed="rId4">
            <a:alphaModFix/>
          </a:blip>
          <a:srcRect/>
          <a:stretch/>
        </p:blipFill>
        <p:spPr>
          <a:xfrm>
            <a:off x="138023" y="1976622"/>
            <a:ext cx="3713671" cy="2613612"/>
          </a:xfrm>
          <a:prstGeom prst="rect">
            <a:avLst/>
          </a:prstGeom>
          <a:noFill/>
          <a:ln>
            <a:noFill/>
          </a:ln>
        </p:spPr>
      </p:pic>
      <p:cxnSp>
        <p:nvCxnSpPr>
          <p:cNvPr id="1114" name="Google Shape;1114;p108"/>
          <p:cNvCxnSpPr/>
          <p:nvPr/>
        </p:nvCxnSpPr>
        <p:spPr>
          <a:xfrm>
            <a:off x="1235734" y="3354597"/>
            <a:ext cx="4720805" cy="19409"/>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109"/>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(desarrollo punto 5)</a:t>
            </a:r>
            <a:endParaRPr/>
          </a:p>
        </p:txBody>
      </p:sp>
      <p:pic>
        <p:nvPicPr>
          <p:cNvPr id="1120" name="Google Shape;1120;p109"/>
          <p:cNvPicPr preferRelativeResize="0"/>
          <p:nvPr/>
        </p:nvPicPr>
        <p:blipFill rotWithShape="1">
          <a:blip r:embed="rId3">
            <a:alphaModFix/>
          </a:blip>
          <a:srcRect r="-628" b="81356"/>
          <a:stretch/>
        </p:blipFill>
        <p:spPr>
          <a:xfrm>
            <a:off x="777007" y="2084537"/>
            <a:ext cx="2371067" cy="313445"/>
          </a:xfrm>
          <a:prstGeom prst="rect">
            <a:avLst/>
          </a:prstGeom>
          <a:noFill/>
          <a:ln>
            <a:noFill/>
          </a:ln>
        </p:spPr>
      </p:pic>
      <p:pic>
        <p:nvPicPr>
          <p:cNvPr id="1121" name="Google Shape;1121;p109"/>
          <p:cNvPicPr preferRelativeResize="0"/>
          <p:nvPr/>
        </p:nvPicPr>
        <p:blipFill rotWithShape="1">
          <a:blip r:embed="rId3">
            <a:alphaModFix/>
          </a:blip>
          <a:srcRect t="69492" r="-628" b="-847"/>
          <a:stretch/>
        </p:blipFill>
        <p:spPr>
          <a:xfrm>
            <a:off x="777006" y="2591339"/>
            <a:ext cx="2371067" cy="346297"/>
          </a:xfrm>
          <a:prstGeom prst="rect">
            <a:avLst/>
          </a:prstGeom>
          <a:noFill/>
          <a:ln>
            <a:noFill/>
          </a:ln>
        </p:spPr>
      </p:pic>
      <p:pic>
        <p:nvPicPr>
          <p:cNvPr id="1122" name="Google Shape;1122;p109" descr="Imagen que contiene mesa, texto&#10;&#10;Descripción generada con confianza alta"/>
          <p:cNvPicPr preferRelativeResize="0"/>
          <p:nvPr/>
        </p:nvPicPr>
        <p:blipFill rotWithShape="1">
          <a:blip r:embed="rId4">
            <a:alphaModFix/>
          </a:blip>
          <a:srcRect/>
          <a:stretch/>
        </p:blipFill>
        <p:spPr>
          <a:xfrm>
            <a:off x="3429101" y="991937"/>
            <a:ext cx="5363471" cy="3545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110"/>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(desarrollo punto 5)</a:t>
            </a:r>
            <a:endParaRPr/>
          </a:p>
        </p:txBody>
      </p:sp>
      <p:pic>
        <p:nvPicPr>
          <p:cNvPr id="1128" name="Google Shape;1128;p110" descr="Imagen que contiene texto&#10;&#10;Descripción generada con confianza alta"/>
          <p:cNvPicPr preferRelativeResize="0"/>
          <p:nvPr/>
        </p:nvPicPr>
        <p:blipFill rotWithShape="1">
          <a:blip r:embed="rId3">
            <a:alphaModFix/>
          </a:blip>
          <a:srcRect/>
          <a:stretch/>
        </p:blipFill>
        <p:spPr>
          <a:xfrm>
            <a:off x="278202" y="947845"/>
            <a:ext cx="3864632" cy="3733043"/>
          </a:xfrm>
          <a:prstGeom prst="rect">
            <a:avLst/>
          </a:prstGeom>
          <a:noFill/>
          <a:ln>
            <a:noFill/>
          </a:ln>
        </p:spPr>
      </p:pic>
      <p:pic>
        <p:nvPicPr>
          <p:cNvPr id="1129" name="Google Shape;1129;p110"/>
          <p:cNvPicPr preferRelativeResize="0"/>
          <p:nvPr/>
        </p:nvPicPr>
        <p:blipFill rotWithShape="1">
          <a:blip r:embed="rId4">
            <a:alphaModFix/>
          </a:blip>
          <a:srcRect/>
          <a:stretch/>
        </p:blipFill>
        <p:spPr>
          <a:xfrm>
            <a:off x="4752754" y="948874"/>
            <a:ext cx="3444498" cy="1188270"/>
          </a:xfrm>
          <a:prstGeom prst="rect">
            <a:avLst/>
          </a:prstGeom>
          <a:noFill/>
          <a:ln>
            <a:noFill/>
          </a:ln>
        </p:spPr>
      </p:pic>
      <p:pic>
        <p:nvPicPr>
          <p:cNvPr id="1130" name="Google Shape;1130;p110" descr="Imagen que contiene captura de pantalla&#10;&#10;Descripción generada con confianza muy alta"/>
          <p:cNvPicPr preferRelativeResize="0"/>
          <p:nvPr/>
        </p:nvPicPr>
        <p:blipFill rotWithShape="1">
          <a:blip r:embed="rId5">
            <a:alphaModFix/>
          </a:blip>
          <a:srcRect/>
          <a:stretch/>
        </p:blipFill>
        <p:spPr>
          <a:xfrm>
            <a:off x="4386533" y="2248409"/>
            <a:ext cx="4587095" cy="222100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1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a:t>
            </a:r>
            <a:endParaRPr/>
          </a:p>
        </p:txBody>
      </p:sp>
      <p:sp>
        <p:nvSpPr>
          <p:cNvPr id="1136" name="Google Shape;1136;p111"/>
          <p:cNvSpPr txBox="1">
            <a:spLocks noGrp="1"/>
          </p:cNvSpPr>
          <p:nvPr>
            <p:ph type="body" idx="1"/>
          </p:nvPr>
        </p:nvSpPr>
        <p:spPr>
          <a:xfrm>
            <a:off x="132736" y="897564"/>
            <a:ext cx="8554064" cy="383406"/>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Font typeface="Noto Sans Symbols"/>
              <a:buChar char="✔"/>
            </a:pPr>
            <a:r>
              <a:rPr lang="es-ES"/>
              <a:t>En nuestro elemento sidebarLeft.component , se va a dar funcionalidad al menu </a:t>
            </a:r>
            <a:endParaRPr/>
          </a:p>
        </p:txBody>
      </p:sp>
      <p:pic>
        <p:nvPicPr>
          <p:cNvPr id="1137" name="Google Shape;1137;p111"/>
          <p:cNvPicPr preferRelativeResize="0"/>
          <p:nvPr/>
        </p:nvPicPr>
        <p:blipFill rotWithShape="1">
          <a:blip r:embed="rId3">
            <a:alphaModFix/>
          </a:blip>
          <a:srcRect t="3109" r="347" b="-518"/>
          <a:stretch/>
        </p:blipFill>
        <p:spPr>
          <a:xfrm>
            <a:off x="653900" y="1553653"/>
            <a:ext cx="3091682" cy="2035962"/>
          </a:xfrm>
          <a:prstGeom prst="rect">
            <a:avLst/>
          </a:prstGeom>
          <a:noFill/>
          <a:ln>
            <a:noFill/>
          </a:ln>
        </p:spPr>
      </p:pic>
      <p:cxnSp>
        <p:nvCxnSpPr>
          <p:cNvPr id="1138" name="Google Shape;1138;p111"/>
          <p:cNvCxnSpPr/>
          <p:nvPr/>
        </p:nvCxnSpPr>
        <p:spPr>
          <a:xfrm>
            <a:off x="3985404" y="1780276"/>
            <a:ext cx="1248673" cy="8627"/>
          </a:xfrm>
          <a:prstGeom prst="straightConnector1">
            <a:avLst/>
          </a:prstGeom>
          <a:noFill/>
          <a:ln w="9525" cap="flat" cmpd="sng">
            <a:solidFill>
              <a:srgbClr val="4A7DBA"/>
            </a:solidFill>
            <a:prstDash val="solid"/>
            <a:round/>
            <a:headEnd type="none" w="sm" len="sm"/>
            <a:tailEnd type="triangle" w="med" len="med"/>
          </a:ln>
        </p:spPr>
      </p:cxnSp>
      <p:sp>
        <p:nvSpPr>
          <p:cNvPr id="1139" name="Google Shape;1139;p111"/>
          <p:cNvSpPr txBox="1"/>
          <p:nvPr/>
        </p:nvSpPr>
        <p:spPr>
          <a:xfrm>
            <a:off x="5607709" y="1558685"/>
            <a:ext cx="27432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home.component</a:t>
            </a:r>
            <a:endParaRPr/>
          </a:p>
          <a:p>
            <a:pPr marL="0" marR="0" lvl="0" indent="0" algn="l" rtl="0">
              <a:spcBef>
                <a:spcPts val="0"/>
              </a:spcBef>
              <a:spcAft>
                <a:spcPts val="0"/>
              </a:spcAft>
              <a:buNone/>
            </a:pPr>
            <a:endParaRPr sz="1800">
              <a:solidFill>
                <a:srgbClr val="7F7F7F"/>
              </a:solidFill>
              <a:latin typeface="Calibri"/>
              <a:ea typeface="Calibri"/>
              <a:cs typeface="Calibri"/>
              <a:sym typeface="Calibri"/>
            </a:endParaRPr>
          </a:p>
          <a:p>
            <a:pPr marL="0" marR="0" lvl="0" indent="0" algn="l" rtl="0">
              <a:spcBef>
                <a:spcPts val="0"/>
              </a:spcBef>
              <a:spcAft>
                <a:spcPts val="0"/>
              </a:spcAft>
              <a:buNone/>
            </a:pPr>
            <a:r>
              <a:rPr lang="es-ES" sz="1800">
                <a:solidFill>
                  <a:srgbClr val="7F7F7F"/>
                </a:solidFill>
                <a:latin typeface="Calibri"/>
                <a:ea typeface="Calibri"/>
                <a:cs typeface="Calibri"/>
                <a:sym typeface="Calibri"/>
              </a:rPr>
              <a:t>menu1.component</a:t>
            </a:r>
            <a:endParaRPr/>
          </a:p>
        </p:txBody>
      </p:sp>
      <p:cxnSp>
        <p:nvCxnSpPr>
          <p:cNvPr id="1140" name="Google Shape;1140;p111"/>
          <p:cNvCxnSpPr/>
          <p:nvPr/>
        </p:nvCxnSpPr>
        <p:spPr>
          <a:xfrm>
            <a:off x="4050102" y="2233162"/>
            <a:ext cx="1248673" cy="8627"/>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12"/>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(desarrollo punto 5)</a:t>
            </a:r>
            <a:endParaRPr/>
          </a:p>
        </p:txBody>
      </p:sp>
      <p:pic>
        <p:nvPicPr>
          <p:cNvPr id="1146" name="Google Shape;1146;p112"/>
          <p:cNvPicPr preferRelativeResize="0"/>
          <p:nvPr/>
        </p:nvPicPr>
        <p:blipFill rotWithShape="1">
          <a:blip r:embed="rId3">
            <a:alphaModFix/>
          </a:blip>
          <a:srcRect/>
          <a:stretch/>
        </p:blipFill>
        <p:spPr>
          <a:xfrm>
            <a:off x="138023" y="1873718"/>
            <a:ext cx="3940115" cy="1169620"/>
          </a:xfrm>
          <a:prstGeom prst="rect">
            <a:avLst/>
          </a:prstGeom>
          <a:noFill/>
          <a:ln>
            <a:noFill/>
          </a:ln>
        </p:spPr>
      </p:pic>
      <p:pic>
        <p:nvPicPr>
          <p:cNvPr id="1147" name="Google Shape;1147;p112" descr="Imagen que contiene captura de pantalla&#10;&#10;Descripción generada con confianza muy alta"/>
          <p:cNvPicPr preferRelativeResize="0"/>
          <p:nvPr/>
        </p:nvPicPr>
        <p:blipFill rotWithShape="1">
          <a:blip r:embed="rId4">
            <a:alphaModFix/>
          </a:blip>
          <a:srcRect/>
          <a:stretch/>
        </p:blipFill>
        <p:spPr>
          <a:xfrm>
            <a:off x="4160088" y="955710"/>
            <a:ext cx="4760627" cy="36418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11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a:t>
            </a:r>
            <a:endParaRPr/>
          </a:p>
        </p:txBody>
      </p:sp>
      <p:sp>
        <p:nvSpPr>
          <p:cNvPr id="1153" name="Google Shape;1153;p113"/>
          <p:cNvSpPr txBox="1">
            <a:spLocks noGrp="1"/>
          </p:cNvSpPr>
          <p:nvPr>
            <p:ph type="body" idx="1"/>
          </p:nvPr>
        </p:nvSpPr>
        <p:spPr>
          <a:xfrm>
            <a:off x="132736" y="897564"/>
            <a:ext cx="8554064" cy="92255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7F7F7F"/>
              </a:buClr>
              <a:buSzPts val="1800"/>
              <a:buNone/>
            </a:pPr>
            <a:r>
              <a:rPr lang="es-ES"/>
              <a:t>6. Llamado a servicios</a:t>
            </a:r>
            <a:endParaRPr/>
          </a:p>
          <a:p>
            <a:pPr marL="257175" lvl="0" indent="-257175" algn="l" rtl="0">
              <a:lnSpc>
                <a:spcPct val="90000"/>
              </a:lnSpc>
              <a:spcBef>
                <a:spcPts val="360"/>
              </a:spcBef>
              <a:spcAft>
                <a:spcPts val="0"/>
              </a:spcAft>
              <a:buClr>
                <a:srgbClr val="7F7F7F"/>
              </a:buClr>
              <a:buSzPts val="1800"/>
              <a:buFont typeface="Noto Sans Symbols"/>
              <a:buChar char="✔"/>
            </a:pPr>
            <a:r>
              <a:rPr lang="es-ES"/>
              <a:t>En nuestro componente home.componente , se mostrará en una tabla  los datos de respuesta de un metodo get.</a:t>
            </a:r>
            <a:endParaRPr/>
          </a:p>
          <a:p>
            <a:pPr marL="0" lvl="0" indent="0" algn="l" rtl="0">
              <a:lnSpc>
                <a:spcPct val="90000"/>
              </a:lnSpc>
              <a:spcBef>
                <a:spcPts val="360"/>
              </a:spcBef>
              <a:spcAft>
                <a:spcPts val="0"/>
              </a:spcAft>
              <a:buClr>
                <a:srgbClr val="7F7F7F"/>
              </a:buClr>
              <a:buSzPts val="1800"/>
              <a:buNone/>
            </a:pPr>
            <a:endParaRPr/>
          </a:p>
        </p:txBody>
      </p:sp>
      <p:pic>
        <p:nvPicPr>
          <p:cNvPr id="1154" name="Google Shape;1154;p113" descr="Imagen que contiene captura de pantalla&#10;&#10;Descripción generada con confianza muy alta"/>
          <p:cNvPicPr preferRelativeResize="0"/>
          <p:nvPr/>
        </p:nvPicPr>
        <p:blipFill rotWithShape="1">
          <a:blip r:embed="rId3">
            <a:alphaModFix/>
          </a:blip>
          <a:srcRect/>
          <a:stretch/>
        </p:blipFill>
        <p:spPr>
          <a:xfrm>
            <a:off x="1011446" y="1739199"/>
            <a:ext cx="7121105" cy="29482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86"/>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Consumiendo servicios </a:t>
            </a:r>
            <a:endParaRPr dirty="0"/>
          </a:p>
        </p:txBody>
      </p:sp>
      <p:sp>
        <p:nvSpPr>
          <p:cNvPr id="927" name="Google Shape;927;p86"/>
          <p:cNvSpPr txBox="1">
            <a:spLocks noGrp="1"/>
          </p:cNvSpPr>
          <p:nvPr>
            <p:ph type="body" idx="1"/>
          </p:nvPr>
        </p:nvSpPr>
        <p:spPr>
          <a:xfrm>
            <a:off x="456226" y="1048527"/>
            <a:ext cx="8230574" cy="8949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rgbClr val="7F7F7F"/>
              </a:buClr>
              <a:buSzPts val="1800"/>
              <a:buNone/>
            </a:pPr>
            <a:r>
              <a:rPr lang="es-ES" dirty="0"/>
              <a:t>1.1 Importación y declaración de servicios: La librería @angular/</a:t>
            </a:r>
            <a:r>
              <a:rPr lang="es-ES" dirty="0" err="1"/>
              <a:t>common</a:t>
            </a:r>
            <a:r>
              <a:rPr lang="es-ES" dirty="0"/>
              <a:t>/http trae el módulo </a:t>
            </a:r>
            <a:r>
              <a:rPr lang="es-ES" dirty="0" err="1"/>
              <a:t>HttpClientModule</a:t>
            </a:r>
            <a:r>
              <a:rPr lang="es-ES" dirty="0"/>
              <a:t> con el servicio inyectable </a:t>
            </a:r>
            <a:r>
              <a:rPr lang="es-ES" dirty="0" err="1"/>
              <a:t>HttpClient</a:t>
            </a:r>
            <a:r>
              <a:rPr lang="es-ES" dirty="0"/>
              <a:t>. Lo primero es importar dicho módulo.</a:t>
            </a:r>
            <a:endParaRPr dirty="0"/>
          </a:p>
        </p:txBody>
      </p:sp>
      <p:pic>
        <p:nvPicPr>
          <p:cNvPr id="928" name="Google Shape;928;p86" descr="Imagen que contiene captura de pantalla&#10;&#10;Descripción generada con confianza muy alta"/>
          <p:cNvPicPr preferRelativeResize="0"/>
          <p:nvPr/>
        </p:nvPicPr>
        <p:blipFill rotWithShape="1">
          <a:blip r:embed="rId3">
            <a:alphaModFix/>
          </a:blip>
          <a:srcRect/>
          <a:stretch/>
        </p:blipFill>
        <p:spPr>
          <a:xfrm>
            <a:off x="456226" y="1818492"/>
            <a:ext cx="5341907" cy="2763163"/>
          </a:xfrm>
          <a:prstGeom prst="rect">
            <a:avLst/>
          </a:prstGeom>
          <a:noFill/>
          <a:ln>
            <a:noFill/>
          </a:ln>
        </p:spPr>
      </p:pic>
      <p:sp>
        <p:nvSpPr>
          <p:cNvPr id="3" name="CuadroTexto 2">
            <a:extLst>
              <a:ext uri="{FF2B5EF4-FFF2-40B4-BE49-F238E27FC236}">
                <a16:creationId xmlns:a16="http://schemas.microsoft.com/office/drawing/2014/main" id="{9BE41875-2BAC-4F40-AFDB-F95FA2562D0E}"/>
              </a:ext>
            </a:extLst>
          </p:cNvPr>
          <p:cNvSpPr txBox="1"/>
          <p:nvPr/>
        </p:nvSpPr>
        <p:spPr>
          <a:xfrm>
            <a:off x="5901070" y="2529895"/>
            <a:ext cx="2934586" cy="646331"/>
          </a:xfrm>
          <a:prstGeom prst="rect">
            <a:avLst/>
          </a:prstGeom>
          <a:noFill/>
        </p:spPr>
        <p:txBody>
          <a:bodyPr wrap="square" rtlCol="0">
            <a:spAutoFit/>
          </a:bodyPr>
          <a:lstStyle/>
          <a:p>
            <a:r>
              <a:rPr lang="es-ES" sz="1800" dirty="0">
                <a:solidFill>
                  <a:srgbClr val="7F7F7F"/>
                </a:solidFill>
                <a:latin typeface="Calibri"/>
                <a:cs typeface="Calibri"/>
                <a:sym typeface="Calibri"/>
              </a:rPr>
              <a:t>El servicio </a:t>
            </a:r>
            <a:r>
              <a:rPr lang="es-ES" sz="1800" dirty="0">
                <a:solidFill>
                  <a:srgbClr val="7F7F7F"/>
                </a:solidFill>
                <a:latin typeface="Calibri"/>
                <a:cs typeface="Calibri"/>
                <a:sym typeface="Calibri"/>
                <a:hlinkClick r:id="rId4" tooltip="https://docs.angularjs.org/api/ng/service/$http">
                  <a:extLst>
                    <a:ext uri="{A12FA001-AC4F-418D-AE19-62706E023703}">
                      <ahyp:hlinkClr xmlns:ahyp="http://schemas.microsoft.com/office/drawing/2018/hyperlinkcolor" val="tx"/>
                    </a:ext>
                  </a:extLst>
                </a:hlinkClick>
              </a:rPr>
              <a:t>http</a:t>
            </a:r>
            <a:r>
              <a:rPr lang="es-ES" sz="1800" dirty="0">
                <a:solidFill>
                  <a:srgbClr val="7F7F7F"/>
                </a:solidFill>
                <a:latin typeface="Calibri"/>
                <a:cs typeface="Calibri"/>
                <a:sym typeface="Calibri"/>
              </a:rPr>
              <a:t> permite hacer peticiones al servidor.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114"/>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(desarrollo punto 6) </a:t>
            </a:r>
            <a:endParaRPr/>
          </a:p>
        </p:txBody>
      </p:sp>
      <p:pic>
        <p:nvPicPr>
          <p:cNvPr id="1160" name="Google Shape;1160;p114" descr="Imagen que contiene interior, pared&#10;&#10;Descripción generada con confianza alta"/>
          <p:cNvPicPr preferRelativeResize="0"/>
          <p:nvPr/>
        </p:nvPicPr>
        <p:blipFill rotWithShape="1">
          <a:blip r:embed="rId3">
            <a:alphaModFix/>
          </a:blip>
          <a:srcRect/>
          <a:stretch/>
        </p:blipFill>
        <p:spPr>
          <a:xfrm>
            <a:off x="148806" y="1072224"/>
            <a:ext cx="4543964" cy="1230638"/>
          </a:xfrm>
          <a:prstGeom prst="rect">
            <a:avLst/>
          </a:prstGeom>
          <a:noFill/>
          <a:ln>
            <a:noFill/>
          </a:ln>
        </p:spPr>
      </p:pic>
      <p:pic>
        <p:nvPicPr>
          <p:cNvPr id="1161" name="Google Shape;1161;p114" descr="Imagen que contiene captura de pantalla&#10;&#10;Descripción generada con confianza muy alta"/>
          <p:cNvPicPr preferRelativeResize="0"/>
          <p:nvPr/>
        </p:nvPicPr>
        <p:blipFill rotWithShape="1">
          <a:blip r:embed="rId4">
            <a:alphaModFix/>
          </a:blip>
          <a:srcRect/>
          <a:stretch/>
        </p:blipFill>
        <p:spPr>
          <a:xfrm>
            <a:off x="4839420" y="1074567"/>
            <a:ext cx="4069510" cy="3468820"/>
          </a:xfrm>
          <a:prstGeom prst="rect">
            <a:avLst/>
          </a:prstGeom>
          <a:noFill/>
          <a:ln>
            <a:noFill/>
          </a:ln>
        </p:spPr>
      </p:pic>
      <p:pic>
        <p:nvPicPr>
          <p:cNvPr id="1162" name="Google Shape;1162;p114" descr="Imagen que contiene texto&#10;&#10;Descripción generada con confianza alta"/>
          <p:cNvPicPr preferRelativeResize="0"/>
          <p:nvPr/>
        </p:nvPicPr>
        <p:blipFill rotWithShape="1">
          <a:blip r:embed="rId5">
            <a:alphaModFix/>
          </a:blip>
          <a:srcRect/>
          <a:stretch/>
        </p:blipFill>
        <p:spPr>
          <a:xfrm>
            <a:off x="644825" y="2462048"/>
            <a:ext cx="3767586" cy="211721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115"/>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(desarrollo punto 6) </a:t>
            </a:r>
            <a:endParaRPr/>
          </a:p>
        </p:txBody>
      </p:sp>
      <p:pic>
        <p:nvPicPr>
          <p:cNvPr id="1168" name="Google Shape;1168;p115" descr="Imagen que contiene captura de pantalla&#10;&#10;Descripción generada con confianza alta"/>
          <p:cNvPicPr preferRelativeResize="0"/>
          <p:nvPr/>
        </p:nvPicPr>
        <p:blipFill rotWithShape="1">
          <a:blip r:embed="rId3">
            <a:alphaModFix/>
          </a:blip>
          <a:srcRect/>
          <a:stretch/>
        </p:blipFill>
        <p:spPr>
          <a:xfrm>
            <a:off x="181155" y="996370"/>
            <a:ext cx="3907766" cy="2126374"/>
          </a:xfrm>
          <a:prstGeom prst="rect">
            <a:avLst/>
          </a:prstGeom>
          <a:noFill/>
          <a:ln>
            <a:noFill/>
          </a:ln>
        </p:spPr>
      </p:pic>
      <p:pic>
        <p:nvPicPr>
          <p:cNvPr id="1169" name="Google Shape;1169;p115" descr="Imagen que contiene captura de pantalla&#10;&#10;Descripción generada con confianza muy alta"/>
          <p:cNvPicPr preferRelativeResize="0"/>
          <p:nvPr/>
        </p:nvPicPr>
        <p:blipFill rotWithShape="1">
          <a:blip r:embed="rId4">
            <a:alphaModFix/>
          </a:blip>
          <a:srcRect/>
          <a:stretch/>
        </p:blipFill>
        <p:spPr>
          <a:xfrm>
            <a:off x="4246354" y="996733"/>
            <a:ext cx="4705708" cy="3387259"/>
          </a:xfrm>
          <a:prstGeom prst="rect">
            <a:avLst/>
          </a:prstGeom>
          <a:noFill/>
          <a:ln>
            <a:noFill/>
          </a:ln>
        </p:spPr>
      </p:pic>
      <p:pic>
        <p:nvPicPr>
          <p:cNvPr id="1170" name="Google Shape;1170;p115"/>
          <p:cNvPicPr preferRelativeResize="0"/>
          <p:nvPr/>
        </p:nvPicPr>
        <p:blipFill rotWithShape="1">
          <a:blip r:embed="rId5">
            <a:alphaModFix/>
          </a:blip>
          <a:srcRect/>
          <a:stretch/>
        </p:blipFill>
        <p:spPr>
          <a:xfrm>
            <a:off x="116457" y="3355543"/>
            <a:ext cx="4037161" cy="1138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116"/>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(desarrollo punto 6) </a:t>
            </a:r>
            <a:endParaRPr/>
          </a:p>
        </p:txBody>
      </p:sp>
      <p:pic>
        <p:nvPicPr>
          <p:cNvPr id="1176" name="Google Shape;1176;p116" descr="Imagen que contiene monitor, interior&#10;&#10;Descripción generada con confianza alta"/>
          <p:cNvPicPr preferRelativeResize="0"/>
          <p:nvPr/>
        </p:nvPicPr>
        <p:blipFill rotWithShape="1">
          <a:blip r:embed="rId3">
            <a:alphaModFix/>
          </a:blip>
          <a:srcRect/>
          <a:stretch/>
        </p:blipFill>
        <p:spPr>
          <a:xfrm>
            <a:off x="547777" y="876109"/>
            <a:ext cx="3066690" cy="1784614"/>
          </a:xfrm>
          <a:prstGeom prst="rect">
            <a:avLst/>
          </a:prstGeom>
          <a:noFill/>
          <a:ln>
            <a:noFill/>
          </a:ln>
        </p:spPr>
      </p:pic>
      <p:pic>
        <p:nvPicPr>
          <p:cNvPr id="1177" name="Google Shape;1177;p116" descr="Imagen que contiene captura de pantalla&#10;&#10;Descripción generada con confianza muy alta"/>
          <p:cNvPicPr preferRelativeResize="0"/>
          <p:nvPr/>
        </p:nvPicPr>
        <p:blipFill rotWithShape="1">
          <a:blip r:embed="rId4">
            <a:alphaModFix/>
          </a:blip>
          <a:srcRect/>
          <a:stretch/>
        </p:blipFill>
        <p:spPr>
          <a:xfrm>
            <a:off x="580127" y="2699746"/>
            <a:ext cx="3034341" cy="1954527"/>
          </a:xfrm>
          <a:prstGeom prst="rect">
            <a:avLst/>
          </a:prstGeom>
          <a:noFill/>
          <a:ln>
            <a:noFill/>
          </a:ln>
        </p:spPr>
      </p:pic>
      <p:pic>
        <p:nvPicPr>
          <p:cNvPr id="1178" name="Google Shape;1178;p116" descr="Imagen que contiene captura de pantalla&#10;&#10;Descripción generada con confianza muy alta"/>
          <p:cNvPicPr preferRelativeResize="0"/>
          <p:nvPr/>
        </p:nvPicPr>
        <p:blipFill rotWithShape="1">
          <a:blip r:embed="rId5">
            <a:alphaModFix/>
          </a:blip>
          <a:srcRect/>
          <a:stretch/>
        </p:blipFill>
        <p:spPr>
          <a:xfrm>
            <a:off x="3955211" y="908431"/>
            <a:ext cx="4942935" cy="380109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11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TALLER </a:t>
            </a:r>
            <a:endParaRPr dirty="0"/>
          </a:p>
        </p:txBody>
      </p:sp>
      <p:sp>
        <p:nvSpPr>
          <p:cNvPr id="1184" name="Google Shape;1184;p117"/>
          <p:cNvSpPr txBox="1">
            <a:spLocks noGrp="1"/>
          </p:cNvSpPr>
          <p:nvPr>
            <p:ph type="body" idx="1"/>
          </p:nvPr>
        </p:nvSpPr>
        <p:spPr>
          <a:xfrm>
            <a:off x="132736" y="897564"/>
            <a:ext cx="8554064" cy="782378"/>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665"/>
              <a:buFont typeface="Noto Sans Symbols"/>
              <a:buChar char="✔"/>
            </a:pPr>
            <a:r>
              <a:rPr lang="es-ES" sz="1665" dirty="0"/>
              <a:t>En la tabla  donde se muestran los datos , para cada fila se agregará una opción para pagar y se </a:t>
            </a:r>
            <a:r>
              <a:rPr lang="es-ES" sz="1665" dirty="0" err="1"/>
              <a:t>consumira</a:t>
            </a:r>
            <a:r>
              <a:rPr lang="es-ES" sz="1665" dirty="0"/>
              <a:t> la api con el </a:t>
            </a:r>
            <a:r>
              <a:rPr lang="es-ES" sz="1665" dirty="0" err="1"/>
              <a:t>metodo</a:t>
            </a:r>
            <a:r>
              <a:rPr lang="es-ES" sz="1665" dirty="0"/>
              <a:t> </a:t>
            </a:r>
            <a:r>
              <a:rPr lang="es-ES" sz="1665" dirty="0" err="1"/>
              <a:t>put</a:t>
            </a:r>
            <a:r>
              <a:rPr lang="es-ES" sz="1665" dirty="0"/>
              <a:t>.( La respuesta de la api se mostrara como mensaje) </a:t>
            </a:r>
            <a:endParaRPr sz="1665" dirty="0"/>
          </a:p>
        </p:txBody>
      </p:sp>
      <p:pic>
        <p:nvPicPr>
          <p:cNvPr id="1185" name="Google Shape;1185;p117"/>
          <p:cNvPicPr preferRelativeResize="0"/>
          <p:nvPr/>
        </p:nvPicPr>
        <p:blipFill rotWithShape="1">
          <a:blip r:embed="rId3">
            <a:alphaModFix/>
          </a:blip>
          <a:srcRect/>
          <a:stretch/>
        </p:blipFill>
        <p:spPr>
          <a:xfrm>
            <a:off x="572848" y="1679942"/>
            <a:ext cx="3688602" cy="2747476"/>
          </a:xfrm>
          <a:prstGeom prst="rect">
            <a:avLst/>
          </a:prstGeom>
          <a:noFill/>
          <a:ln>
            <a:noFill/>
          </a:ln>
        </p:spPr>
      </p:pic>
      <p:pic>
        <p:nvPicPr>
          <p:cNvPr id="1186" name="Google Shape;1186;p117"/>
          <p:cNvPicPr preferRelativeResize="0"/>
          <p:nvPr/>
        </p:nvPicPr>
        <p:blipFill rotWithShape="1">
          <a:blip r:embed="rId4">
            <a:alphaModFix/>
          </a:blip>
          <a:srcRect r="1176" b="411"/>
          <a:stretch/>
        </p:blipFill>
        <p:spPr>
          <a:xfrm>
            <a:off x="4808124" y="1679942"/>
            <a:ext cx="3953105" cy="2820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118"/>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(desarrollo punto 6) </a:t>
            </a:r>
            <a:endParaRPr/>
          </a:p>
        </p:txBody>
      </p:sp>
      <p:pic>
        <p:nvPicPr>
          <p:cNvPr id="1192" name="Google Shape;1192;p118"/>
          <p:cNvPicPr preferRelativeResize="0"/>
          <p:nvPr/>
        </p:nvPicPr>
        <p:blipFill rotWithShape="1">
          <a:blip r:embed="rId3">
            <a:alphaModFix/>
          </a:blip>
          <a:srcRect/>
          <a:stretch/>
        </p:blipFill>
        <p:spPr>
          <a:xfrm>
            <a:off x="5583447" y="1742387"/>
            <a:ext cx="3196086" cy="1734207"/>
          </a:xfrm>
          <a:prstGeom prst="rect">
            <a:avLst/>
          </a:prstGeom>
          <a:noFill/>
          <a:ln>
            <a:noFill/>
          </a:ln>
        </p:spPr>
      </p:pic>
      <p:pic>
        <p:nvPicPr>
          <p:cNvPr id="1193" name="Google Shape;1193;p118"/>
          <p:cNvPicPr preferRelativeResize="0"/>
          <p:nvPr/>
        </p:nvPicPr>
        <p:blipFill rotWithShape="1">
          <a:blip r:embed="rId4">
            <a:alphaModFix/>
          </a:blip>
          <a:srcRect/>
          <a:stretch/>
        </p:blipFill>
        <p:spPr>
          <a:xfrm>
            <a:off x="256636" y="1284428"/>
            <a:ext cx="5007632" cy="314614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119"/>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(desarrollo punto 6) </a:t>
            </a:r>
            <a:endParaRPr/>
          </a:p>
        </p:txBody>
      </p:sp>
      <p:pic>
        <p:nvPicPr>
          <p:cNvPr id="1199" name="Google Shape;1199;p119"/>
          <p:cNvPicPr preferRelativeResize="0"/>
          <p:nvPr/>
        </p:nvPicPr>
        <p:blipFill rotWithShape="1">
          <a:blip r:embed="rId3">
            <a:alphaModFix/>
          </a:blip>
          <a:srcRect/>
          <a:stretch/>
        </p:blipFill>
        <p:spPr>
          <a:xfrm>
            <a:off x="191938" y="1010404"/>
            <a:ext cx="4641011" cy="1063136"/>
          </a:xfrm>
          <a:prstGeom prst="rect">
            <a:avLst/>
          </a:prstGeom>
          <a:noFill/>
          <a:ln>
            <a:noFill/>
          </a:ln>
        </p:spPr>
      </p:pic>
      <p:pic>
        <p:nvPicPr>
          <p:cNvPr id="1200" name="Google Shape;1200;p119"/>
          <p:cNvPicPr preferRelativeResize="0"/>
          <p:nvPr/>
        </p:nvPicPr>
        <p:blipFill rotWithShape="1">
          <a:blip r:embed="rId4">
            <a:alphaModFix/>
          </a:blip>
          <a:srcRect/>
          <a:stretch/>
        </p:blipFill>
        <p:spPr>
          <a:xfrm>
            <a:off x="623259" y="2388956"/>
            <a:ext cx="3767586" cy="1939909"/>
          </a:xfrm>
          <a:prstGeom prst="rect">
            <a:avLst/>
          </a:prstGeom>
          <a:noFill/>
          <a:ln>
            <a:noFill/>
          </a:ln>
        </p:spPr>
      </p:pic>
      <p:pic>
        <p:nvPicPr>
          <p:cNvPr id="1201" name="Google Shape;1201;p119"/>
          <p:cNvPicPr preferRelativeResize="0"/>
          <p:nvPr/>
        </p:nvPicPr>
        <p:blipFill rotWithShape="1">
          <a:blip r:embed="rId5">
            <a:alphaModFix/>
          </a:blip>
          <a:srcRect/>
          <a:stretch/>
        </p:blipFill>
        <p:spPr>
          <a:xfrm>
            <a:off x="4612072" y="3356243"/>
            <a:ext cx="4328303" cy="1126767"/>
          </a:xfrm>
          <a:prstGeom prst="rect">
            <a:avLst/>
          </a:prstGeom>
          <a:noFill/>
          <a:ln>
            <a:noFill/>
          </a:ln>
        </p:spPr>
      </p:pic>
      <p:pic>
        <p:nvPicPr>
          <p:cNvPr id="1202" name="Google Shape;1202;p119"/>
          <p:cNvPicPr preferRelativeResize="0"/>
          <p:nvPr/>
        </p:nvPicPr>
        <p:blipFill rotWithShape="1">
          <a:blip r:embed="rId6">
            <a:alphaModFix/>
          </a:blip>
          <a:srcRect/>
          <a:stretch/>
        </p:blipFill>
        <p:spPr>
          <a:xfrm>
            <a:off x="5086525" y="1035112"/>
            <a:ext cx="3681322" cy="1013719"/>
          </a:xfrm>
          <a:prstGeom prst="rect">
            <a:avLst/>
          </a:prstGeom>
          <a:noFill/>
          <a:ln>
            <a:noFill/>
          </a:ln>
        </p:spPr>
      </p:pic>
      <p:pic>
        <p:nvPicPr>
          <p:cNvPr id="1203" name="Google Shape;1203;p119"/>
          <p:cNvPicPr preferRelativeResize="0"/>
          <p:nvPr/>
        </p:nvPicPr>
        <p:blipFill rotWithShape="1">
          <a:blip r:embed="rId7">
            <a:alphaModFix/>
          </a:blip>
          <a:srcRect/>
          <a:stretch/>
        </p:blipFill>
        <p:spPr>
          <a:xfrm>
            <a:off x="4913997" y="2169931"/>
            <a:ext cx="4026378" cy="10652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120"/>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(desarrollo punto 6) </a:t>
            </a:r>
            <a:endParaRPr/>
          </a:p>
        </p:txBody>
      </p:sp>
      <p:pic>
        <p:nvPicPr>
          <p:cNvPr id="1209" name="Google Shape;1209;p120"/>
          <p:cNvPicPr preferRelativeResize="0"/>
          <p:nvPr/>
        </p:nvPicPr>
        <p:blipFill rotWithShape="1">
          <a:blip r:embed="rId3">
            <a:alphaModFix/>
          </a:blip>
          <a:srcRect/>
          <a:stretch/>
        </p:blipFill>
        <p:spPr>
          <a:xfrm>
            <a:off x="4146698" y="1244010"/>
            <a:ext cx="4900305" cy="2838892"/>
          </a:xfrm>
          <a:prstGeom prst="rect">
            <a:avLst/>
          </a:prstGeom>
          <a:noFill/>
          <a:ln>
            <a:noFill/>
          </a:ln>
        </p:spPr>
      </p:pic>
      <p:pic>
        <p:nvPicPr>
          <p:cNvPr id="1210" name="Google Shape;1210;p120" descr="Imagen que contiene interior&#10;&#10;Descripción generada con confianza alta"/>
          <p:cNvPicPr preferRelativeResize="0"/>
          <p:nvPr/>
        </p:nvPicPr>
        <p:blipFill rotWithShape="1">
          <a:blip r:embed="rId4">
            <a:alphaModFix/>
          </a:blip>
          <a:srcRect/>
          <a:stretch/>
        </p:blipFill>
        <p:spPr>
          <a:xfrm>
            <a:off x="96997" y="2041452"/>
            <a:ext cx="3964639" cy="84943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12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a:t>
            </a:r>
            <a:endParaRPr/>
          </a:p>
        </p:txBody>
      </p:sp>
      <p:sp>
        <p:nvSpPr>
          <p:cNvPr id="1216" name="Google Shape;1216;p121"/>
          <p:cNvSpPr txBox="1">
            <a:spLocks noGrp="1"/>
          </p:cNvSpPr>
          <p:nvPr>
            <p:ph type="body" idx="1"/>
          </p:nvPr>
        </p:nvSpPr>
        <p:spPr>
          <a:xfrm>
            <a:off x="132736" y="897564"/>
            <a:ext cx="8554064" cy="696114"/>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Clr>
                <a:srgbClr val="7F7F7F"/>
              </a:buClr>
              <a:buSzPts val="1800"/>
              <a:buFont typeface="Noto Sans Symbols"/>
              <a:buChar char="✔"/>
            </a:pPr>
            <a:r>
              <a:rPr lang="es-ES"/>
              <a:t>En la tabla  donde se muestran los datos , para cada fila se agregará una opción para eliminar el usuario y se consumirá la api con el método delete.</a:t>
            </a:r>
            <a:endParaRPr/>
          </a:p>
        </p:txBody>
      </p:sp>
      <p:pic>
        <p:nvPicPr>
          <p:cNvPr id="1217" name="Google Shape;1217;p121" descr="Imagen que contiene captura de pantalla&#10;&#10;Descripción generada con confianza alta"/>
          <p:cNvPicPr preferRelativeResize="0"/>
          <p:nvPr/>
        </p:nvPicPr>
        <p:blipFill rotWithShape="1">
          <a:blip r:embed="rId3">
            <a:alphaModFix/>
          </a:blip>
          <a:srcRect/>
          <a:stretch/>
        </p:blipFill>
        <p:spPr>
          <a:xfrm>
            <a:off x="2283843" y="1639182"/>
            <a:ext cx="4565530" cy="270621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122"/>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(desarrollo punto 6) </a:t>
            </a:r>
            <a:endParaRPr/>
          </a:p>
        </p:txBody>
      </p:sp>
      <p:pic>
        <p:nvPicPr>
          <p:cNvPr id="1223" name="Google Shape;1223;p122"/>
          <p:cNvPicPr preferRelativeResize="0"/>
          <p:nvPr/>
        </p:nvPicPr>
        <p:blipFill rotWithShape="1">
          <a:blip r:embed="rId3">
            <a:alphaModFix/>
          </a:blip>
          <a:srcRect/>
          <a:stretch/>
        </p:blipFill>
        <p:spPr>
          <a:xfrm>
            <a:off x="170372" y="915254"/>
            <a:ext cx="4975285" cy="3442387"/>
          </a:xfrm>
          <a:prstGeom prst="rect">
            <a:avLst/>
          </a:prstGeom>
          <a:noFill/>
          <a:ln>
            <a:noFill/>
          </a:ln>
        </p:spPr>
      </p:pic>
      <p:pic>
        <p:nvPicPr>
          <p:cNvPr id="1224" name="Google Shape;1224;p122"/>
          <p:cNvPicPr preferRelativeResize="0"/>
          <p:nvPr/>
        </p:nvPicPr>
        <p:blipFill rotWithShape="1">
          <a:blip r:embed="rId4">
            <a:alphaModFix/>
          </a:blip>
          <a:srcRect/>
          <a:stretch/>
        </p:blipFill>
        <p:spPr>
          <a:xfrm>
            <a:off x="5346221" y="986583"/>
            <a:ext cx="3605841" cy="1132344"/>
          </a:xfrm>
          <a:prstGeom prst="rect">
            <a:avLst/>
          </a:prstGeom>
          <a:noFill/>
          <a:ln>
            <a:noFill/>
          </a:ln>
        </p:spPr>
      </p:pic>
      <p:pic>
        <p:nvPicPr>
          <p:cNvPr id="1225" name="Google Shape;1225;p122"/>
          <p:cNvPicPr preferRelativeResize="0"/>
          <p:nvPr/>
        </p:nvPicPr>
        <p:blipFill rotWithShape="1">
          <a:blip r:embed="rId5">
            <a:alphaModFix/>
          </a:blip>
          <a:srcRect/>
          <a:stretch/>
        </p:blipFill>
        <p:spPr>
          <a:xfrm>
            <a:off x="5227608" y="2173388"/>
            <a:ext cx="3843067" cy="222008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12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a:t>
            </a:r>
            <a:endParaRPr/>
          </a:p>
        </p:txBody>
      </p:sp>
      <p:sp>
        <p:nvSpPr>
          <p:cNvPr id="1231" name="Google Shape;1231;p123"/>
          <p:cNvSpPr txBox="1">
            <a:spLocks noGrp="1"/>
          </p:cNvSpPr>
          <p:nvPr>
            <p:ph type="body" idx="1"/>
          </p:nvPr>
        </p:nvSpPr>
        <p:spPr>
          <a:xfrm>
            <a:off x="132736" y="897564"/>
            <a:ext cx="8554064" cy="620633"/>
          </a:xfrm>
          <a:prstGeom prst="rect">
            <a:avLst/>
          </a:prstGeom>
          <a:noFill/>
          <a:ln>
            <a:noFill/>
          </a:ln>
        </p:spPr>
        <p:txBody>
          <a:bodyPr spcFirstLastPara="1" wrap="square" lIns="91425" tIns="45700" rIns="91425" bIns="45700" anchor="t" anchorCtr="0">
            <a:normAutofit/>
          </a:bodyPr>
          <a:lstStyle/>
          <a:p>
            <a:pPr marL="257175" lvl="0" indent="-257175" algn="l" rtl="0">
              <a:lnSpc>
                <a:spcPct val="90000"/>
              </a:lnSpc>
              <a:spcBef>
                <a:spcPts val="0"/>
              </a:spcBef>
              <a:spcAft>
                <a:spcPts val="0"/>
              </a:spcAft>
              <a:buClr>
                <a:srgbClr val="7F7F7F"/>
              </a:buClr>
              <a:buSzPts val="1800"/>
              <a:buFont typeface="Noto Sans Symbols"/>
              <a:buChar char="✔"/>
            </a:pPr>
            <a:r>
              <a:rPr lang="es-ES"/>
              <a:t>Para utilizar el método post , en el cual se creará un usuario nuevo , se diseñará un formulario con todos los campos obligatorios. (Se realizará en el menu1.component)</a:t>
            </a:r>
            <a:endParaRPr/>
          </a:p>
        </p:txBody>
      </p:sp>
      <p:pic>
        <p:nvPicPr>
          <p:cNvPr id="1232" name="Google Shape;1232;p123" descr="Imagen que contiene captura de pantalla&#10;&#10;Descripción generada con confianza muy alta"/>
          <p:cNvPicPr preferRelativeResize="0"/>
          <p:nvPr/>
        </p:nvPicPr>
        <p:blipFill rotWithShape="1">
          <a:blip r:embed="rId3">
            <a:alphaModFix/>
          </a:blip>
          <a:srcRect/>
          <a:stretch/>
        </p:blipFill>
        <p:spPr>
          <a:xfrm>
            <a:off x="2693598" y="1715741"/>
            <a:ext cx="3454879" cy="26932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8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Consumiendo servicios </a:t>
            </a:r>
            <a:endParaRPr dirty="0"/>
          </a:p>
        </p:txBody>
      </p:sp>
      <p:sp>
        <p:nvSpPr>
          <p:cNvPr id="934" name="Google Shape;934;p87"/>
          <p:cNvSpPr txBox="1">
            <a:spLocks noGrp="1"/>
          </p:cNvSpPr>
          <p:nvPr>
            <p:ph type="body" idx="1"/>
          </p:nvPr>
        </p:nvSpPr>
        <p:spPr>
          <a:xfrm>
            <a:off x="190412" y="865032"/>
            <a:ext cx="8230574" cy="527833"/>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rgbClr val="7F7F7F"/>
              </a:buClr>
              <a:buSzPts val="1800"/>
              <a:buNone/>
            </a:pPr>
            <a:r>
              <a:rPr lang="es-ES" dirty="0"/>
              <a:t>1.2 En tu componente tienes que declarar la dependencia al servicio para poder usarla. </a:t>
            </a:r>
            <a:endParaRPr dirty="0"/>
          </a:p>
          <a:p>
            <a:pPr marL="0" lvl="0" indent="0" algn="l" rtl="0">
              <a:spcBef>
                <a:spcPts val="360"/>
              </a:spcBef>
              <a:spcAft>
                <a:spcPts val="0"/>
              </a:spcAft>
              <a:buClr>
                <a:srgbClr val="7F7F7F"/>
              </a:buClr>
              <a:buSzPts val="1800"/>
              <a:buNone/>
            </a:pPr>
            <a:endParaRPr dirty="0"/>
          </a:p>
        </p:txBody>
      </p:sp>
      <p:pic>
        <p:nvPicPr>
          <p:cNvPr id="935" name="Google Shape;935;p87" descr="Imagen que contiene monitor, interior, pantalla, pared&#10;&#10;Descripción generada con confianza alta"/>
          <p:cNvPicPr preferRelativeResize="0"/>
          <p:nvPr/>
        </p:nvPicPr>
        <p:blipFill rotWithShape="1">
          <a:blip r:embed="rId3">
            <a:alphaModFix/>
          </a:blip>
          <a:srcRect/>
          <a:stretch/>
        </p:blipFill>
        <p:spPr>
          <a:xfrm>
            <a:off x="276446" y="1312995"/>
            <a:ext cx="4593265" cy="3248451"/>
          </a:xfrm>
          <a:prstGeom prst="rect">
            <a:avLst/>
          </a:prstGeom>
          <a:noFill/>
          <a:ln>
            <a:noFill/>
          </a:ln>
        </p:spPr>
      </p:pic>
      <p:sp>
        <p:nvSpPr>
          <p:cNvPr id="2" name="CuadroTexto 1">
            <a:extLst>
              <a:ext uri="{FF2B5EF4-FFF2-40B4-BE49-F238E27FC236}">
                <a16:creationId xmlns:a16="http://schemas.microsoft.com/office/drawing/2014/main" id="{4E79FA21-9633-4162-A7DA-4E877A621BA5}"/>
              </a:ext>
            </a:extLst>
          </p:cNvPr>
          <p:cNvSpPr txBox="1"/>
          <p:nvPr/>
        </p:nvSpPr>
        <p:spPr>
          <a:xfrm>
            <a:off x="4955745" y="1309866"/>
            <a:ext cx="4039399" cy="2970044"/>
          </a:xfrm>
          <a:prstGeom prst="rect">
            <a:avLst/>
          </a:prstGeom>
          <a:noFill/>
        </p:spPr>
        <p:txBody>
          <a:bodyPr wrap="square" rtlCol="0">
            <a:spAutoFit/>
          </a:bodyPr>
          <a:lstStyle/>
          <a:p>
            <a:r>
              <a:rPr lang="es-ES" sz="1700" dirty="0">
                <a:solidFill>
                  <a:srgbClr val="7F7F7F"/>
                </a:solidFill>
                <a:latin typeface="Calibri"/>
                <a:cs typeface="Calibri"/>
              </a:rPr>
              <a:t>@</a:t>
            </a:r>
            <a:r>
              <a:rPr lang="es-ES" sz="1700" dirty="0" err="1">
                <a:solidFill>
                  <a:srgbClr val="7F7F7F"/>
                </a:solidFill>
                <a:latin typeface="Calibri"/>
                <a:cs typeface="Calibri"/>
              </a:rPr>
              <a:t>Injectable</a:t>
            </a:r>
            <a:r>
              <a:rPr lang="es-ES" sz="1700" dirty="0">
                <a:solidFill>
                  <a:srgbClr val="7F7F7F"/>
                </a:solidFill>
                <a:latin typeface="Calibri"/>
                <a:cs typeface="Calibri"/>
              </a:rPr>
              <a:t>(). Esta función viene en el @angular/</a:t>
            </a:r>
            <a:r>
              <a:rPr lang="es-ES" sz="1700" dirty="0" err="1">
                <a:solidFill>
                  <a:srgbClr val="7F7F7F"/>
                </a:solidFill>
                <a:latin typeface="Calibri"/>
                <a:cs typeface="Calibri"/>
              </a:rPr>
              <a:t>core</a:t>
            </a:r>
            <a:r>
              <a:rPr lang="es-ES" sz="1700" dirty="0">
                <a:solidFill>
                  <a:srgbClr val="7F7F7F"/>
                </a:solidFill>
                <a:latin typeface="Calibri"/>
                <a:cs typeface="Calibri"/>
              </a:rPr>
              <a:t> e indica que esta clase puede ser inyectada dinámicamente a quien la demande.  </a:t>
            </a:r>
            <a:endParaRPr lang="es-ES" sz="1700" u="sng" dirty="0">
              <a:solidFill>
                <a:srgbClr val="7F7F7F"/>
              </a:solidFill>
              <a:latin typeface="Calibri"/>
              <a:cs typeface="Calibri"/>
            </a:endParaRPr>
          </a:p>
          <a:p>
            <a:endParaRPr lang="es-ES" sz="1700" dirty="0">
              <a:solidFill>
                <a:srgbClr val="7F7F7F"/>
              </a:solidFill>
              <a:latin typeface="Calibri"/>
              <a:cs typeface="Calibri"/>
            </a:endParaRPr>
          </a:p>
          <a:p>
            <a:r>
              <a:rPr lang="es-ES" sz="1700" dirty="0">
                <a:solidFill>
                  <a:srgbClr val="7F7F7F"/>
                </a:solidFill>
                <a:latin typeface="Calibri"/>
                <a:cs typeface="Calibri"/>
                <a:sym typeface="Calibri"/>
              </a:rPr>
              <a:t>Debe usar </a:t>
            </a:r>
            <a:r>
              <a:rPr lang="es-ES" sz="1700" dirty="0" err="1">
                <a:solidFill>
                  <a:srgbClr val="7F7F7F"/>
                </a:solidFill>
                <a:latin typeface="Calibri"/>
                <a:cs typeface="Calibri"/>
                <a:sym typeface="Calibri"/>
              </a:rPr>
              <a:t>HttpClient</a:t>
            </a:r>
            <a:r>
              <a:rPr lang="es-ES" sz="1700" dirty="0">
                <a:solidFill>
                  <a:srgbClr val="7F7F7F"/>
                </a:solidFill>
                <a:latin typeface="Calibri"/>
                <a:cs typeface="Calibri"/>
                <a:sym typeface="Calibri"/>
              </a:rPr>
              <a:t> para comunicarse con su servidor HTTP de back-</a:t>
            </a:r>
            <a:r>
              <a:rPr lang="es-ES" sz="1700" dirty="0" err="1">
                <a:solidFill>
                  <a:srgbClr val="7F7F7F"/>
                </a:solidFill>
                <a:latin typeface="Calibri"/>
                <a:cs typeface="Calibri"/>
                <a:sym typeface="Calibri"/>
              </a:rPr>
              <a:t>end</a:t>
            </a:r>
            <a:r>
              <a:rPr lang="es-ES" sz="1700" dirty="0">
                <a:solidFill>
                  <a:srgbClr val="7F7F7F"/>
                </a:solidFill>
                <a:latin typeface="Calibri"/>
                <a:cs typeface="Calibri"/>
                <a:sym typeface="Calibri"/>
              </a:rPr>
              <a:t> o un servidor de terceros que tenga habilitado CORS, pero primero debe importarlo en su aplicación Angular. </a:t>
            </a:r>
          </a:p>
          <a:p>
            <a:endParaRPr lang="es-ES" sz="1700" dirty="0">
              <a:solidFill>
                <a:srgbClr val="7F7F7F"/>
              </a:solidFill>
              <a:latin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pic>
        <p:nvPicPr>
          <p:cNvPr id="1281" name="Google Shape;1281;p130"/>
          <p:cNvPicPr preferRelativeResize="0"/>
          <p:nvPr/>
        </p:nvPicPr>
        <p:blipFill rotWithShape="1">
          <a:blip r:embed="rId3">
            <a:alphaModFix/>
          </a:blip>
          <a:srcRect/>
          <a:stretch/>
        </p:blipFill>
        <p:spPr>
          <a:xfrm>
            <a:off x="-595"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8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Consumiendo servicios </a:t>
            </a:r>
            <a:endParaRPr dirty="0"/>
          </a:p>
        </p:txBody>
      </p:sp>
      <p:sp>
        <p:nvSpPr>
          <p:cNvPr id="934" name="Google Shape;934;p87"/>
          <p:cNvSpPr txBox="1">
            <a:spLocks noGrp="1"/>
          </p:cNvSpPr>
          <p:nvPr>
            <p:ph type="body" idx="1"/>
          </p:nvPr>
        </p:nvSpPr>
        <p:spPr>
          <a:xfrm>
            <a:off x="190412" y="865032"/>
            <a:ext cx="8230574" cy="527833"/>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rgbClr val="7F7F7F"/>
              </a:buClr>
              <a:buSzPts val="1800"/>
              <a:buNone/>
            </a:pPr>
            <a:r>
              <a:rPr lang="es-ES" dirty="0"/>
              <a:t>1.2 En tu componente tienes que declarar la dependencia al servicio para poder usarla. </a:t>
            </a:r>
            <a:endParaRPr dirty="0"/>
          </a:p>
          <a:p>
            <a:pPr marL="0" lvl="0" indent="0" algn="l" rtl="0">
              <a:spcBef>
                <a:spcPts val="360"/>
              </a:spcBef>
              <a:spcAft>
                <a:spcPts val="0"/>
              </a:spcAft>
              <a:buClr>
                <a:srgbClr val="7F7F7F"/>
              </a:buClr>
              <a:buSzPts val="1800"/>
              <a:buNone/>
            </a:pPr>
            <a:endParaRPr dirty="0"/>
          </a:p>
        </p:txBody>
      </p:sp>
      <p:sp>
        <p:nvSpPr>
          <p:cNvPr id="2" name="CuadroTexto 1">
            <a:extLst>
              <a:ext uri="{FF2B5EF4-FFF2-40B4-BE49-F238E27FC236}">
                <a16:creationId xmlns:a16="http://schemas.microsoft.com/office/drawing/2014/main" id="{4E79FA21-9633-4162-A7DA-4E877A621BA5}"/>
              </a:ext>
            </a:extLst>
          </p:cNvPr>
          <p:cNvSpPr txBox="1"/>
          <p:nvPr/>
        </p:nvSpPr>
        <p:spPr>
          <a:xfrm>
            <a:off x="224258" y="1337045"/>
            <a:ext cx="8729330" cy="1923604"/>
          </a:xfrm>
          <a:prstGeom prst="rect">
            <a:avLst/>
          </a:prstGeom>
          <a:noFill/>
        </p:spPr>
        <p:txBody>
          <a:bodyPr wrap="square" rtlCol="0">
            <a:spAutoFit/>
          </a:bodyPr>
          <a:lstStyle/>
          <a:p>
            <a:endParaRPr lang="es-ES" sz="1700" dirty="0">
              <a:solidFill>
                <a:srgbClr val="7F7F7F"/>
              </a:solidFill>
              <a:latin typeface="Calibri"/>
              <a:cs typeface="Calibri"/>
              <a:sym typeface="Calibri"/>
            </a:endParaRPr>
          </a:p>
          <a:p>
            <a:r>
              <a:rPr lang="es-ES" sz="1700" dirty="0">
                <a:solidFill>
                  <a:srgbClr val="7F7F7F"/>
                </a:solidFill>
                <a:latin typeface="Calibri"/>
                <a:cs typeface="Calibri"/>
              </a:rPr>
              <a:t>Todas las versiones múltiples del módulo Angular HTTP tienen una API basada en </a:t>
            </a:r>
            <a:r>
              <a:rPr lang="es-ES" sz="1700" dirty="0" err="1">
                <a:solidFill>
                  <a:srgbClr val="7F7F7F"/>
                </a:solidFill>
                <a:latin typeface="Calibri"/>
                <a:cs typeface="Calibri"/>
              </a:rPr>
              <a:t>RxJS</a:t>
            </a:r>
            <a:r>
              <a:rPr lang="es-ES" sz="1700" dirty="0">
                <a:solidFill>
                  <a:srgbClr val="7F7F7F"/>
                </a:solidFill>
                <a:latin typeface="Calibri"/>
                <a:cs typeface="Calibri"/>
              </a:rPr>
              <a:t> Observable . Esto significa que todas las llamadas múltiples al módulo HTTP devolverán un mensaje observable, que necesitamos suscribirnos de una forma u otra.</a:t>
            </a:r>
          </a:p>
          <a:p>
            <a:endParaRPr lang="es-ES" sz="1700" dirty="0">
              <a:solidFill>
                <a:srgbClr val="7F7F7F"/>
              </a:solidFill>
              <a:latin typeface="Calibri"/>
              <a:cs typeface="Calibri"/>
            </a:endParaRPr>
          </a:p>
          <a:p>
            <a:r>
              <a:rPr lang="es-CO" sz="1700" dirty="0">
                <a:solidFill>
                  <a:srgbClr val="7F7F7F"/>
                </a:solidFill>
                <a:latin typeface="Calibri"/>
                <a:cs typeface="Calibri"/>
              </a:rPr>
              <a:t>Una nota importante aquí es que la instancia de Observables comienza a publicar los valores solo cuando alguien se suscribe a ella.</a:t>
            </a:r>
            <a:endParaRPr lang="es-ES" sz="1700" dirty="0">
              <a:solidFill>
                <a:srgbClr val="7F7F7F"/>
              </a:solidFill>
              <a:latin typeface="Calibri"/>
              <a:cs typeface="Calibri"/>
              <a:sym typeface="Calibri"/>
            </a:endParaRPr>
          </a:p>
        </p:txBody>
      </p:sp>
    </p:spTree>
    <p:extLst>
      <p:ext uri="{BB962C8B-B14F-4D97-AF65-F5344CB8AC3E}">
        <p14:creationId xmlns:p14="http://schemas.microsoft.com/office/powerpoint/2010/main" val="425935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88"/>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Consumiendo servicios </a:t>
            </a:r>
            <a:endParaRPr/>
          </a:p>
        </p:txBody>
      </p:sp>
      <p:sp>
        <p:nvSpPr>
          <p:cNvPr id="941" name="Google Shape;941;p88"/>
          <p:cNvSpPr txBox="1">
            <a:spLocks noGrp="1"/>
          </p:cNvSpPr>
          <p:nvPr>
            <p:ph type="body" idx="1"/>
          </p:nvPr>
        </p:nvSpPr>
        <p:spPr>
          <a:xfrm>
            <a:off x="456226" y="1048526"/>
            <a:ext cx="8230574" cy="341343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7F7F7F"/>
              </a:buClr>
              <a:buSzPts val="1800"/>
              <a:buNone/>
            </a:pPr>
            <a:r>
              <a:rPr lang="es-ES"/>
              <a:t>1.3 Obtención de datos</a:t>
            </a:r>
            <a:endParaRPr/>
          </a:p>
          <a:p>
            <a:pPr marL="0" lvl="0" indent="0" algn="l" rtl="0">
              <a:spcBef>
                <a:spcPts val="360"/>
              </a:spcBef>
              <a:spcAft>
                <a:spcPts val="0"/>
              </a:spcAft>
              <a:buClr>
                <a:srgbClr val="7F7F7F"/>
              </a:buClr>
              <a:buSzPts val="1800"/>
              <a:buNone/>
            </a:pPr>
            <a:endParaRPr/>
          </a:p>
          <a:p>
            <a:pPr marL="0" lvl="0" indent="0" algn="l" rtl="0">
              <a:spcBef>
                <a:spcPts val="360"/>
              </a:spcBef>
              <a:spcAft>
                <a:spcPts val="0"/>
              </a:spcAft>
              <a:buClr>
                <a:srgbClr val="7F7F7F"/>
              </a:buClr>
              <a:buSzPts val="1800"/>
              <a:buNone/>
            </a:pPr>
            <a:endParaRPr/>
          </a:p>
          <a:p>
            <a:pPr marL="0" lvl="0" indent="0" algn="l" rtl="0">
              <a:spcBef>
                <a:spcPts val="360"/>
              </a:spcBef>
              <a:spcAft>
                <a:spcPts val="0"/>
              </a:spcAft>
              <a:buClr>
                <a:srgbClr val="7F7F7F"/>
              </a:buClr>
              <a:buSzPts val="1800"/>
              <a:buNone/>
            </a:pPr>
            <a:endParaRPr/>
          </a:p>
        </p:txBody>
      </p:sp>
      <p:pic>
        <p:nvPicPr>
          <p:cNvPr id="942" name="Google Shape;942;p88" descr="Imagen que contiene captura de pantalla&#10;&#10;Descripción generada con confianza muy alta"/>
          <p:cNvPicPr preferRelativeResize="0"/>
          <p:nvPr/>
        </p:nvPicPr>
        <p:blipFill rotWithShape="1">
          <a:blip r:embed="rId3">
            <a:alphaModFix/>
          </a:blip>
          <a:srcRect/>
          <a:stretch/>
        </p:blipFill>
        <p:spPr>
          <a:xfrm>
            <a:off x="74428" y="1731777"/>
            <a:ext cx="3812705" cy="1679945"/>
          </a:xfrm>
          <a:prstGeom prst="rect">
            <a:avLst/>
          </a:prstGeom>
          <a:noFill/>
          <a:ln>
            <a:noFill/>
          </a:ln>
        </p:spPr>
      </p:pic>
      <p:pic>
        <p:nvPicPr>
          <p:cNvPr id="943" name="Google Shape;943;p88"/>
          <p:cNvPicPr preferRelativeResize="0"/>
          <p:nvPr/>
        </p:nvPicPr>
        <p:blipFill rotWithShape="1">
          <a:blip r:embed="rId4">
            <a:alphaModFix/>
          </a:blip>
          <a:srcRect/>
          <a:stretch/>
        </p:blipFill>
        <p:spPr>
          <a:xfrm>
            <a:off x="3997843" y="936389"/>
            <a:ext cx="4965002" cy="36377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89"/>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Consumiendo servicios </a:t>
            </a:r>
            <a:endParaRPr/>
          </a:p>
        </p:txBody>
      </p:sp>
      <p:sp>
        <p:nvSpPr>
          <p:cNvPr id="949" name="Google Shape;949;p89"/>
          <p:cNvSpPr txBox="1">
            <a:spLocks noGrp="1"/>
          </p:cNvSpPr>
          <p:nvPr>
            <p:ph type="body" idx="1"/>
          </p:nvPr>
        </p:nvSpPr>
        <p:spPr>
          <a:xfrm>
            <a:off x="143518" y="994611"/>
            <a:ext cx="2386178" cy="38340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7F7F7F"/>
              </a:buClr>
              <a:buSzPts val="1800"/>
              <a:buNone/>
            </a:pPr>
            <a:r>
              <a:rPr lang="es-ES" dirty="0"/>
              <a:t>1.3 Obtención de datos</a:t>
            </a:r>
            <a:endParaRPr dirty="0"/>
          </a:p>
          <a:p>
            <a:pPr marL="0" lvl="0" indent="0" algn="l" rtl="0">
              <a:spcBef>
                <a:spcPts val="360"/>
              </a:spcBef>
              <a:spcAft>
                <a:spcPts val="0"/>
              </a:spcAft>
              <a:buClr>
                <a:srgbClr val="7F7F7F"/>
              </a:buClr>
              <a:buSzPts val="1800"/>
              <a:buNone/>
            </a:pPr>
            <a:endParaRPr dirty="0"/>
          </a:p>
          <a:p>
            <a:pPr marL="0" lvl="0" indent="0" algn="l" rtl="0">
              <a:spcBef>
                <a:spcPts val="360"/>
              </a:spcBef>
              <a:spcAft>
                <a:spcPts val="0"/>
              </a:spcAft>
              <a:buClr>
                <a:srgbClr val="7F7F7F"/>
              </a:buClr>
              <a:buSzPts val="1800"/>
              <a:buNone/>
            </a:pPr>
            <a:endParaRPr dirty="0"/>
          </a:p>
          <a:p>
            <a:pPr marL="0" lvl="0" indent="0" algn="l" rtl="0">
              <a:spcBef>
                <a:spcPts val="360"/>
              </a:spcBef>
              <a:spcAft>
                <a:spcPts val="0"/>
              </a:spcAft>
              <a:buClr>
                <a:srgbClr val="7F7F7F"/>
              </a:buClr>
              <a:buSzPts val="1800"/>
              <a:buNone/>
            </a:pPr>
            <a:endParaRPr dirty="0"/>
          </a:p>
        </p:txBody>
      </p:sp>
      <p:pic>
        <p:nvPicPr>
          <p:cNvPr id="950" name="Google Shape;950;p89" descr="Imagen que contiene captura de pantalla&#10;&#10;Descripción generada con confianza alta"/>
          <p:cNvPicPr preferRelativeResize="0"/>
          <p:nvPr/>
        </p:nvPicPr>
        <p:blipFill rotWithShape="1">
          <a:blip r:embed="rId3">
            <a:alphaModFix/>
          </a:blip>
          <a:srcRect/>
          <a:stretch/>
        </p:blipFill>
        <p:spPr>
          <a:xfrm>
            <a:off x="3221966" y="998166"/>
            <a:ext cx="5482086" cy="36647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90"/>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Modelos de datos</a:t>
            </a:r>
            <a:endParaRPr/>
          </a:p>
        </p:txBody>
      </p:sp>
      <p:sp>
        <p:nvSpPr>
          <p:cNvPr id="956" name="Google Shape;956;p90"/>
          <p:cNvSpPr txBox="1">
            <a:spLocks noGrp="1"/>
          </p:cNvSpPr>
          <p:nvPr>
            <p:ph type="body" idx="1"/>
          </p:nvPr>
        </p:nvSpPr>
        <p:spPr>
          <a:xfrm>
            <a:off x="456226" y="1048526"/>
            <a:ext cx="8230574" cy="341343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7F7F7F"/>
              </a:buClr>
              <a:buSzPts val="1800"/>
              <a:buNone/>
            </a:pPr>
            <a:endParaRPr/>
          </a:p>
          <a:p>
            <a:pPr marL="0" lvl="0" indent="0" algn="l" rtl="0">
              <a:spcBef>
                <a:spcPts val="360"/>
              </a:spcBef>
              <a:spcAft>
                <a:spcPts val="0"/>
              </a:spcAft>
              <a:buClr>
                <a:srgbClr val="7F7F7F"/>
              </a:buClr>
              <a:buSzPts val="1800"/>
              <a:buNone/>
            </a:pPr>
            <a:endParaRPr/>
          </a:p>
          <a:p>
            <a:pPr marL="0" lvl="0" indent="0" algn="l" rtl="0">
              <a:spcBef>
                <a:spcPts val="360"/>
              </a:spcBef>
              <a:spcAft>
                <a:spcPts val="0"/>
              </a:spcAft>
              <a:buClr>
                <a:srgbClr val="7F7F7F"/>
              </a:buClr>
              <a:buSzPts val="1800"/>
              <a:buNone/>
            </a:pPr>
            <a:endParaRPr/>
          </a:p>
          <a:p>
            <a:pPr marL="0" lvl="0" indent="0" algn="l" rtl="0">
              <a:spcBef>
                <a:spcPts val="360"/>
              </a:spcBef>
              <a:spcAft>
                <a:spcPts val="0"/>
              </a:spcAft>
              <a:buClr>
                <a:srgbClr val="7F7F7F"/>
              </a:buClr>
              <a:buSzPts val="1800"/>
              <a:buNone/>
            </a:pPr>
            <a:endParaRPr/>
          </a:p>
        </p:txBody>
      </p:sp>
      <p:sp>
        <p:nvSpPr>
          <p:cNvPr id="957" name="Google Shape;957;p90"/>
          <p:cNvSpPr txBox="1"/>
          <p:nvPr/>
        </p:nvSpPr>
        <p:spPr>
          <a:xfrm>
            <a:off x="288985" y="1049188"/>
            <a:ext cx="860916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Por buenas prácticas de programación la respuesta de la Api se debe recibir en modelo de datos , ya que genera un template de dicha respuesta, permitiendo que una respuesta correcta cumpla un patrón esperado.</a:t>
            </a:r>
            <a:endParaRPr/>
          </a:p>
        </p:txBody>
      </p:sp>
      <p:pic>
        <p:nvPicPr>
          <p:cNvPr id="958" name="Google Shape;958;p90" descr="Imagen que contiene texto&#10;&#10;Descripción generada con confianza alta"/>
          <p:cNvPicPr preferRelativeResize="0"/>
          <p:nvPr/>
        </p:nvPicPr>
        <p:blipFill rotWithShape="1">
          <a:blip r:embed="rId3">
            <a:alphaModFix/>
          </a:blip>
          <a:srcRect/>
          <a:stretch/>
        </p:blipFill>
        <p:spPr>
          <a:xfrm>
            <a:off x="2564203" y="2034220"/>
            <a:ext cx="4123425" cy="24768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9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Llamado del servicio desde el componente</a:t>
            </a:r>
            <a:endParaRPr dirty="0"/>
          </a:p>
        </p:txBody>
      </p:sp>
      <p:sp>
        <p:nvSpPr>
          <p:cNvPr id="964" name="Google Shape;964;p91"/>
          <p:cNvSpPr txBox="1">
            <a:spLocks noGrp="1"/>
          </p:cNvSpPr>
          <p:nvPr>
            <p:ph type="body" idx="1"/>
          </p:nvPr>
        </p:nvSpPr>
        <p:spPr>
          <a:xfrm>
            <a:off x="456226" y="1048526"/>
            <a:ext cx="8230574" cy="341343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7F7F7F"/>
              </a:buClr>
              <a:buSzPts val="1800"/>
              <a:buNone/>
            </a:pPr>
            <a:endParaRPr/>
          </a:p>
          <a:p>
            <a:pPr marL="0" lvl="0" indent="0" algn="l" rtl="0">
              <a:spcBef>
                <a:spcPts val="360"/>
              </a:spcBef>
              <a:spcAft>
                <a:spcPts val="0"/>
              </a:spcAft>
              <a:buClr>
                <a:srgbClr val="7F7F7F"/>
              </a:buClr>
              <a:buSzPts val="1800"/>
              <a:buNone/>
            </a:pPr>
            <a:endParaRPr/>
          </a:p>
          <a:p>
            <a:pPr marL="0" lvl="0" indent="0" algn="l" rtl="0">
              <a:spcBef>
                <a:spcPts val="360"/>
              </a:spcBef>
              <a:spcAft>
                <a:spcPts val="0"/>
              </a:spcAft>
              <a:buClr>
                <a:srgbClr val="7F7F7F"/>
              </a:buClr>
              <a:buSzPts val="1800"/>
              <a:buNone/>
            </a:pPr>
            <a:endParaRPr/>
          </a:p>
          <a:p>
            <a:pPr marL="0" lvl="0" indent="0" algn="l" rtl="0">
              <a:spcBef>
                <a:spcPts val="360"/>
              </a:spcBef>
              <a:spcAft>
                <a:spcPts val="0"/>
              </a:spcAft>
              <a:buClr>
                <a:srgbClr val="7F7F7F"/>
              </a:buClr>
              <a:buSzPts val="1800"/>
              <a:buNone/>
            </a:pPr>
            <a:endParaRPr/>
          </a:p>
        </p:txBody>
      </p:sp>
      <p:pic>
        <p:nvPicPr>
          <p:cNvPr id="965" name="Google Shape;965;p91"/>
          <p:cNvPicPr preferRelativeResize="0"/>
          <p:nvPr/>
        </p:nvPicPr>
        <p:blipFill rotWithShape="1">
          <a:blip r:embed="rId3">
            <a:alphaModFix/>
          </a:blip>
          <a:srcRect/>
          <a:stretch/>
        </p:blipFill>
        <p:spPr>
          <a:xfrm>
            <a:off x="5708280" y="913731"/>
            <a:ext cx="3435720" cy="1145419"/>
          </a:xfrm>
          <a:prstGeom prst="rect">
            <a:avLst/>
          </a:prstGeom>
          <a:noFill/>
          <a:ln>
            <a:noFill/>
          </a:ln>
        </p:spPr>
      </p:pic>
      <p:pic>
        <p:nvPicPr>
          <p:cNvPr id="966" name="Google Shape;966;p91" descr="Imagen que contiene captura de pantalla&#10;&#10;Descripción generada con confianza alta"/>
          <p:cNvPicPr preferRelativeResize="0"/>
          <p:nvPr/>
        </p:nvPicPr>
        <p:blipFill rotWithShape="1">
          <a:blip r:embed="rId4">
            <a:alphaModFix/>
          </a:blip>
          <a:srcRect/>
          <a:stretch/>
        </p:blipFill>
        <p:spPr>
          <a:xfrm>
            <a:off x="6729465" y="2129956"/>
            <a:ext cx="1400175" cy="1130599"/>
          </a:xfrm>
          <a:prstGeom prst="rect">
            <a:avLst/>
          </a:prstGeom>
          <a:noFill/>
          <a:ln>
            <a:noFill/>
          </a:ln>
        </p:spPr>
      </p:pic>
      <p:pic>
        <p:nvPicPr>
          <p:cNvPr id="967" name="Google Shape;967;p91" descr="Imagen que contiene captura de pantalla&#10;&#10;Descripción generada con confianza muy alta"/>
          <p:cNvPicPr preferRelativeResize="0"/>
          <p:nvPr/>
        </p:nvPicPr>
        <p:blipFill rotWithShape="1">
          <a:blip r:embed="rId5">
            <a:alphaModFix/>
          </a:blip>
          <a:srcRect/>
          <a:stretch/>
        </p:blipFill>
        <p:spPr>
          <a:xfrm>
            <a:off x="170372" y="889466"/>
            <a:ext cx="5486148" cy="3990878"/>
          </a:xfrm>
          <a:prstGeom prst="rect">
            <a:avLst/>
          </a:prstGeom>
          <a:noFill/>
          <a:ln>
            <a:noFill/>
          </a:ln>
        </p:spPr>
      </p:pic>
      <p:sp>
        <p:nvSpPr>
          <p:cNvPr id="2" name="Marco 1">
            <a:extLst>
              <a:ext uri="{FF2B5EF4-FFF2-40B4-BE49-F238E27FC236}">
                <a16:creationId xmlns:a16="http://schemas.microsoft.com/office/drawing/2014/main" id="{997CBD4B-13A9-4371-8563-39BC4113F3D3}"/>
              </a:ext>
            </a:extLst>
          </p:cNvPr>
          <p:cNvSpPr/>
          <p:nvPr/>
        </p:nvSpPr>
        <p:spPr>
          <a:xfrm>
            <a:off x="456226" y="3700130"/>
            <a:ext cx="4891951" cy="118021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3" name="Imagen 2">
            <a:extLst>
              <a:ext uri="{FF2B5EF4-FFF2-40B4-BE49-F238E27FC236}">
                <a16:creationId xmlns:a16="http://schemas.microsoft.com/office/drawing/2014/main" id="{135BA879-7E2C-4647-BCA7-8F10D6485FB1}"/>
              </a:ext>
            </a:extLst>
          </p:cNvPr>
          <p:cNvPicPr>
            <a:picLocks noChangeAspect="1"/>
          </p:cNvPicPr>
          <p:nvPr/>
        </p:nvPicPr>
        <p:blipFill>
          <a:blip r:embed="rId6"/>
          <a:stretch>
            <a:fillRect/>
          </a:stretch>
        </p:blipFill>
        <p:spPr>
          <a:xfrm>
            <a:off x="5816009" y="3539481"/>
            <a:ext cx="3069536" cy="1057275"/>
          </a:xfrm>
          <a:prstGeom prst="rect">
            <a:avLst/>
          </a:prstGeom>
        </p:spPr>
      </p:pic>
    </p:spTree>
  </p:cSld>
  <p:clrMapOvr>
    <a:masterClrMapping/>
  </p:clrMapOvr>
</p:sld>
</file>

<file path=ppt/theme/theme1.xml><?xml version="1.0" encoding="utf-8"?>
<a:theme xmlns:a="http://schemas.openxmlformats.org/drawingml/2006/main" name="ESPAÑO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1425</TotalTime>
  <Words>408</Words>
  <Application>Microsoft Office PowerPoint</Application>
  <PresentationFormat>Presentación en pantalla (16:9)</PresentationFormat>
  <Paragraphs>98</Paragraphs>
  <Slides>40</Slides>
  <Notes>39</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40</vt:i4>
      </vt:variant>
    </vt:vector>
  </HeadingPairs>
  <TitlesOfParts>
    <vt:vector size="45" baseType="lpstr">
      <vt:lpstr>Noto Sans Symbols</vt:lpstr>
      <vt:lpstr>Arial</vt:lpstr>
      <vt:lpstr>Calibri</vt:lpstr>
      <vt:lpstr>ESPAÑOL</vt:lpstr>
      <vt:lpstr>Tema de Office</vt:lpstr>
      <vt:lpstr>Presentación de PowerPoint</vt:lpstr>
      <vt:lpstr>Contenido</vt:lpstr>
      <vt:lpstr>Consumiendo servicios </vt:lpstr>
      <vt:lpstr>Consumiendo servicios </vt:lpstr>
      <vt:lpstr>Consumiendo servicios </vt:lpstr>
      <vt:lpstr>Consumiendo servicios </vt:lpstr>
      <vt:lpstr>Consumiendo servicios </vt:lpstr>
      <vt:lpstr>Modelos de datos</vt:lpstr>
      <vt:lpstr>Llamado del servicio desde el componente</vt:lpstr>
      <vt:lpstr>Manejo de rutas</vt:lpstr>
      <vt:lpstr>Manejo de rutas</vt:lpstr>
      <vt:lpstr>Manejo de rutas(Navegación)</vt:lpstr>
      <vt:lpstr>Manejo de rutas(Navegación)</vt:lpstr>
      <vt:lpstr>Guard</vt:lpstr>
      <vt:lpstr>Formularios</vt:lpstr>
      <vt:lpstr>Formularios</vt:lpstr>
      <vt:lpstr>Formularios</vt:lpstr>
      <vt:lpstr>Formularios</vt:lpstr>
      <vt:lpstr> Parámetros en las rutas Angular </vt:lpstr>
      <vt:lpstr> Parámetros en las rutas Angular </vt:lpstr>
      <vt:lpstr> Parámetros en las rutas Angular </vt:lpstr>
      <vt:lpstr>TABLAS</vt:lpstr>
      <vt:lpstr>TABLAS</vt:lpstr>
      <vt:lpstr>TALLER</vt:lpstr>
      <vt:lpstr>TALLER (desarrollo punto 5)</vt:lpstr>
      <vt:lpstr>TALLER (desarrollo punto 5)</vt:lpstr>
      <vt:lpstr>TALLER </vt:lpstr>
      <vt:lpstr>TALLER (desarrollo punto 5)</vt:lpstr>
      <vt:lpstr>TALLER </vt:lpstr>
      <vt:lpstr>TALLER (desarrollo punto 6) </vt:lpstr>
      <vt:lpstr>TALLER (desarrollo punto 6) </vt:lpstr>
      <vt:lpstr>TALLER (desarrollo punto 6) </vt:lpstr>
      <vt:lpstr>TALLER </vt:lpstr>
      <vt:lpstr>TALLER (desarrollo punto 6) </vt:lpstr>
      <vt:lpstr>TALLER (desarrollo punto 6) </vt:lpstr>
      <vt:lpstr>TALLER (desarrollo punto 6) </vt:lpstr>
      <vt:lpstr>TALLER </vt:lpstr>
      <vt:lpstr>TALLER (desarrollo punto 6) </vt:lpstr>
      <vt:lpstr>TALLER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ELIANA.AGUILAR</cp:lastModifiedBy>
  <cp:revision>19</cp:revision>
  <dcterms:created xsi:type="dcterms:W3CDTF">2010-11-11T14:04:48Z</dcterms:created>
  <dcterms:modified xsi:type="dcterms:W3CDTF">2019-09-20T18:57:35Z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0x010100B33100BE29323847913EFAD6354DACAF</vt:lpwstr>
  </property>
</Properties>
</file>