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03" r:id="rId4"/>
    <p:sldMasterId id="2147485315" r:id="rId5"/>
    <p:sldMasterId id="2147485340" r:id="rId6"/>
    <p:sldMasterId id="2147485356" r:id="rId7"/>
  </p:sldMasterIdLst>
  <p:notesMasterIdLst>
    <p:notesMasterId r:id="rId63"/>
  </p:notesMasterIdLst>
  <p:sldIdLst>
    <p:sldId id="310" r:id="rId8"/>
    <p:sldId id="387" r:id="rId9"/>
    <p:sldId id="323" r:id="rId10"/>
    <p:sldId id="408" r:id="rId11"/>
    <p:sldId id="369" r:id="rId12"/>
    <p:sldId id="410" r:id="rId13"/>
    <p:sldId id="409" r:id="rId14"/>
    <p:sldId id="445" r:id="rId15"/>
    <p:sldId id="443" r:id="rId16"/>
    <p:sldId id="444" r:id="rId17"/>
    <p:sldId id="412" r:id="rId18"/>
    <p:sldId id="411" r:id="rId19"/>
    <p:sldId id="392" r:id="rId20"/>
    <p:sldId id="447" r:id="rId21"/>
    <p:sldId id="448" r:id="rId22"/>
    <p:sldId id="449" r:id="rId23"/>
    <p:sldId id="446" r:id="rId24"/>
    <p:sldId id="405" r:id="rId25"/>
    <p:sldId id="385" r:id="rId26"/>
    <p:sldId id="413" r:id="rId27"/>
    <p:sldId id="450" r:id="rId28"/>
    <p:sldId id="414" r:id="rId29"/>
    <p:sldId id="415" r:id="rId30"/>
    <p:sldId id="416" r:id="rId31"/>
    <p:sldId id="417" r:id="rId32"/>
    <p:sldId id="441" r:id="rId33"/>
    <p:sldId id="442" r:id="rId34"/>
    <p:sldId id="440" r:id="rId35"/>
    <p:sldId id="455" r:id="rId36"/>
    <p:sldId id="418" r:id="rId37"/>
    <p:sldId id="433" r:id="rId38"/>
    <p:sldId id="434" r:id="rId39"/>
    <p:sldId id="435" r:id="rId40"/>
    <p:sldId id="420" r:id="rId41"/>
    <p:sldId id="421" r:id="rId42"/>
    <p:sldId id="422" r:id="rId43"/>
    <p:sldId id="423" r:id="rId44"/>
    <p:sldId id="424" r:id="rId45"/>
    <p:sldId id="425" r:id="rId46"/>
    <p:sldId id="426" r:id="rId47"/>
    <p:sldId id="427" r:id="rId48"/>
    <p:sldId id="428" r:id="rId49"/>
    <p:sldId id="438" r:id="rId50"/>
    <p:sldId id="429" r:id="rId51"/>
    <p:sldId id="439" r:id="rId52"/>
    <p:sldId id="430" r:id="rId53"/>
    <p:sldId id="431" r:id="rId54"/>
    <p:sldId id="432" r:id="rId55"/>
    <p:sldId id="453" r:id="rId56"/>
    <p:sldId id="451" r:id="rId57"/>
    <p:sldId id="452" r:id="rId58"/>
    <p:sldId id="436" r:id="rId59"/>
    <p:sldId id="437" r:id="rId60"/>
    <p:sldId id="454" r:id="rId61"/>
    <p:sldId id="258" r:id="rId62"/>
  </p:sldIdLst>
  <p:sldSz cx="9144000" cy="5143500" type="screen16x9"/>
  <p:notesSz cx="7010400" cy="9296400"/>
  <p:defaultTextStyle>
    <a:defPPr>
      <a:defRPr lang="es-CO"/>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sus Armando Suarez Daza" initials="JASD" lastIdx="1" clrIdx="0"/>
  <p:cmAuthor id="1" name="Diego Andres Quintero Gonzalez" initials="DAQG" lastIdx="1" clrIdx="1">
    <p:extLst>
      <p:ext uri="{19B8F6BF-5375-455C-9EA6-DF929625EA0E}">
        <p15:presenceInfo xmlns:p15="http://schemas.microsoft.com/office/powerpoint/2012/main" userId="S::diego.quinteroa@sophossolutions.com::ec85bfb9-67dd-4442-b621-021ce007a2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B925"/>
    <a:srgbClr val="FF5050"/>
    <a:srgbClr val="EDA84D"/>
    <a:srgbClr val="E5D13F"/>
    <a:srgbClr val="71B967"/>
    <a:srgbClr val="23B7CB"/>
    <a:srgbClr val="DCF92B"/>
    <a:srgbClr val="FFCB25"/>
    <a:srgbClr val="DEA900"/>
    <a:srgbClr val="E3B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4" autoAdjust="0"/>
    <p:restoredTop sz="94671" autoAdjust="0"/>
  </p:normalViewPr>
  <p:slideViewPr>
    <p:cSldViewPr>
      <p:cViewPr varScale="1">
        <p:scale>
          <a:sx n="90" d="100"/>
          <a:sy n="90" d="100"/>
        </p:scale>
        <p:origin x="960" y="72"/>
      </p:cViewPr>
      <p:guideLst>
        <p:guide orient="horz" pos="1620"/>
        <p:guide pos="2880"/>
      </p:guideLst>
    </p:cSldViewPr>
  </p:slideViewPr>
  <p:outlineViewPr>
    <p:cViewPr>
      <p:scale>
        <a:sx n="33" d="100"/>
        <a:sy n="33" d="100"/>
      </p:scale>
      <p:origin x="0" y="486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a Cristina Villegas Hincapie" userId="e7fa575b-7452-493c-883b-126ff769fe54" providerId="ADAL" clId="{56EBA310-604F-40E5-B6C3-332319E07291}"/>
    <pc:docChg chg="modSld">
      <pc:chgData name="Angela Cristina Villegas Hincapie" userId="e7fa575b-7452-493c-883b-126ff769fe54" providerId="ADAL" clId="{56EBA310-604F-40E5-B6C3-332319E07291}" dt="2018-08-06T15:48:57.665" v="94" actId="14100"/>
      <pc:docMkLst>
        <pc:docMk/>
      </pc:docMkLst>
      <pc:sldChg chg="modSp">
        <pc:chgData name="Angela Cristina Villegas Hincapie" userId="e7fa575b-7452-493c-883b-126ff769fe54" providerId="ADAL" clId="{56EBA310-604F-40E5-B6C3-332319E07291}" dt="2018-08-06T15:47:08.411" v="65" actId="20577"/>
        <pc:sldMkLst>
          <pc:docMk/>
          <pc:sldMk cId="3386261399" sldId="404"/>
        </pc:sldMkLst>
        <pc:spChg chg="mod">
          <ac:chgData name="Angela Cristina Villegas Hincapie" userId="e7fa575b-7452-493c-883b-126ff769fe54" providerId="ADAL" clId="{56EBA310-604F-40E5-B6C3-332319E07291}" dt="2018-08-06T15:47:08.411" v="65" actId="20577"/>
          <ac:spMkLst>
            <pc:docMk/>
            <pc:sldMk cId="3386261399" sldId="404"/>
            <ac:spMk id="3" creationId="{B2F63544-2A3E-48F8-8616-9874BA92CF2D}"/>
          </ac:spMkLst>
        </pc:spChg>
      </pc:sldChg>
      <pc:sldChg chg="modSp">
        <pc:chgData name="Angela Cristina Villegas Hincapie" userId="e7fa575b-7452-493c-883b-126ff769fe54" providerId="ADAL" clId="{56EBA310-604F-40E5-B6C3-332319E07291}" dt="2018-08-06T15:48:57.665" v="94" actId="14100"/>
        <pc:sldMkLst>
          <pc:docMk/>
          <pc:sldMk cId="937471439" sldId="408"/>
        </pc:sldMkLst>
        <pc:spChg chg="mod">
          <ac:chgData name="Angela Cristina Villegas Hincapie" userId="e7fa575b-7452-493c-883b-126ff769fe54" providerId="ADAL" clId="{56EBA310-604F-40E5-B6C3-332319E07291}" dt="2018-08-06T15:48:38.129" v="92" actId="1076"/>
          <ac:spMkLst>
            <pc:docMk/>
            <pc:sldMk cId="937471439" sldId="408"/>
            <ac:spMk id="34" creationId="{73DBAC9A-B235-42EE-8FA2-6F760D9C80C6}"/>
          </ac:spMkLst>
        </pc:spChg>
        <pc:spChg chg="mod">
          <ac:chgData name="Angela Cristina Villegas Hincapie" userId="e7fa575b-7452-493c-883b-126ff769fe54" providerId="ADAL" clId="{56EBA310-604F-40E5-B6C3-332319E07291}" dt="2018-08-06T15:48:25.941" v="91" actId="1076"/>
          <ac:spMkLst>
            <pc:docMk/>
            <pc:sldMk cId="937471439" sldId="408"/>
            <ac:spMk id="35" creationId="{BDAD62B5-9F90-43BC-A062-EE624CB9430F}"/>
          </ac:spMkLst>
        </pc:spChg>
        <pc:cxnChg chg="mod">
          <ac:chgData name="Angela Cristina Villegas Hincapie" userId="e7fa575b-7452-493c-883b-126ff769fe54" providerId="ADAL" clId="{56EBA310-604F-40E5-B6C3-332319E07291}" dt="2018-08-06T15:48:57.665" v="94" actId="14100"/>
          <ac:cxnSpMkLst>
            <pc:docMk/>
            <pc:sldMk cId="937471439" sldId="408"/>
            <ac:cxnSpMk id="38" creationId="{D8F19AB8-FFE4-40C7-B937-A22C0E589F44}"/>
          </ac:cxnSpMkLst>
        </pc:cxnChg>
        <pc:cxnChg chg="mod">
          <ac:chgData name="Angela Cristina Villegas Hincapie" userId="e7fa575b-7452-493c-883b-126ff769fe54" providerId="ADAL" clId="{56EBA310-604F-40E5-B6C3-332319E07291}" dt="2018-08-06T15:48:51.455" v="93" actId="14100"/>
          <ac:cxnSpMkLst>
            <pc:docMk/>
            <pc:sldMk cId="937471439" sldId="408"/>
            <ac:cxnSpMk id="40" creationId="{07894C77-C398-4088-A72E-487EAAE3C871}"/>
          </ac:cxnSpMkLst>
        </pc:cxnChg>
      </pc:sldChg>
    </pc:docChg>
  </pc:docChgLst>
  <pc:docChgLst>
    <pc:chgData name="Angela Cristina Villegas Hincapie" userId="e7fa575b-7452-493c-883b-126ff769fe54" providerId="ADAL" clId="{FA69D6EC-BFE8-4B32-AF02-72CE55529D47}"/>
    <pc:docChg chg="undo custSel addSld modSld sldOrd">
      <pc:chgData name="Angela Cristina Villegas Hincapie" userId="e7fa575b-7452-493c-883b-126ff769fe54" providerId="ADAL" clId="{FA69D6EC-BFE8-4B32-AF02-72CE55529D47}" dt="2018-08-06T15:41:10.231" v="2284" actId="1038"/>
      <pc:docMkLst>
        <pc:docMk/>
      </pc:docMkLst>
      <pc:sldChg chg="modSp">
        <pc:chgData name="Angela Cristina Villegas Hincapie" userId="e7fa575b-7452-493c-883b-126ff769fe54" providerId="ADAL" clId="{FA69D6EC-BFE8-4B32-AF02-72CE55529D47}" dt="2018-08-06T14:23:57.851" v="0" actId="6549"/>
        <pc:sldMkLst>
          <pc:docMk/>
          <pc:sldMk cId="0" sldId="310"/>
        </pc:sldMkLst>
        <pc:spChg chg="mod">
          <ac:chgData name="Angela Cristina Villegas Hincapie" userId="e7fa575b-7452-493c-883b-126ff769fe54" providerId="ADAL" clId="{FA69D6EC-BFE8-4B32-AF02-72CE55529D47}" dt="2018-08-06T14:23:57.851" v="0" actId="6549"/>
          <ac:spMkLst>
            <pc:docMk/>
            <pc:sldMk cId="0" sldId="310"/>
            <ac:spMk id="6" creationId="{00000000-0000-0000-0000-000000000000}"/>
          </ac:spMkLst>
        </pc:spChg>
      </pc:sldChg>
      <pc:sldChg chg="modSp">
        <pc:chgData name="Angela Cristina Villegas Hincapie" userId="e7fa575b-7452-493c-883b-126ff769fe54" providerId="ADAL" clId="{FA69D6EC-BFE8-4B32-AF02-72CE55529D47}" dt="2018-08-06T14:38:14.352" v="281" actId="6549"/>
        <pc:sldMkLst>
          <pc:docMk/>
          <pc:sldMk cId="0" sldId="323"/>
        </pc:sldMkLst>
        <pc:spChg chg="mod">
          <ac:chgData name="Angela Cristina Villegas Hincapie" userId="e7fa575b-7452-493c-883b-126ff769fe54" providerId="ADAL" clId="{FA69D6EC-BFE8-4B32-AF02-72CE55529D47}" dt="2018-08-06T14:38:14.352" v="281" actId="6549"/>
          <ac:spMkLst>
            <pc:docMk/>
            <pc:sldMk cId="0" sldId="323"/>
            <ac:spMk id="17410" creationId="{00000000-0000-0000-0000-000000000000}"/>
          </ac:spMkLst>
        </pc:spChg>
      </pc:sldChg>
      <pc:sldChg chg="modSp">
        <pc:chgData name="Angela Cristina Villegas Hincapie" userId="e7fa575b-7452-493c-883b-126ff769fe54" providerId="ADAL" clId="{FA69D6EC-BFE8-4B32-AF02-72CE55529D47}" dt="2018-08-06T14:38:50.196" v="294" actId="20577"/>
        <pc:sldMkLst>
          <pc:docMk/>
          <pc:sldMk cId="1055156136" sldId="369"/>
        </pc:sldMkLst>
        <pc:spChg chg="mod">
          <ac:chgData name="Angela Cristina Villegas Hincapie" userId="e7fa575b-7452-493c-883b-126ff769fe54" providerId="ADAL" clId="{FA69D6EC-BFE8-4B32-AF02-72CE55529D47}" dt="2018-08-06T14:38:50.196" v="294" actId="20577"/>
          <ac:spMkLst>
            <pc:docMk/>
            <pc:sldMk cId="1055156136" sldId="369"/>
            <ac:spMk id="24" creationId="{00000000-0000-0000-0000-000000000000}"/>
          </ac:spMkLst>
        </pc:spChg>
      </pc:sldChg>
      <pc:sldChg chg="modSp">
        <pc:chgData name="Angela Cristina Villegas Hincapie" userId="e7fa575b-7452-493c-883b-126ff769fe54" providerId="ADAL" clId="{FA69D6EC-BFE8-4B32-AF02-72CE55529D47}" dt="2018-08-06T15:02:09.079" v="1525" actId="20577"/>
        <pc:sldMkLst>
          <pc:docMk/>
          <pc:sldMk cId="3022155933" sldId="385"/>
        </pc:sldMkLst>
        <pc:graphicFrameChg chg="mod">
          <ac:chgData name="Angela Cristina Villegas Hincapie" userId="e7fa575b-7452-493c-883b-126ff769fe54" providerId="ADAL" clId="{FA69D6EC-BFE8-4B32-AF02-72CE55529D47}" dt="2018-08-06T15:02:09.079" v="1525" actId="20577"/>
          <ac:graphicFrameMkLst>
            <pc:docMk/>
            <pc:sldMk cId="3022155933" sldId="385"/>
            <ac:graphicFrameMk id="4" creationId="{D256CF9A-78CC-4BDA-BB85-477EAA5831BB}"/>
          </ac:graphicFrameMkLst>
        </pc:graphicFrameChg>
      </pc:sldChg>
      <pc:sldChg chg="addSp delSp modSp ord">
        <pc:chgData name="Angela Cristina Villegas Hincapie" userId="e7fa575b-7452-493c-883b-126ff769fe54" providerId="ADAL" clId="{FA69D6EC-BFE8-4B32-AF02-72CE55529D47}" dt="2018-08-06T15:40:19.505" v="2275" actId="14100"/>
        <pc:sldMkLst>
          <pc:docMk/>
          <pc:sldMk cId="3348629945" sldId="391"/>
        </pc:sldMkLst>
        <pc:spChg chg="del">
          <ac:chgData name="Angela Cristina Villegas Hincapie" userId="e7fa575b-7452-493c-883b-126ff769fe54" providerId="ADAL" clId="{FA69D6EC-BFE8-4B32-AF02-72CE55529D47}" dt="2018-08-06T15:40:09.497" v="2273" actId="478"/>
          <ac:spMkLst>
            <pc:docMk/>
            <pc:sldMk cId="3348629945" sldId="391"/>
            <ac:spMk id="3" creationId="{13E2B9E8-D194-4527-B2FA-9562592604E9}"/>
          </ac:spMkLst>
        </pc:spChg>
        <pc:spChg chg="add del mod">
          <ac:chgData name="Angela Cristina Villegas Hincapie" userId="e7fa575b-7452-493c-883b-126ff769fe54" providerId="ADAL" clId="{FA69D6EC-BFE8-4B32-AF02-72CE55529D47}" dt="2018-08-06T15:40:12.971" v="2274" actId="478"/>
          <ac:spMkLst>
            <pc:docMk/>
            <pc:sldMk cId="3348629945" sldId="391"/>
            <ac:spMk id="7" creationId="{14660FEC-5E9C-4D21-BD5F-09C3A3BE6674}"/>
          </ac:spMkLst>
        </pc:spChg>
        <pc:picChg chg="add mod">
          <ac:chgData name="Angela Cristina Villegas Hincapie" userId="e7fa575b-7452-493c-883b-126ff769fe54" providerId="ADAL" clId="{FA69D6EC-BFE8-4B32-AF02-72CE55529D47}" dt="2018-08-06T15:40:19.505" v="2275" actId="14100"/>
          <ac:picMkLst>
            <pc:docMk/>
            <pc:sldMk cId="3348629945" sldId="391"/>
            <ac:picMk id="4" creationId="{AB4FA1E1-5EF6-4492-BD54-6976CDE35C8E}"/>
          </ac:picMkLst>
        </pc:picChg>
        <pc:picChg chg="del">
          <ac:chgData name="Angela Cristina Villegas Hincapie" userId="e7fa575b-7452-493c-883b-126ff769fe54" providerId="ADAL" clId="{FA69D6EC-BFE8-4B32-AF02-72CE55529D47}" dt="2018-08-06T15:39:48.306" v="2269" actId="478"/>
          <ac:picMkLst>
            <pc:docMk/>
            <pc:sldMk cId="3348629945" sldId="391"/>
            <ac:picMk id="6" creationId="{3D2D1F76-1080-4183-841A-E4CA9BA6FFD8}"/>
          </ac:picMkLst>
        </pc:picChg>
      </pc:sldChg>
      <pc:sldChg chg="modSp">
        <pc:chgData name="Angela Cristina Villegas Hincapie" userId="e7fa575b-7452-493c-883b-126ff769fe54" providerId="ADAL" clId="{FA69D6EC-BFE8-4B32-AF02-72CE55529D47}" dt="2018-08-06T14:42:17.120" v="307" actId="1035"/>
        <pc:sldMkLst>
          <pc:docMk/>
          <pc:sldMk cId="1391325157" sldId="392"/>
        </pc:sldMkLst>
        <pc:spChg chg="mod">
          <ac:chgData name="Angela Cristina Villegas Hincapie" userId="e7fa575b-7452-493c-883b-126ff769fe54" providerId="ADAL" clId="{FA69D6EC-BFE8-4B32-AF02-72CE55529D47}" dt="2018-08-06T14:42:13.231" v="302" actId="1036"/>
          <ac:spMkLst>
            <pc:docMk/>
            <pc:sldMk cId="1391325157" sldId="392"/>
            <ac:spMk id="7" creationId="{00000000-0000-0000-0000-000000000000}"/>
          </ac:spMkLst>
        </pc:spChg>
        <pc:grpChg chg="mod">
          <ac:chgData name="Angela Cristina Villegas Hincapie" userId="e7fa575b-7452-493c-883b-126ff769fe54" providerId="ADAL" clId="{FA69D6EC-BFE8-4B32-AF02-72CE55529D47}" dt="2018-08-06T14:42:17.120" v="307" actId="1035"/>
          <ac:grpSpMkLst>
            <pc:docMk/>
            <pc:sldMk cId="1391325157" sldId="392"/>
            <ac:grpSpMk id="4" creationId="{00000000-0000-0000-0000-000000000000}"/>
          </ac:grpSpMkLst>
        </pc:grpChg>
        <pc:grpChg chg="mod">
          <ac:chgData name="Angela Cristina Villegas Hincapie" userId="e7fa575b-7452-493c-883b-126ff769fe54" providerId="ADAL" clId="{FA69D6EC-BFE8-4B32-AF02-72CE55529D47}" dt="2018-08-06T14:42:17.120" v="307" actId="1035"/>
          <ac:grpSpMkLst>
            <pc:docMk/>
            <pc:sldMk cId="1391325157" sldId="392"/>
            <ac:grpSpMk id="9" creationId="{00000000-0000-0000-0000-000000000000}"/>
          </ac:grpSpMkLst>
        </pc:grpChg>
        <pc:grpChg chg="mod">
          <ac:chgData name="Angela Cristina Villegas Hincapie" userId="e7fa575b-7452-493c-883b-126ff769fe54" providerId="ADAL" clId="{FA69D6EC-BFE8-4B32-AF02-72CE55529D47}" dt="2018-08-06T14:42:17.120" v="307" actId="1035"/>
          <ac:grpSpMkLst>
            <pc:docMk/>
            <pc:sldMk cId="1391325157" sldId="392"/>
            <ac:grpSpMk id="19" creationId="{00000000-0000-0000-0000-000000000000}"/>
          </ac:grpSpMkLst>
        </pc:grpChg>
        <pc:grpChg chg="mod">
          <ac:chgData name="Angela Cristina Villegas Hincapie" userId="e7fa575b-7452-493c-883b-126ff769fe54" providerId="ADAL" clId="{FA69D6EC-BFE8-4B32-AF02-72CE55529D47}" dt="2018-08-06T14:42:17.120" v="307" actId="1035"/>
          <ac:grpSpMkLst>
            <pc:docMk/>
            <pc:sldMk cId="1391325157" sldId="392"/>
            <ac:grpSpMk id="25" creationId="{85F589F4-59DD-4D2E-B822-CF6C43169A44}"/>
          </ac:grpSpMkLst>
        </pc:grpChg>
        <pc:picChg chg="mod">
          <ac:chgData name="Angela Cristina Villegas Hincapie" userId="e7fa575b-7452-493c-883b-126ff769fe54" providerId="ADAL" clId="{FA69D6EC-BFE8-4B32-AF02-72CE55529D47}" dt="2018-08-06T14:42:13.617" v="303" actId="1036"/>
          <ac:picMkLst>
            <pc:docMk/>
            <pc:sldMk cId="1391325157" sldId="392"/>
            <ac:picMk id="5" creationId="{00000000-0000-0000-0000-000000000000}"/>
          </ac:picMkLst>
        </pc:picChg>
      </pc:sldChg>
      <pc:sldChg chg="modSp">
        <pc:chgData name="Angela Cristina Villegas Hincapie" userId="e7fa575b-7452-493c-883b-126ff769fe54" providerId="ADAL" clId="{FA69D6EC-BFE8-4B32-AF02-72CE55529D47}" dt="2018-08-06T14:45:37.720" v="530" actId="20577"/>
        <pc:sldMkLst>
          <pc:docMk/>
          <pc:sldMk cId="568764384" sldId="396"/>
        </pc:sldMkLst>
        <pc:spChg chg="mod">
          <ac:chgData name="Angela Cristina Villegas Hincapie" userId="e7fa575b-7452-493c-883b-126ff769fe54" providerId="ADAL" clId="{FA69D6EC-BFE8-4B32-AF02-72CE55529D47}" dt="2018-08-06T14:45:37.720" v="530" actId="20577"/>
          <ac:spMkLst>
            <pc:docMk/>
            <pc:sldMk cId="568764384" sldId="396"/>
            <ac:spMk id="23" creationId="{00000000-0000-0000-0000-000000000000}"/>
          </ac:spMkLst>
        </pc:spChg>
      </pc:sldChg>
      <pc:sldChg chg="modSp">
        <pc:chgData name="Angela Cristina Villegas Hincapie" userId="e7fa575b-7452-493c-883b-126ff769fe54" providerId="ADAL" clId="{FA69D6EC-BFE8-4B32-AF02-72CE55529D47}" dt="2018-08-06T14:44:04.749" v="402" actId="20577"/>
        <pc:sldMkLst>
          <pc:docMk/>
          <pc:sldMk cId="3386261399" sldId="404"/>
        </pc:sldMkLst>
        <pc:spChg chg="mod">
          <ac:chgData name="Angela Cristina Villegas Hincapie" userId="e7fa575b-7452-493c-883b-126ff769fe54" providerId="ADAL" clId="{FA69D6EC-BFE8-4B32-AF02-72CE55529D47}" dt="2018-08-06T14:44:04.749" v="402" actId="20577"/>
          <ac:spMkLst>
            <pc:docMk/>
            <pc:sldMk cId="3386261399" sldId="404"/>
            <ac:spMk id="3" creationId="{B2F63544-2A3E-48F8-8616-9874BA92CF2D}"/>
          </ac:spMkLst>
        </pc:spChg>
      </pc:sldChg>
      <pc:sldChg chg="modSp ord">
        <pc:chgData name="Angela Cristina Villegas Hincapie" userId="e7fa575b-7452-493c-883b-126ff769fe54" providerId="ADAL" clId="{FA69D6EC-BFE8-4B32-AF02-72CE55529D47}" dt="2018-08-06T15:41:10.231" v="2284" actId="1038"/>
        <pc:sldMkLst>
          <pc:docMk/>
          <pc:sldMk cId="2309496478" sldId="405"/>
        </pc:sldMkLst>
        <pc:spChg chg="mod">
          <ac:chgData name="Angela Cristina Villegas Hincapie" userId="e7fa575b-7452-493c-883b-126ff769fe54" providerId="ADAL" clId="{FA69D6EC-BFE8-4B32-AF02-72CE55529D47}" dt="2018-08-06T15:41:10.231" v="2284" actId="1038"/>
          <ac:spMkLst>
            <pc:docMk/>
            <pc:sldMk cId="2309496478" sldId="405"/>
            <ac:spMk id="6" creationId="{3004455E-BD55-4893-9C56-98C0FEF8A3B3}"/>
          </ac:spMkLst>
        </pc:spChg>
      </pc:sldChg>
      <pc:sldChg chg="ord">
        <pc:chgData name="Angela Cristina Villegas Hincapie" userId="e7fa575b-7452-493c-883b-126ff769fe54" providerId="ADAL" clId="{FA69D6EC-BFE8-4B32-AF02-72CE55529D47}" dt="2018-08-06T15:27:34.358" v="2267" actId="1038"/>
        <pc:sldMkLst>
          <pc:docMk/>
          <pc:sldMk cId="592724686" sldId="406"/>
        </pc:sldMkLst>
      </pc:sldChg>
      <pc:sldChg chg="addSp delSp modSp add">
        <pc:chgData name="Angela Cristina Villegas Hincapie" userId="e7fa575b-7452-493c-883b-126ff769fe54" providerId="ADAL" clId="{FA69D6EC-BFE8-4B32-AF02-72CE55529D47}" dt="2018-08-06T15:26:49.076" v="2265" actId="164"/>
        <pc:sldMkLst>
          <pc:docMk/>
          <pc:sldMk cId="937471439" sldId="408"/>
        </pc:sldMkLst>
        <pc:spChg chg="mod">
          <ac:chgData name="Angela Cristina Villegas Hincapie" userId="e7fa575b-7452-493c-883b-126ff769fe54" providerId="ADAL" clId="{FA69D6EC-BFE8-4B32-AF02-72CE55529D47}" dt="2018-08-06T14:46:05.480" v="531" actId="164"/>
          <ac:spMkLst>
            <pc:docMk/>
            <pc:sldMk cId="937471439" sldId="408"/>
            <ac:spMk id="2" creationId="{1FCD593A-4BF7-4B96-A9FB-C010D5BC095D}"/>
          </ac:spMkLst>
        </pc:spChg>
        <pc:spChg chg="del">
          <ac:chgData name="Angela Cristina Villegas Hincapie" userId="e7fa575b-7452-493c-883b-126ff769fe54" providerId="ADAL" clId="{FA69D6EC-BFE8-4B32-AF02-72CE55529D47}" dt="2018-08-06T14:46:49.817" v="532" actId="1032"/>
          <ac:spMkLst>
            <pc:docMk/>
            <pc:sldMk cId="937471439" sldId="408"/>
            <ac:spMk id="3" creationId="{A4260DBE-CE66-4AD6-BB9E-7DA67DD0DD73}"/>
          </ac:spMkLst>
        </pc:spChg>
        <pc:spChg chg="add del mod">
          <ac:chgData name="Angela Cristina Villegas Hincapie" userId="e7fa575b-7452-493c-883b-126ff769fe54" providerId="ADAL" clId="{FA69D6EC-BFE8-4B32-AF02-72CE55529D47}" dt="2018-08-06T14:47:11.131" v="534" actId="1032"/>
          <ac:spMkLst>
            <pc:docMk/>
            <pc:sldMk cId="937471439" sldId="408"/>
            <ac:spMk id="5" creationId="{82932C9C-53E5-456D-A4DA-885FE16A2043}"/>
          </ac:spMkLst>
        </pc:spChg>
        <pc:spChg chg="add del mod">
          <ac:chgData name="Angela Cristina Villegas Hincapie" userId="e7fa575b-7452-493c-883b-126ff769fe54" providerId="ADAL" clId="{FA69D6EC-BFE8-4B32-AF02-72CE55529D47}" dt="2018-08-06T14:59:54.140" v="1233" actId="1032"/>
          <ac:spMkLst>
            <pc:docMk/>
            <pc:sldMk cId="937471439" sldId="408"/>
            <ac:spMk id="7" creationId="{8E7C40ED-EEE0-45DC-B7E4-317A95455D35}"/>
          </ac:spMkLst>
        </pc:spChg>
        <pc:spChg chg="add del mod">
          <ac:chgData name="Angela Cristina Villegas Hincapie" userId="e7fa575b-7452-493c-883b-126ff769fe54" providerId="ADAL" clId="{FA69D6EC-BFE8-4B32-AF02-72CE55529D47}" dt="2018-08-06T15:15:58.743" v="2022" actId="478"/>
          <ac:spMkLst>
            <pc:docMk/>
            <pc:sldMk cId="937471439" sldId="408"/>
            <ac:spMk id="9" creationId="{D661FC39-78AF-4B25-9009-9003711FFDB1}"/>
          </ac:spMkLst>
        </pc:spChg>
        <pc:spChg chg="add mod">
          <ac:chgData name="Angela Cristina Villegas Hincapie" userId="e7fa575b-7452-493c-883b-126ff769fe54" providerId="ADAL" clId="{FA69D6EC-BFE8-4B32-AF02-72CE55529D47}" dt="2018-08-06T15:26:39.101" v="2264" actId="164"/>
          <ac:spMkLst>
            <pc:docMk/>
            <pc:sldMk cId="937471439" sldId="408"/>
            <ac:spMk id="10" creationId="{6F9603E5-2CF3-4B2F-A903-B85235FD25A6}"/>
          </ac:spMkLst>
        </pc:spChg>
        <pc:spChg chg="add mod">
          <ac:chgData name="Angela Cristina Villegas Hincapie" userId="e7fa575b-7452-493c-883b-126ff769fe54" providerId="ADAL" clId="{FA69D6EC-BFE8-4B32-AF02-72CE55529D47}" dt="2018-08-06T15:22:08.760" v="2203" actId="164"/>
          <ac:spMkLst>
            <pc:docMk/>
            <pc:sldMk cId="937471439" sldId="408"/>
            <ac:spMk id="13" creationId="{0FAB29AF-4F33-4639-BE42-6BB01C72CE89}"/>
          </ac:spMkLst>
        </pc:spChg>
        <pc:spChg chg="add mod">
          <ac:chgData name="Angela Cristina Villegas Hincapie" userId="e7fa575b-7452-493c-883b-126ff769fe54" providerId="ADAL" clId="{FA69D6EC-BFE8-4B32-AF02-72CE55529D47}" dt="2018-08-06T15:21:58.623" v="2202" actId="164"/>
          <ac:spMkLst>
            <pc:docMk/>
            <pc:sldMk cId="937471439" sldId="408"/>
            <ac:spMk id="14" creationId="{1E1DFE3A-28BE-47CB-B419-80E2ACBE5DA8}"/>
          </ac:spMkLst>
        </pc:spChg>
        <pc:spChg chg="add del mod">
          <ac:chgData name="Angela Cristina Villegas Hincapie" userId="e7fa575b-7452-493c-883b-126ff769fe54" providerId="ADAL" clId="{FA69D6EC-BFE8-4B32-AF02-72CE55529D47}" dt="2018-08-06T15:11:04.592" v="1787" actId="164"/>
          <ac:spMkLst>
            <pc:docMk/>
            <pc:sldMk cId="937471439" sldId="408"/>
            <ac:spMk id="15" creationId="{6D56766C-614E-4BAC-BAFE-18027F083E6F}"/>
          </ac:spMkLst>
        </pc:spChg>
        <pc:spChg chg="add mod">
          <ac:chgData name="Angela Cristina Villegas Hincapie" userId="e7fa575b-7452-493c-883b-126ff769fe54" providerId="ADAL" clId="{FA69D6EC-BFE8-4B32-AF02-72CE55529D47}" dt="2018-08-06T15:26:49.076" v="2265" actId="164"/>
          <ac:spMkLst>
            <pc:docMk/>
            <pc:sldMk cId="937471439" sldId="408"/>
            <ac:spMk id="16" creationId="{1026A447-DF7C-418D-B7EE-CD03A2522864}"/>
          </ac:spMkLst>
        </pc:spChg>
        <pc:spChg chg="add mod">
          <ac:chgData name="Angela Cristina Villegas Hincapie" userId="e7fa575b-7452-493c-883b-126ff769fe54" providerId="ADAL" clId="{FA69D6EC-BFE8-4B32-AF02-72CE55529D47}" dt="2018-08-06T15:23:53.457" v="2247" actId="164"/>
          <ac:spMkLst>
            <pc:docMk/>
            <pc:sldMk cId="937471439" sldId="408"/>
            <ac:spMk id="17" creationId="{FC250F49-1C63-4C6A-ADA5-FFEDC7343BFB}"/>
          </ac:spMkLst>
        </pc:spChg>
        <pc:spChg chg="add del mod">
          <ac:chgData name="Angela Cristina Villegas Hincapie" userId="e7fa575b-7452-493c-883b-126ff769fe54" providerId="ADAL" clId="{FA69D6EC-BFE8-4B32-AF02-72CE55529D47}" dt="2018-08-06T15:12:37.716" v="1883" actId="164"/>
          <ac:spMkLst>
            <pc:docMk/>
            <pc:sldMk cId="937471439" sldId="408"/>
            <ac:spMk id="18" creationId="{30E83E14-DA51-4680-985B-01375C58DCEC}"/>
          </ac:spMkLst>
        </pc:spChg>
        <pc:spChg chg="add mod">
          <ac:chgData name="Angela Cristina Villegas Hincapie" userId="e7fa575b-7452-493c-883b-126ff769fe54" providerId="ADAL" clId="{FA69D6EC-BFE8-4B32-AF02-72CE55529D47}" dt="2018-08-06T15:22:08.760" v="2203" actId="164"/>
          <ac:spMkLst>
            <pc:docMk/>
            <pc:sldMk cId="937471439" sldId="408"/>
            <ac:spMk id="19" creationId="{AD971A1D-D638-4791-A0A7-CF443FC07EC5}"/>
          </ac:spMkLst>
        </pc:spChg>
        <pc:spChg chg="add mod">
          <ac:chgData name="Angela Cristina Villegas Hincapie" userId="e7fa575b-7452-493c-883b-126ff769fe54" providerId="ADAL" clId="{FA69D6EC-BFE8-4B32-AF02-72CE55529D47}" dt="2018-08-06T15:22:08.760" v="2203" actId="164"/>
          <ac:spMkLst>
            <pc:docMk/>
            <pc:sldMk cId="937471439" sldId="408"/>
            <ac:spMk id="20" creationId="{E3C1E376-A89A-4151-BE46-7208FB8F70CB}"/>
          </ac:spMkLst>
        </pc:spChg>
        <pc:spChg chg="add mod">
          <ac:chgData name="Angela Cristina Villegas Hincapie" userId="e7fa575b-7452-493c-883b-126ff769fe54" providerId="ADAL" clId="{FA69D6EC-BFE8-4B32-AF02-72CE55529D47}" dt="2018-08-06T15:22:08.760" v="2203" actId="164"/>
          <ac:spMkLst>
            <pc:docMk/>
            <pc:sldMk cId="937471439" sldId="408"/>
            <ac:spMk id="21" creationId="{FF0AF31F-BF29-456F-8610-34370E4448BF}"/>
          </ac:spMkLst>
        </pc:spChg>
        <pc:spChg chg="add mod">
          <ac:chgData name="Angela Cristina Villegas Hincapie" userId="e7fa575b-7452-493c-883b-126ff769fe54" providerId="ADAL" clId="{FA69D6EC-BFE8-4B32-AF02-72CE55529D47}" dt="2018-08-06T15:22:08.760" v="2203" actId="164"/>
          <ac:spMkLst>
            <pc:docMk/>
            <pc:sldMk cId="937471439" sldId="408"/>
            <ac:spMk id="22" creationId="{A3C9AA29-074E-430C-A482-08A9CB85640E}"/>
          </ac:spMkLst>
        </pc:spChg>
        <pc:spChg chg="add mod">
          <ac:chgData name="Angela Cristina Villegas Hincapie" userId="e7fa575b-7452-493c-883b-126ff769fe54" providerId="ADAL" clId="{FA69D6EC-BFE8-4B32-AF02-72CE55529D47}" dt="2018-08-06T15:22:08.760" v="2203" actId="164"/>
          <ac:spMkLst>
            <pc:docMk/>
            <pc:sldMk cId="937471439" sldId="408"/>
            <ac:spMk id="23" creationId="{20FB77FB-D3C4-45EA-9DDB-764396ED3E6D}"/>
          </ac:spMkLst>
        </pc:spChg>
        <pc:spChg chg="add mod">
          <ac:chgData name="Angela Cristina Villegas Hincapie" userId="e7fa575b-7452-493c-883b-126ff769fe54" providerId="ADAL" clId="{FA69D6EC-BFE8-4B32-AF02-72CE55529D47}" dt="2018-08-06T15:21:58.623" v="2202" actId="164"/>
          <ac:spMkLst>
            <pc:docMk/>
            <pc:sldMk cId="937471439" sldId="408"/>
            <ac:spMk id="34" creationId="{73DBAC9A-B235-42EE-8FA2-6F760D9C80C6}"/>
          </ac:spMkLst>
        </pc:spChg>
        <pc:spChg chg="add mod">
          <ac:chgData name="Angela Cristina Villegas Hincapie" userId="e7fa575b-7452-493c-883b-126ff769fe54" providerId="ADAL" clId="{FA69D6EC-BFE8-4B32-AF02-72CE55529D47}" dt="2018-08-06T15:21:58.623" v="2202" actId="164"/>
          <ac:spMkLst>
            <pc:docMk/>
            <pc:sldMk cId="937471439" sldId="408"/>
            <ac:spMk id="35" creationId="{BDAD62B5-9F90-43BC-A062-EE624CB9430F}"/>
          </ac:spMkLst>
        </pc:spChg>
        <pc:spChg chg="add mod">
          <ac:chgData name="Angela Cristina Villegas Hincapie" userId="e7fa575b-7452-493c-883b-126ff769fe54" providerId="ADAL" clId="{FA69D6EC-BFE8-4B32-AF02-72CE55529D47}" dt="2018-08-06T15:21:58.623" v="2202" actId="164"/>
          <ac:spMkLst>
            <pc:docMk/>
            <pc:sldMk cId="937471439" sldId="408"/>
            <ac:spMk id="36" creationId="{160EFCCC-1799-4002-805B-A98DE6C7D3DC}"/>
          </ac:spMkLst>
        </pc:spChg>
        <pc:spChg chg="add mod">
          <ac:chgData name="Angela Cristina Villegas Hincapie" userId="e7fa575b-7452-493c-883b-126ff769fe54" providerId="ADAL" clId="{FA69D6EC-BFE8-4B32-AF02-72CE55529D47}" dt="2018-08-06T15:21:58.623" v="2202" actId="164"/>
          <ac:spMkLst>
            <pc:docMk/>
            <pc:sldMk cId="937471439" sldId="408"/>
            <ac:spMk id="37" creationId="{C4CFB8C0-0821-418A-83FC-3773B0CAE46E}"/>
          </ac:spMkLst>
        </pc:spChg>
        <pc:spChg chg="add mod">
          <ac:chgData name="Angela Cristina Villegas Hincapie" userId="e7fa575b-7452-493c-883b-126ff769fe54" providerId="ADAL" clId="{FA69D6EC-BFE8-4B32-AF02-72CE55529D47}" dt="2018-08-06T15:23:53.457" v="2247" actId="164"/>
          <ac:spMkLst>
            <pc:docMk/>
            <pc:sldMk cId="937471439" sldId="408"/>
            <ac:spMk id="59" creationId="{5A1EF605-1EC4-48AA-81AE-49F06EDEE57A}"/>
          </ac:spMkLst>
        </pc:spChg>
        <pc:spChg chg="add mod">
          <ac:chgData name="Angela Cristina Villegas Hincapie" userId="e7fa575b-7452-493c-883b-126ff769fe54" providerId="ADAL" clId="{FA69D6EC-BFE8-4B32-AF02-72CE55529D47}" dt="2018-08-06T15:23:53.457" v="2247" actId="164"/>
          <ac:spMkLst>
            <pc:docMk/>
            <pc:sldMk cId="937471439" sldId="408"/>
            <ac:spMk id="60" creationId="{D7CC1A94-E71C-4766-8631-233C78E6767D}"/>
          </ac:spMkLst>
        </pc:spChg>
        <pc:grpChg chg="add mod">
          <ac:chgData name="Angela Cristina Villegas Hincapie" userId="e7fa575b-7452-493c-883b-126ff769fe54" providerId="ADAL" clId="{FA69D6EC-BFE8-4B32-AF02-72CE55529D47}" dt="2018-08-06T15:22:08.760" v="2203" actId="164"/>
          <ac:grpSpMkLst>
            <pc:docMk/>
            <pc:sldMk cId="937471439" sldId="408"/>
            <ac:grpSpMk id="52" creationId="{E8695223-0EED-4C83-8716-F60E14ED76C6}"/>
          </ac:grpSpMkLst>
        </pc:grpChg>
        <pc:grpChg chg="add mod">
          <ac:chgData name="Angela Cristina Villegas Hincapie" userId="e7fa575b-7452-493c-883b-126ff769fe54" providerId="ADAL" clId="{FA69D6EC-BFE8-4B32-AF02-72CE55529D47}" dt="2018-08-06T15:26:49.076" v="2265" actId="164"/>
          <ac:grpSpMkLst>
            <pc:docMk/>
            <pc:sldMk cId="937471439" sldId="408"/>
            <ac:grpSpMk id="57" creationId="{20AF189E-83E9-4C4D-AD60-66ED947E4E18}"/>
          </ac:grpSpMkLst>
        </pc:grpChg>
        <pc:grpChg chg="add mod">
          <ac:chgData name="Angela Cristina Villegas Hincapie" userId="e7fa575b-7452-493c-883b-126ff769fe54" providerId="ADAL" clId="{FA69D6EC-BFE8-4B32-AF02-72CE55529D47}" dt="2018-08-06T15:26:49.076" v="2265" actId="164"/>
          <ac:grpSpMkLst>
            <pc:docMk/>
            <pc:sldMk cId="937471439" sldId="408"/>
            <ac:grpSpMk id="58" creationId="{BC88A633-D254-4523-8813-8190431DDACB}"/>
          </ac:grpSpMkLst>
        </pc:grpChg>
        <pc:grpChg chg="add mod">
          <ac:chgData name="Angela Cristina Villegas Hincapie" userId="e7fa575b-7452-493c-883b-126ff769fe54" providerId="ADAL" clId="{FA69D6EC-BFE8-4B32-AF02-72CE55529D47}" dt="2018-08-06T15:26:49.076" v="2265" actId="164"/>
          <ac:grpSpMkLst>
            <pc:docMk/>
            <pc:sldMk cId="937471439" sldId="408"/>
            <ac:grpSpMk id="68" creationId="{C30C26BB-AD59-454A-B17E-CC2A24696D4E}"/>
          </ac:grpSpMkLst>
        </pc:grpChg>
        <pc:grpChg chg="add mod">
          <ac:chgData name="Angela Cristina Villegas Hincapie" userId="e7fa575b-7452-493c-883b-126ff769fe54" providerId="ADAL" clId="{FA69D6EC-BFE8-4B32-AF02-72CE55529D47}" dt="2018-08-06T15:26:49.076" v="2265" actId="164"/>
          <ac:grpSpMkLst>
            <pc:docMk/>
            <pc:sldMk cId="937471439" sldId="408"/>
            <ac:grpSpMk id="77" creationId="{0C876E22-656D-4D0B-B21A-5771A69C8082}"/>
          </ac:grpSpMkLst>
        </pc:grpChg>
        <pc:grpChg chg="add mod">
          <ac:chgData name="Angela Cristina Villegas Hincapie" userId="e7fa575b-7452-493c-883b-126ff769fe54" providerId="ADAL" clId="{FA69D6EC-BFE8-4B32-AF02-72CE55529D47}" dt="2018-08-06T15:26:49.076" v="2265" actId="164"/>
          <ac:grpSpMkLst>
            <pc:docMk/>
            <pc:sldMk cId="937471439" sldId="408"/>
            <ac:grpSpMk id="78" creationId="{3F9FBF61-795B-4E89-803D-2F85593B34A5}"/>
          </ac:grpSpMkLst>
        </pc:grpChg>
        <pc:graphicFrameChg chg="add del mod">
          <ac:chgData name="Angela Cristina Villegas Hincapie" userId="e7fa575b-7452-493c-883b-126ff769fe54" providerId="ADAL" clId="{FA69D6EC-BFE8-4B32-AF02-72CE55529D47}" dt="2018-08-06T14:46:56.329" v="533" actId="478"/>
          <ac:graphicFrameMkLst>
            <pc:docMk/>
            <pc:sldMk cId="937471439" sldId="408"/>
            <ac:graphicFrameMk id="4" creationId="{5DB29328-9B5C-4340-AA28-546D9431C78D}"/>
          </ac:graphicFrameMkLst>
        </pc:graphicFrameChg>
        <pc:graphicFrameChg chg="add del mod">
          <ac:chgData name="Angela Cristina Villegas Hincapie" userId="e7fa575b-7452-493c-883b-126ff769fe54" providerId="ADAL" clId="{FA69D6EC-BFE8-4B32-AF02-72CE55529D47}" dt="2018-08-06T14:59:13.455" v="1232" actId="478"/>
          <ac:graphicFrameMkLst>
            <pc:docMk/>
            <pc:sldMk cId="937471439" sldId="408"/>
            <ac:graphicFrameMk id="6" creationId="{5BB9957F-6FC7-4AC3-97AC-510DCCEDE7FA}"/>
          </ac:graphicFrameMkLst>
        </pc:graphicFrameChg>
        <pc:graphicFrameChg chg="add del mod">
          <ac:chgData name="Angela Cristina Villegas Hincapie" userId="e7fa575b-7452-493c-883b-126ff769fe54" providerId="ADAL" clId="{FA69D6EC-BFE8-4B32-AF02-72CE55529D47}" dt="2018-08-06T15:08:15.023" v="1714" actId="478"/>
          <ac:graphicFrameMkLst>
            <pc:docMk/>
            <pc:sldMk cId="937471439" sldId="408"/>
            <ac:graphicFrameMk id="8" creationId="{C2320362-43E2-4384-93E7-8E4290ED7E7B}"/>
          </ac:graphicFrameMkLst>
        </pc:graphicFrameChg>
        <pc:cxnChg chg="add mod">
          <ac:chgData name="Angela Cristina Villegas Hincapie" userId="e7fa575b-7452-493c-883b-126ff769fe54" providerId="ADAL" clId="{FA69D6EC-BFE8-4B32-AF02-72CE55529D47}" dt="2018-08-06T15:21:09.636" v="2191" actId="164"/>
          <ac:cxnSpMkLst>
            <pc:docMk/>
            <pc:sldMk cId="937471439" sldId="408"/>
            <ac:cxnSpMk id="25" creationId="{E9FA1826-D104-4232-9943-4955DFCFD8B9}"/>
          </ac:cxnSpMkLst>
        </pc:cxnChg>
        <pc:cxnChg chg="add mod">
          <ac:chgData name="Angela Cristina Villegas Hincapie" userId="e7fa575b-7452-493c-883b-126ff769fe54" providerId="ADAL" clId="{FA69D6EC-BFE8-4B32-AF02-72CE55529D47}" dt="2018-08-06T15:21:09.636" v="2191" actId="164"/>
          <ac:cxnSpMkLst>
            <pc:docMk/>
            <pc:sldMk cId="937471439" sldId="408"/>
            <ac:cxnSpMk id="27" creationId="{00986403-7319-434F-9D01-C51DCE8F3247}"/>
          </ac:cxnSpMkLst>
        </pc:cxnChg>
        <pc:cxnChg chg="add mod">
          <ac:chgData name="Angela Cristina Villegas Hincapie" userId="e7fa575b-7452-493c-883b-126ff769fe54" providerId="ADAL" clId="{FA69D6EC-BFE8-4B32-AF02-72CE55529D47}" dt="2018-08-06T15:21:09.636" v="2191" actId="164"/>
          <ac:cxnSpMkLst>
            <pc:docMk/>
            <pc:sldMk cId="937471439" sldId="408"/>
            <ac:cxnSpMk id="29" creationId="{09AF2C91-2F53-4B8B-9984-56B8320F9872}"/>
          </ac:cxnSpMkLst>
        </pc:cxnChg>
        <pc:cxnChg chg="add mod">
          <ac:chgData name="Angela Cristina Villegas Hincapie" userId="e7fa575b-7452-493c-883b-126ff769fe54" providerId="ADAL" clId="{FA69D6EC-BFE8-4B32-AF02-72CE55529D47}" dt="2018-08-06T15:21:09.636" v="2191" actId="164"/>
          <ac:cxnSpMkLst>
            <pc:docMk/>
            <pc:sldMk cId="937471439" sldId="408"/>
            <ac:cxnSpMk id="31" creationId="{F7EDE50C-3D07-46B9-A43E-0E090202B63D}"/>
          </ac:cxnSpMkLst>
        </pc:cxnChg>
        <pc:cxnChg chg="add mod">
          <ac:chgData name="Angela Cristina Villegas Hincapie" userId="e7fa575b-7452-493c-883b-126ff769fe54" providerId="ADAL" clId="{FA69D6EC-BFE8-4B32-AF02-72CE55529D47}" dt="2018-08-06T15:21:09.636" v="2191" actId="164"/>
          <ac:cxnSpMkLst>
            <pc:docMk/>
            <pc:sldMk cId="937471439" sldId="408"/>
            <ac:cxnSpMk id="33" creationId="{044D8696-FBCF-43E2-9052-DB415F0FE5B7}"/>
          </ac:cxnSpMkLst>
        </pc:cxnChg>
        <pc:cxnChg chg="add mod">
          <ac:chgData name="Angela Cristina Villegas Hincapie" userId="e7fa575b-7452-493c-883b-126ff769fe54" providerId="ADAL" clId="{FA69D6EC-BFE8-4B32-AF02-72CE55529D47}" dt="2018-08-06T15:21:58.623" v="2202" actId="164"/>
          <ac:cxnSpMkLst>
            <pc:docMk/>
            <pc:sldMk cId="937471439" sldId="408"/>
            <ac:cxnSpMk id="38" creationId="{D8F19AB8-FFE4-40C7-B937-A22C0E589F44}"/>
          </ac:cxnSpMkLst>
        </pc:cxnChg>
        <pc:cxnChg chg="add del mod">
          <ac:chgData name="Angela Cristina Villegas Hincapie" userId="e7fa575b-7452-493c-883b-126ff769fe54" providerId="ADAL" clId="{FA69D6EC-BFE8-4B32-AF02-72CE55529D47}" dt="2018-08-06T15:21:29.693" v="2194" actId="478"/>
          <ac:cxnSpMkLst>
            <pc:docMk/>
            <pc:sldMk cId="937471439" sldId="408"/>
            <ac:cxnSpMk id="39" creationId="{0571C9DC-CAB0-42F7-973F-5CC216893979}"/>
          </ac:cxnSpMkLst>
        </pc:cxnChg>
        <pc:cxnChg chg="add mod">
          <ac:chgData name="Angela Cristina Villegas Hincapie" userId="e7fa575b-7452-493c-883b-126ff769fe54" providerId="ADAL" clId="{FA69D6EC-BFE8-4B32-AF02-72CE55529D47}" dt="2018-08-06T15:21:58.623" v="2202" actId="164"/>
          <ac:cxnSpMkLst>
            <pc:docMk/>
            <pc:sldMk cId="937471439" sldId="408"/>
            <ac:cxnSpMk id="40" creationId="{07894C77-C398-4088-A72E-487EAAE3C871}"/>
          </ac:cxnSpMkLst>
        </pc:cxnChg>
        <pc:cxnChg chg="add mod">
          <ac:chgData name="Angela Cristina Villegas Hincapie" userId="e7fa575b-7452-493c-883b-126ff769fe54" providerId="ADAL" clId="{FA69D6EC-BFE8-4B32-AF02-72CE55529D47}" dt="2018-08-06T15:21:58.623" v="2202" actId="164"/>
          <ac:cxnSpMkLst>
            <pc:docMk/>
            <pc:sldMk cId="937471439" sldId="408"/>
            <ac:cxnSpMk id="41" creationId="{0D5C169C-8F8C-4406-AE71-64A917F19652}"/>
          </ac:cxnSpMkLst>
        </pc:cxnChg>
        <pc:cxnChg chg="add mod">
          <ac:chgData name="Angela Cristina Villegas Hincapie" userId="e7fa575b-7452-493c-883b-126ff769fe54" providerId="ADAL" clId="{FA69D6EC-BFE8-4B32-AF02-72CE55529D47}" dt="2018-08-06T15:21:58.623" v="2202" actId="164"/>
          <ac:cxnSpMkLst>
            <pc:docMk/>
            <pc:sldMk cId="937471439" sldId="408"/>
            <ac:cxnSpMk id="42" creationId="{89A9EB8B-39CE-472C-BF84-AAB7FB2EFB18}"/>
          </ac:cxnSpMkLst>
        </pc:cxnChg>
        <pc:cxnChg chg="add mod">
          <ac:chgData name="Angela Cristina Villegas Hincapie" userId="e7fa575b-7452-493c-883b-126ff769fe54" providerId="ADAL" clId="{FA69D6EC-BFE8-4B32-AF02-72CE55529D47}" dt="2018-08-06T15:23:53.457" v="2247" actId="164"/>
          <ac:cxnSpMkLst>
            <pc:docMk/>
            <pc:sldMk cId="937471439" sldId="408"/>
            <ac:cxnSpMk id="62" creationId="{D76BB840-D1C2-45C2-BC93-A2CA0A41D6B5}"/>
          </ac:cxnSpMkLst>
        </pc:cxnChg>
        <pc:cxnChg chg="add mod">
          <ac:chgData name="Angela Cristina Villegas Hincapie" userId="e7fa575b-7452-493c-883b-126ff769fe54" providerId="ADAL" clId="{FA69D6EC-BFE8-4B32-AF02-72CE55529D47}" dt="2018-08-06T15:23:53.457" v="2247" actId="164"/>
          <ac:cxnSpMkLst>
            <pc:docMk/>
            <pc:sldMk cId="937471439" sldId="408"/>
            <ac:cxnSpMk id="65" creationId="{AFF3DC95-EE4F-4104-894E-E2F134B5A415}"/>
          </ac:cxnSpMkLst>
        </pc:cxnChg>
        <pc:cxnChg chg="add mod">
          <ac:chgData name="Angela Cristina Villegas Hincapie" userId="e7fa575b-7452-493c-883b-126ff769fe54" providerId="ADAL" clId="{FA69D6EC-BFE8-4B32-AF02-72CE55529D47}" dt="2018-08-06T15:26:39.101" v="2264" actId="164"/>
          <ac:cxnSpMkLst>
            <pc:docMk/>
            <pc:sldMk cId="937471439" sldId="408"/>
            <ac:cxnSpMk id="70" creationId="{6298DEE6-B91D-4ACD-9983-C227E8FEF933}"/>
          </ac:cxnSpMkLst>
        </pc:cxnChg>
        <pc:cxnChg chg="add mod">
          <ac:chgData name="Angela Cristina Villegas Hincapie" userId="e7fa575b-7452-493c-883b-126ff769fe54" providerId="ADAL" clId="{FA69D6EC-BFE8-4B32-AF02-72CE55529D47}" dt="2018-08-06T15:26:39.101" v="2264" actId="164"/>
          <ac:cxnSpMkLst>
            <pc:docMk/>
            <pc:sldMk cId="937471439" sldId="408"/>
            <ac:cxnSpMk id="72" creationId="{A53848DF-3EC8-4705-BD52-945CF60D3A20}"/>
          </ac:cxnSpMkLst>
        </pc:cxnChg>
        <pc:cxnChg chg="add mod">
          <ac:chgData name="Angela Cristina Villegas Hincapie" userId="e7fa575b-7452-493c-883b-126ff769fe54" providerId="ADAL" clId="{FA69D6EC-BFE8-4B32-AF02-72CE55529D47}" dt="2018-08-06T15:26:39.101" v="2264" actId="164"/>
          <ac:cxnSpMkLst>
            <pc:docMk/>
            <pc:sldMk cId="937471439" sldId="408"/>
            <ac:cxnSpMk id="74" creationId="{F8AB3B09-958D-43E0-8D8D-E6B413BE7DDB}"/>
          </ac:cxnSpMkLst>
        </pc:cxnChg>
        <pc:cxnChg chg="add mod">
          <ac:chgData name="Angela Cristina Villegas Hincapie" userId="e7fa575b-7452-493c-883b-126ff769fe54" providerId="ADAL" clId="{FA69D6EC-BFE8-4B32-AF02-72CE55529D47}" dt="2018-08-06T15:26:39.101" v="2264" actId="164"/>
          <ac:cxnSpMkLst>
            <pc:docMk/>
            <pc:sldMk cId="937471439" sldId="408"/>
            <ac:cxnSpMk id="76" creationId="{2C1AFA9F-6AD3-49D0-AB10-C213597D70E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charset="0"/>
                <a:cs typeface="Arial" charset="0"/>
              </a:defRPr>
            </a:lvl1pPr>
          </a:lstStyle>
          <a:p>
            <a:pPr>
              <a:defRPr/>
            </a:pPr>
            <a:endParaRPr lang="es-CO" dirty="0"/>
          </a:p>
        </p:txBody>
      </p:sp>
      <p:sp>
        <p:nvSpPr>
          <p:cNvPr id="3" name="2 Marcador de fecha"/>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Arial" charset="0"/>
                <a:cs typeface="Arial" charset="0"/>
              </a:defRPr>
            </a:lvl1pPr>
          </a:lstStyle>
          <a:p>
            <a:pPr>
              <a:defRPr/>
            </a:pPr>
            <a:fld id="{23FE748A-6943-48CE-8B0B-888F39175AD4}" type="datetimeFigureOut">
              <a:rPr lang="es-CO"/>
              <a:pPr>
                <a:defRPr/>
              </a:pPr>
              <a:t>4/09/2019</a:t>
            </a:fld>
            <a:endParaRPr lang="es-CO" dirty="0"/>
          </a:p>
        </p:txBody>
      </p:sp>
      <p:sp>
        <p:nvSpPr>
          <p:cNvPr id="4" name="3 Marcador de imagen de diapositiva"/>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s-CO" noProof="0" dirty="0"/>
          </a:p>
        </p:txBody>
      </p:sp>
      <p:sp>
        <p:nvSpPr>
          <p:cNvPr id="5" name="4 Marcador de notas"/>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charset="0"/>
                <a:cs typeface="Arial" charset="0"/>
              </a:defRPr>
            </a:lvl1pPr>
          </a:lstStyle>
          <a:p>
            <a:pPr>
              <a:defRPr/>
            </a:pPr>
            <a:endParaRPr lang="es-CO" dirty="0"/>
          </a:p>
        </p:txBody>
      </p:sp>
      <p:sp>
        <p:nvSpPr>
          <p:cNvPr id="7" name="6 Marcador de número de diapositiva"/>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Arial" charset="0"/>
                <a:cs typeface="Arial" charset="0"/>
              </a:defRPr>
            </a:lvl1pPr>
          </a:lstStyle>
          <a:p>
            <a:pPr>
              <a:defRPr/>
            </a:pPr>
            <a:fld id="{4FECF1D0-278B-4268-9D37-0D58A4D808AB}" type="slidenum">
              <a:rPr lang="es-CO"/>
              <a:pPr>
                <a:defRPr/>
              </a:pPr>
              <a:t>‹Nº›</a:t>
            </a:fld>
            <a:endParaRPr lang="es-CO" dirty="0"/>
          </a:p>
        </p:txBody>
      </p:sp>
    </p:spTree>
    <p:extLst>
      <p:ext uri="{BB962C8B-B14F-4D97-AF65-F5344CB8AC3E}">
        <p14:creationId xmlns:p14="http://schemas.microsoft.com/office/powerpoint/2010/main" val="5971259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662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pPr eaLnBrk="1" hangingPunct="1"/>
            <a:fld id="{21C3F16D-0C93-463D-90B6-B7B6C1B2AF9B}" type="slidenum">
              <a:rPr lang="es-CO" smtClean="0"/>
              <a:pPr eaLnBrk="1" hangingPunct="1"/>
              <a:t>1</a:t>
            </a:fld>
            <a:endParaRPr lang="es-CO" dirty="0"/>
          </a:p>
        </p:txBody>
      </p:sp>
    </p:spTree>
    <p:extLst>
      <p:ext uri="{BB962C8B-B14F-4D97-AF65-F5344CB8AC3E}">
        <p14:creationId xmlns:p14="http://schemas.microsoft.com/office/powerpoint/2010/main" val="26209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76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pPr eaLnBrk="1" hangingPunct="1"/>
            <a:fld id="{870C47DB-CF82-4B4A-A0A7-4576E39CD51C}" type="slidenum">
              <a:rPr lang="es-CO" smtClean="0"/>
              <a:pPr eaLnBrk="1" hangingPunct="1"/>
              <a:t>3</a:t>
            </a:fld>
            <a:endParaRPr lang="es-CO" dirty="0"/>
          </a:p>
        </p:txBody>
      </p:sp>
    </p:spTree>
    <p:extLst>
      <p:ext uri="{BB962C8B-B14F-4D97-AF65-F5344CB8AC3E}">
        <p14:creationId xmlns:p14="http://schemas.microsoft.com/office/powerpoint/2010/main" val="304526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76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pPr eaLnBrk="1" hangingPunct="1"/>
            <a:fld id="{870C47DB-CF82-4B4A-A0A7-4576E39CD51C}" type="slidenum">
              <a:rPr lang="es-CO" smtClean="0"/>
              <a:pPr eaLnBrk="1" hangingPunct="1"/>
              <a:t>4</a:t>
            </a:fld>
            <a:endParaRPr lang="es-CO" dirty="0"/>
          </a:p>
        </p:txBody>
      </p:sp>
    </p:spTree>
    <p:extLst>
      <p:ext uri="{BB962C8B-B14F-4D97-AF65-F5344CB8AC3E}">
        <p14:creationId xmlns:p14="http://schemas.microsoft.com/office/powerpoint/2010/main" val="2180825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76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70C47DB-CF82-4B4A-A0A7-4576E39CD51C}" type="slidenum">
              <a:rPr lang="es-CO" smtClean="0"/>
              <a:pPr eaLnBrk="1" hangingPunct="1"/>
              <a:t>14</a:t>
            </a:fld>
            <a:endParaRPr lang="es-CO" dirty="0"/>
          </a:p>
        </p:txBody>
      </p:sp>
    </p:spTree>
    <p:extLst>
      <p:ext uri="{BB962C8B-B14F-4D97-AF65-F5344CB8AC3E}">
        <p14:creationId xmlns:p14="http://schemas.microsoft.com/office/powerpoint/2010/main" val="3391712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76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70C47DB-CF82-4B4A-A0A7-4576E39CD51C}" type="slidenum">
              <a:rPr lang="es-CO" smtClean="0"/>
              <a:pPr eaLnBrk="1" hangingPunct="1"/>
              <a:t>15</a:t>
            </a:fld>
            <a:endParaRPr lang="es-CO" dirty="0"/>
          </a:p>
        </p:txBody>
      </p:sp>
    </p:spTree>
    <p:extLst>
      <p:ext uri="{BB962C8B-B14F-4D97-AF65-F5344CB8AC3E}">
        <p14:creationId xmlns:p14="http://schemas.microsoft.com/office/powerpoint/2010/main" val="1732110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76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70C47DB-CF82-4B4A-A0A7-4576E39CD51C}" type="slidenum">
              <a:rPr lang="es-CO" smtClean="0"/>
              <a:pPr eaLnBrk="1" hangingPunct="1"/>
              <a:t>16</a:t>
            </a:fld>
            <a:endParaRPr lang="es-CO" dirty="0"/>
          </a:p>
        </p:txBody>
      </p:sp>
    </p:spTree>
    <p:extLst>
      <p:ext uri="{BB962C8B-B14F-4D97-AF65-F5344CB8AC3E}">
        <p14:creationId xmlns:p14="http://schemas.microsoft.com/office/powerpoint/2010/main" val="371738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76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70C47DB-CF82-4B4A-A0A7-4576E39CD51C}" type="slidenum">
              <a:rPr lang="es-CO" smtClean="0"/>
              <a:pPr eaLnBrk="1" hangingPunct="1"/>
              <a:t>17</a:t>
            </a:fld>
            <a:endParaRPr lang="es-CO" dirty="0"/>
          </a:p>
        </p:txBody>
      </p:sp>
    </p:spTree>
    <p:extLst>
      <p:ext uri="{BB962C8B-B14F-4D97-AF65-F5344CB8AC3E}">
        <p14:creationId xmlns:p14="http://schemas.microsoft.com/office/powerpoint/2010/main" val="80855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76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pPr eaLnBrk="1" hangingPunct="1"/>
            <a:fld id="{870C47DB-CF82-4B4A-A0A7-4576E39CD51C}" type="slidenum">
              <a:rPr lang="es-CO" smtClean="0"/>
              <a:pPr eaLnBrk="1" hangingPunct="1"/>
              <a:t>29</a:t>
            </a:fld>
            <a:endParaRPr lang="es-CO" dirty="0"/>
          </a:p>
        </p:txBody>
      </p:sp>
    </p:spTree>
    <p:extLst>
      <p:ext uri="{BB962C8B-B14F-4D97-AF65-F5344CB8AC3E}">
        <p14:creationId xmlns:p14="http://schemas.microsoft.com/office/powerpoint/2010/main" val="1754247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 y="2078831"/>
            <a:ext cx="3236119" cy="1406129"/>
          </a:xfrm>
        </p:spPr>
        <p:txBody>
          <a:bodyPr anchor="b">
            <a:noAutofit/>
          </a:bodyPr>
          <a:lstStyle>
            <a:lvl1pPr algn="l">
              <a:defRPr sz="2700">
                <a:solidFill>
                  <a:srgbClr val="820024"/>
                </a:solidFill>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28613" y="3484960"/>
            <a:ext cx="3743325" cy="648890"/>
          </a:xfrm>
        </p:spPr>
        <p:txBody>
          <a:bodyPr anchor="t">
            <a:normAutofit/>
          </a:bodyPr>
          <a:lstStyle>
            <a:lvl1pPr marL="0" indent="0" algn="l">
              <a:buNone/>
              <a:defRPr sz="1400" b="0">
                <a:solidFill>
                  <a:schemeClr val="bg1">
                    <a:lumMod val="50000"/>
                  </a:schemeClr>
                </a:solidFill>
                <a:latin typeface="+mn-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Tree>
    <p:extLst>
      <p:ext uri="{BB962C8B-B14F-4D97-AF65-F5344CB8AC3E}">
        <p14:creationId xmlns:p14="http://schemas.microsoft.com/office/powerpoint/2010/main" val="74663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4" name="Vertical Text Placeholder 2"/>
          <p:cNvSpPr>
            <a:spLocks noGrp="1"/>
          </p:cNvSpPr>
          <p:nvPr>
            <p:ph type="body" orient="vert" idx="1"/>
          </p:nvPr>
        </p:nvSpPr>
        <p:spPr>
          <a:xfrm>
            <a:off x="321469" y="1185863"/>
            <a:ext cx="8515350" cy="3357562"/>
          </a:xfrm>
        </p:spPr>
        <p:txBody>
          <a:bodyPr vert="eaVert"/>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marL="1200150" indent="-171450">
              <a:buClr>
                <a:srgbClr val="820024"/>
              </a:buClr>
              <a:buFont typeface="Arial" pitchFamily="34" charset="0"/>
              <a:buChar char="•"/>
              <a:defRPr/>
            </a:lvl4pPr>
            <a:lvl5pPr marL="1543050" indent="-171450">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418663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3719" y="270271"/>
            <a:ext cx="1971675" cy="427315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321469" y="270272"/>
            <a:ext cx="6415088" cy="4273153"/>
          </a:xfrm>
        </p:spPr>
        <p:txBody>
          <a:bodyPr vert="eaVert"/>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marL="1200150" indent="-171450">
              <a:buClr>
                <a:srgbClr val="820024"/>
              </a:buClr>
              <a:buFont typeface="Arial" pitchFamily="34" charset="0"/>
              <a:buChar char="•"/>
              <a:defRPr/>
            </a:lvl4pPr>
            <a:lvl5pPr marL="1543050" indent="-171450">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886942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395536" y="141480"/>
            <a:ext cx="5904656" cy="648072"/>
          </a:xfrm>
          <a:prstGeom prst="rect">
            <a:avLst/>
          </a:prstGeom>
        </p:spPr>
        <p:txBody>
          <a:bodyPr/>
          <a:lstStyle/>
          <a:p>
            <a:r>
              <a:rPr lang="es-ES" dirty="0"/>
              <a:t>Haga clic para modificar el estilo de título del patrón</a:t>
            </a:r>
            <a:endParaRPr lang="es-CO" dirty="0"/>
          </a:p>
        </p:txBody>
      </p:sp>
      <p:sp>
        <p:nvSpPr>
          <p:cNvPr id="3" name="26 Marcador de fecha"/>
          <p:cNvSpPr>
            <a:spLocks noGrp="1"/>
          </p:cNvSpPr>
          <p:nvPr>
            <p:ph type="dt" sz="half" idx="10"/>
          </p:nvPr>
        </p:nvSpPr>
        <p:spPr>
          <a:xfrm>
            <a:off x="3477022" y="4743954"/>
            <a:ext cx="2133600" cy="273844"/>
          </a:xfrm>
          <a:prstGeom prst="rect">
            <a:avLst/>
          </a:prstGeom>
        </p:spPr>
        <p:txBody>
          <a:bodyPr/>
          <a:lstStyle>
            <a:lvl1pPr>
              <a:defRPr/>
            </a:lvl1pPr>
          </a:lstStyle>
          <a:p>
            <a:pPr>
              <a:defRPr/>
            </a:pPr>
            <a:fld id="{EBC18AB1-7031-4EBF-B76F-00B9CE86C904}" type="datetimeFigureOut">
              <a:rPr lang="es-CO"/>
              <a:pPr>
                <a:defRPr/>
              </a:pPr>
              <a:t>4/09/2019</a:t>
            </a:fld>
            <a:endParaRPr lang="es-CO" dirty="0"/>
          </a:p>
        </p:txBody>
      </p:sp>
    </p:spTree>
    <p:extLst>
      <p:ext uri="{BB962C8B-B14F-4D97-AF65-F5344CB8AC3E}">
        <p14:creationId xmlns:p14="http://schemas.microsoft.com/office/powerpoint/2010/main" val="3270740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 y="2078831"/>
            <a:ext cx="3236119" cy="1406129"/>
          </a:xfrm>
        </p:spPr>
        <p:txBody>
          <a:bodyPr anchor="b">
            <a:noAutofit/>
          </a:bodyPr>
          <a:lstStyle>
            <a:lvl1pPr algn="l">
              <a:defRPr sz="2700">
                <a:solidFill>
                  <a:srgbClr val="820024"/>
                </a:solidFill>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28613" y="3484960"/>
            <a:ext cx="3743325" cy="648890"/>
          </a:xfrm>
        </p:spPr>
        <p:txBody>
          <a:bodyPr anchor="t">
            <a:normAutofit/>
          </a:bodyPr>
          <a:lstStyle>
            <a:lvl1pPr marL="0" indent="0" algn="l">
              <a:buNone/>
              <a:defRPr sz="1350" b="0">
                <a:solidFill>
                  <a:schemeClr val="bg1">
                    <a:lumMod val="50000"/>
                  </a:schemeClr>
                </a:solidFill>
                <a:latin typeface="+mn-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Tree>
    <p:extLst>
      <p:ext uri="{BB962C8B-B14F-4D97-AF65-F5344CB8AC3E}">
        <p14:creationId xmlns:p14="http://schemas.microsoft.com/office/powerpoint/2010/main" val="3780912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objects">
    <p:spTree>
      <p:nvGrpSpPr>
        <p:cNvPr id="1" name=""/>
        <p:cNvGrpSpPr/>
        <p:nvPr/>
      </p:nvGrpSpPr>
      <p:grpSpPr>
        <a:xfrm>
          <a:off x="0" y="0"/>
          <a:ext cx="0" cy="0"/>
          <a:chOff x="0" y="0"/>
          <a:chExt cx="0" cy="0"/>
        </a:xfrm>
      </p:grpSpPr>
      <p:sp>
        <p:nvSpPr>
          <p:cNvPr id="2" name="Title 1"/>
          <p:cNvSpPr>
            <a:spLocks noGrp="1"/>
          </p:cNvSpPr>
          <p:nvPr>
            <p:ph type="title"/>
          </p:nvPr>
        </p:nvSpPr>
        <p:spPr>
          <a:xfrm>
            <a:off x="328612" y="274321"/>
            <a:ext cx="8508206" cy="747236"/>
          </a:xfrm>
        </p:spPr>
        <p:txBody>
          <a:bodyPr/>
          <a:lstStyle>
            <a:lvl1pPr algn="l">
              <a:defRPr>
                <a:solidFill>
                  <a:schemeClr val="tx2">
                    <a:lumMod val="7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marL="171450" indent="-171450">
              <a:buClr>
                <a:srgbClr val="820024"/>
              </a:buClr>
              <a:buFont typeface="Wingdings" pitchFamily="2" charset="2"/>
              <a:buChar char="§"/>
              <a:defRPr sz="1800"/>
            </a:lvl1pPr>
            <a:lvl2pPr marL="600075" indent="-257175">
              <a:buClr>
                <a:srgbClr val="820024"/>
              </a:buClr>
              <a:buFont typeface="Wingdings" panose="05000000000000000000" pitchFamily="2" charset="2"/>
              <a:buChar char="§"/>
              <a:defRPr sz="1500"/>
            </a:lvl2pPr>
            <a:lvl3pPr marL="857250" indent="-171450">
              <a:buClr>
                <a:srgbClr val="820024"/>
              </a:buClr>
              <a:buFont typeface="Wingdings" panose="05000000000000000000" pitchFamily="2" charset="2"/>
              <a:buChar char="§"/>
              <a:defRPr sz="1350"/>
            </a:lvl3pPr>
            <a:lvl4pPr marL="1200150" indent="-171450">
              <a:buClr>
                <a:srgbClr val="820024"/>
              </a:buClr>
              <a:buFont typeface="Arial" pitchFamily="34" charset="0"/>
              <a:buChar char="•"/>
              <a:defRPr sz="1200"/>
            </a:lvl4pPr>
            <a:lvl5pPr marL="1585913" indent="-214313">
              <a:buClr>
                <a:srgbClr val="820024"/>
              </a:buClr>
              <a:buFont typeface="Arial" pitchFamily="34" charset="0"/>
              <a:buChar cha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172641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64368" y="791399"/>
            <a:ext cx="7829551" cy="2138406"/>
          </a:xfrm>
        </p:spPr>
        <p:txBody>
          <a:bodyPr anchor="b">
            <a:normAutofit/>
          </a:bodyPr>
          <a:lstStyle>
            <a:lvl1pPr>
              <a:defRPr sz="4500" b="0">
                <a:solidFill>
                  <a:srgbClr val="820024"/>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4368" y="3028713"/>
            <a:ext cx="7829551" cy="1125140"/>
          </a:xfrm>
        </p:spPr>
        <p:txBody>
          <a:bodyPr anchor="t">
            <a:normAutofit/>
          </a:bodyPr>
          <a:lstStyle>
            <a:lvl1pPr marL="0" indent="0" algn="ctr">
              <a:buNone/>
              <a:defRPr sz="1800">
                <a:solidFill>
                  <a:schemeClr val="bg2">
                    <a:lumMod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428368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2" name="Title 1"/>
          <p:cNvSpPr>
            <a:spLocks noGrp="1"/>
          </p:cNvSpPr>
          <p:nvPr>
            <p:ph type="title"/>
          </p:nvPr>
        </p:nvSpPr>
        <p:spPr>
          <a:xfrm>
            <a:off x="328612" y="274321"/>
            <a:ext cx="8508206" cy="747236"/>
          </a:xfrm>
        </p:spPr>
        <p:txBody>
          <a:bodyPr/>
          <a:lstStyle>
            <a:lvl1pPr>
              <a:defRPr>
                <a:solidFill>
                  <a:schemeClr val="bg2">
                    <a:lumMod val="50000"/>
                  </a:schemeClr>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328612" y="1157288"/>
            <a:ext cx="4164806" cy="3143250"/>
          </a:xfrm>
        </p:spPr>
        <p:txBody>
          <a:bodyPr/>
          <a:lstStyle>
            <a:lvl1pPr marL="342900" indent="-342900">
              <a:buClr>
                <a:srgbClr val="820024"/>
              </a:buClr>
              <a:buFont typeface="Wingdings" pitchFamily="2" charset="2"/>
              <a:buChar char="§"/>
              <a:defRPr/>
            </a:lvl1pPr>
            <a:lvl2pPr marL="685800" indent="-342900">
              <a:buClr>
                <a:srgbClr val="820024"/>
              </a:buClr>
              <a:buFont typeface="Wingdings" pitchFamily="2" charset="2"/>
              <a:buChar char="§"/>
              <a:defRPr/>
            </a:lvl2pPr>
            <a:lvl3pPr marL="942975" indent="-257175">
              <a:buClr>
                <a:srgbClr val="820024"/>
              </a:buClr>
              <a:buFont typeface="Wingdings" pitchFamily="2" charset="2"/>
              <a:buChar char="§"/>
              <a:defRPr/>
            </a:lvl3pPr>
            <a:lvl4pPr marL="1285875" indent="-257175">
              <a:buClr>
                <a:srgbClr val="820024"/>
              </a:buClr>
              <a:buFont typeface="Arial" pitchFamily="34" charset="0"/>
              <a:buChar char="•"/>
              <a:defRPr/>
            </a:lvl4pPr>
            <a:lvl5pPr marL="1628775" indent="-257175">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72001" y="1150145"/>
            <a:ext cx="4250531" cy="3143250"/>
          </a:xfrm>
        </p:spPr>
        <p:txBody>
          <a:bodyPr/>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a:buClr>
                <a:srgbClr val="820024"/>
              </a:buClr>
              <a:defRPr/>
            </a:lvl4pPr>
            <a:lvl5pPr>
              <a:buClr>
                <a:srgbClr val="820024"/>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48388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8613" y="1104226"/>
            <a:ext cx="4143375"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328613" y="1723501"/>
            <a:ext cx="4143375" cy="2605613"/>
          </a:xfrm>
        </p:spPr>
        <p:txBody>
          <a:bodyPr>
            <a:normAutofit/>
          </a:bodyPr>
          <a:lstStyle>
            <a:lvl1pPr marL="171450" indent="-171450">
              <a:buClr>
                <a:srgbClr val="820024"/>
              </a:buClr>
              <a:buFont typeface="Wingdings" pitchFamily="2" charset="2"/>
              <a:buChar char="§"/>
              <a:defRPr sz="1800"/>
            </a:lvl1pPr>
            <a:lvl2pPr marL="514350" indent="-171450">
              <a:buClr>
                <a:srgbClr val="820024"/>
              </a:buClr>
              <a:buFont typeface="Wingdings" pitchFamily="2" charset="2"/>
              <a:buChar char="§"/>
              <a:defRPr sz="1500"/>
            </a:lvl2pPr>
            <a:lvl3pPr marL="857250" indent="-171450">
              <a:buClr>
                <a:srgbClr val="820024"/>
              </a:buClr>
              <a:buFont typeface="Wingdings" pitchFamily="2" charset="2"/>
              <a:buChar char="§"/>
              <a:defRPr sz="1350"/>
            </a:lvl3pPr>
            <a:lvl4pPr>
              <a:buClr>
                <a:srgbClr val="820024"/>
              </a:buClr>
              <a:defRPr sz="1200"/>
            </a:lvl4pPr>
            <a:lvl5pPr>
              <a:buClr>
                <a:srgbClr val="820024"/>
              </a:buCl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557713" y="1097082"/>
            <a:ext cx="4279106"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557713" y="1716357"/>
            <a:ext cx="4279106" cy="2619900"/>
          </a:xfrm>
        </p:spPr>
        <p:txBody>
          <a:bodyPr>
            <a:normAutofit/>
          </a:bodyPr>
          <a:lstStyle>
            <a:lvl1pPr marL="1714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1pPr>
            <a:lvl2pPr marL="5143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2pPr>
            <a:lvl3pPr marL="8572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3pPr>
            <a:lvl4pPr indent="-171450" algn="l" defTabSz="685800" rtl="0" eaLnBrk="1" latinLnBrk="0" hangingPunct="1">
              <a:lnSpc>
                <a:spcPct val="90000"/>
              </a:lnSpc>
              <a:buClr>
                <a:srgbClr val="820024"/>
              </a:buClr>
              <a:defRPr lang="es-ES" sz="1500" kern="1200" dirty="0" smtClean="0">
                <a:solidFill>
                  <a:schemeClr val="bg2">
                    <a:lumMod val="50000"/>
                  </a:schemeClr>
                </a:solidFill>
                <a:latin typeface="+mn-lt"/>
                <a:ea typeface="+mn-ea"/>
                <a:cs typeface="+mn-cs"/>
              </a:defRPr>
            </a:lvl4pPr>
            <a:lvl5pPr indent="-171450" algn="l" defTabSz="685800" rtl="0" eaLnBrk="1" latinLnBrk="0" hangingPunct="1">
              <a:lnSpc>
                <a:spcPct val="90000"/>
              </a:lnSpc>
              <a:buClr>
                <a:srgbClr val="820024"/>
              </a:buClr>
              <a:defRPr lang="en-US" sz="1500" kern="1200" dirty="0">
                <a:solidFill>
                  <a:schemeClr val="bg2">
                    <a:lumMod val="50000"/>
                  </a:schemeClr>
                </a:solidFill>
                <a:latin typeface="+mn-lt"/>
                <a:ea typeface="+mn-ea"/>
                <a:cs typeface="+mn-cs"/>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Title 9"/>
          <p:cNvSpPr>
            <a:spLocks noGrp="1"/>
          </p:cNvSpPr>
          <p:nvPr>
            <p:ph type="title"/>
          </p:nvPr>
        </p:nvSpPr>
        <p:spPr>
          <a:xfrm>
            <a:off x="328612" y="274321"/>
            <a:ext cx="8508206" cy="747236"/>
          </a:xfrm>
        </p:spPr>
        <p:txBody>
          <a:bodyPr/>
          <a:lstStyle>
            <a:lvl1pPr>
              <a:defRPr>
                <a:solidFill>
                  <a:schemeClr val="bg2">
                    <a:lumMod val="50000"/>
                  </a:schemeClr>
                </a:solidFill>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2221052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Only the title">
    <p:spTree>
      <p:nvGrpSpPr>
        <p:cNvPr id="1" name=""/>
        <p:cNvGrpSpPr/>
        <p:nvPr/>
      </p:nvGrpSpPr>
      <p:grpSpPr>
        <a:xfrm>
          <a:off x="0" y="0"/>
          <a:ext cx="0" cy="0"/>
          <a:chOff x="0" y="0"/>
          <a:chExt cx="0" cy="0"/>
        </a:xfrm>
      </p:grpSpPr>
      <p:sp>
        <p:nvSpPr>
          <p:cNvPr id="6" name="Title 5"/>
          <p:cNvSpPr>
            <a:spLocks noGrp="1"/>
          </p:cNvSpPr>
          <p:nvPr>
            <p:ph type="title"/>
          </p:nvPr>
        </p:nvSpPr>
        <p:spPr>
          <a:xfrm>
            <a:off x="328612" y="274321"/>
            <a:ext cx="8508206" cy="747236"/>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24792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In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46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328612" y="274321"/>
            <a:ext cx="8508206" cy="747236"/>
          </a:xfrm>
        </p:spPr>
        <p:txBody>
          <a:bodyPr>
            <a:normAutofit/>
          </a:bodyPr>
          <a:lstStyle>
            <a:lvl1pPr algn="l">
              <a:defRPr sz="2800">
                <a:solidFill>
                  <a:schemeClr val="bg2">
                    <a:lumMod val="50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marL="171450" indent="-171450">
              <a:buClr>
                <a:srgbClr val="820024"/>
              </a:buClr>
              <a:buFont typeface="Wingdings" pitchFamily="2" charset="2"/>
              <a:buChar char="§"/>
              <a:defRPr sz="1800"/>
            </a:lvl1pPr>
            <a:lvl2pPr marL="600075" indent="-257175">
              <a:buClr>
                <a:srgbClr val="820024"/>
              </a:buClr>
              <a:buFont typeface="Arial" pitchFamily="34" charset="0"/>
              <a:buChar char="•"/>
              <a:defRPr sz="1500"/>
            </a:lvl2pPr>
            <a:lvl3pPr marL="857250" indent="-171450">
              <a:buClr>
                <a:srgbClr val="820024"/>
              </a:buClr>
              <a:buFont typeface="Arial" pitchFamily="34" charset="0"/>
              <a:buChar char="•"/>
              <a:defRPr sz="1400"/>
            </a:lvl3pPr>
            <a:lvl4pPr marL="1200150" indent="-171450">
              <a:buClr>
                <a:srgbClr val="820024"/>
              </a:buClr>
              <a:buFont typeface="Arial" pitchFamily="34" charset="0"/>
              <a:buChar char="•"/>
              <a:defRPr sz="1200"/>
            </a:lvl4pPr>
            <a:lvl5pPr marL="1585913" indent="-214313">
              <a:buClr>
                <a:srgbClr val="820024"/>
              </a:buClr>
              <a:buFont typeface="Arial" pitchFamily="34" charset="0"/>
              <a:buChar cha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4192399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title">
    <p:spTree>
      <p:nvGrpSpPr>
        <p:cNvPr id="1" name=""/>
        <p:cNvGrpSpPr/>
        <p:nvPr/>
      </p:nvGrpSpPr>
      <p:grpSpPr>
        <a:xfrm>
          <a:off x="0" y="0"/>
          <a:ext cx="0" cy="0"/>
          <a:chOff x="0" y="0"/>
          <a:chExt cx="0" cy="0"/>
        </a:xfrm>
      </p:grpSpPr>
      <p:sp>
        <p:nvSpPr>
          <p:cNvPr id="2" name="Title 1"/>
          <p:cNvSpPr>
            <a:spLocks noGrp="1"/>
          </p:cNvSpPr>
          <p:nvPr>
            <p:ph type="title"/>
          </p:nvPr>
        </p:nvSpPr>
        <p:spPr>
          <a:xfrm>
            <a:off x="328612" y="342900"/>
            <a:ext cx="3251264" cy="1200148"/>
          </a:xfrm>
        </p:spPr>
        <p:txBody>
          <a:bodyPr anchor="ctr">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743326" y="342900"/>
            <a:ext cx="5093493" cy="3929063"/>
          </a:xfrm>
        </p:spPr>
        <p:txBody>
          <a:bodyPr>
            <a:normAutofit/>
          </a:bodyPr>
          <a:lstStyle>
            <a:lvl1pPr>
              <a:defRPr sz="2100"/>
            </a:lvl1pPr>
            <a:lvl2pPr>
              <a:defRPr sz="1800"/>
            </a:lvl2pPr>
            <a:lvl3pPr>
              <a:defRPr sz="1500"/>
            </a:lvl3pPr>
            <a:lvl4pPr>
              <a:defRPr sz="1350"/>
            </a:lvl4pPr>
            <a:lvl5pPr>
              <a:defRPr sz="135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28612" y="1543050"/>
            <a:ext cx="3251264" cy="2728913"/>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Tree>
    <p:extLst>
      <p:ext uri="{BB962C8B-B14F-4D97-AF65-F5344CB8AC3E}">
        <p14:creationId xmlns:p14="http://schemas.microsoft.com/office/powerpoint/2010/main" val="1528277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28612" y="342900"/>
            <a:ext cx="3251264" cy="1200150"/>
          </a:xfrm>
        </p:spPr>
        <p:txBody>
          <a:bodyPr anchor="ctr">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707606" y="342900"/>
            <a:ext cx="4950619" cy="3950494"/>
          </a:xfrm>
        </p:spPr>
        <p:txBody>
          <a:bodyP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28612" y="1543050"/>
            <a:ext cx="3251264" cy="2750344"/>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Tree>
    <p:extLst>
      <p:ext uri="{BB962C8B-B14F-4D97-AF65-F5344CB8AC3E}">
        <p14:creationId xmlns:p14="http://schemas.microsoft.com/office/powerpoint/2010/main" val="4141740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4" name="Vertical Text Placeholder 2"/>
          <p:cNvSpPr>
            <a:spLocks noGrp="1"/>
          </p:cNvSpPr>
          <p:nvPr>
            <p:ph type="body" orient="vert" idx="1"/>
          </p:nvPr>
        </p:nvSpPr>
        <p:spPr>
          <a:xfrm>
            <a:off x="321469" y="1185863"/>
            <a:ext cx="8515350" cy="3357562"/>
          </a:xfrm>
        </p:spPr>
        <p:txBody>
          <a:bodyPr vert="eaVert"/>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marL="1200150" indent="-171450">
              <a:buClr>
                <a:srgbClr val="820024"/>
              </a:buClr>
              <a:buFont typeface="Arial" pitchFamily="34" charset="0"/>
              <a:buChar char="•"/>
              <a:defRPr/>
            </a:lvl4pPr>
            <a:lvl5pPr marL="1543050" indent="-171450">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434270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3719" y="270271"/>
            <a:ext cx="1971675" cy="427315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321469" y="270272"/>
            <a:ext cx="6415088" cy="4273153"/>
          </a:xfrm>
        </p:spPr>
        <p:txBody>
          <a:bodyPr vert="eaVert"/>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marL="1200150" indent="-171450">
              <a:buClr>
                <a:srgbClr val="820024"/>
              </a:buClr>
              <a:buFont typeface="Arial" pitchFamily="34" charset="0"/>
              <a:buChar char="•"/>
              <a:defRPr/>
            </a:lvl4pPr>
            <a:lvl5pPr marL="1543050" indent="-171450">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596171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328612" y="274321"/>
            <a:ext cx="8508206" cy="747236"/>
          </a:xfrm>
        </p:spPr>
        <p:txBody>
          <a:bodyPr>
            <a:normAutofit/>
          </a:bodyPr>
          <a:lstStyle>
            <a:lvl1pPr algn="l">
              <a:defRPr sz="2800">
                <a:solidFill>
                  <a:schemeClr val="bg2">
                    <a:lumMod val="50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marL="171450" indent="-171450">
              <a:buClr>
                <a:srgbClr val="820024"/>
              </a:buClr>
              <a:buFont typeface="Wingdings" pitchFamily="2" charset="2"/>
              <a:buChar char="§"/>
              <a:defRPr sz="1800"/>
            </a:lvl1pPr>
            <a:lvl2pPr marL="600075" indent="-257175">
              <a:buClr>
                <a:srgbClr val="820024"/>
              </a:buClr>
              <a:buFont typeface="Arial" pitchFamily="34" charset="0"/>
              <a:buChar char="•"/>
              <a:defRPr sz="1500"/>
            </a:lvl2pPr>
            <a:lvl3pPr marL="857250" indent="-171450">
              <a:buClr>
                <a:srgbClr val="820024"/>
              </a:buClr>
              <a:buFont typeface="Arial" pitchFamily="34" charset="0"/>
              <a:buChar char="•"/>
              <a:defRPr sz="1400"/>
            </a:lvl3pPr>
            <a:lvl4pPr marL="1200150" indent="-171450">
              <a:buClr>
                <a:srgbClr val="820024"/>
              </a:buClr>
              <a:buFont typeface="Arial" pitchFamily="34" charset="0"/>
              <a:buChar char="•"/>
              <a:defRPr sz="1200"/>
            </a:lvl4pPr>
            <a:lvl5pPr marL="1585913" indent="-214313">
              <a:buClr>
                <a:srgbClr val="820024"/>
              </a:buClr>
              <a:buFont typeface="Arial" pitchFamily="34" charset="0"/>
              <a:buChar cha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660043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p:nvPr>
        </p:nvSpPr>
        <p:spPr>
          <a:xfrm>
            <a:off x="2951609" y="1707655"/>
            <a:ext cx="5506591" cy="1026114"/>
          </a:xfrm>
        </p:spPr>
        <p:txBody>
          <a:bodyPr anchor="b"/>
          <a:lstStyle>
            <a:lvl1pPr algn="l">
              <a:defRPr>
                <a:solidFill>
                  <a:srgbClr val="820038"/>
                </a:solidFill>
              </a:defRPr>
            </a:lvl1pPr>
          </a:lstStyle>
          <a:p>
            <a:r>
              <a:rPr lang="es-ES"/>
              <a:t>Haga clic para modificar el estilo de título del patrón</a:t>
            </a:r>
            <a:endParaRPr lang="es-CO" dirty="0"/>
          </a:p>
        </p:txBody>
      </p:sp>
      <p:sp>
        <p:nvSpPr>
          <p:cNvPr id="3" name="2 Subtítulo"/>
          <p:cNvSpPr>
            <a:spLocks noGrp="1"/>
          </p:cNvSpPr>
          <p:nvPr>
            <p:ph type="subTitle" idx="1"/>
          </p:nvPr>
        </p:nvSpPr>
        <p:spPr>
          <a:xfrm>
            <a:off x="2951609" y="2878931"/>
            <a:ext cx="5509329" cy="521196"/>
          </a:xfrm>
        </p:spPr>
        <p:txBody>
          <a:bodyPr>
            <a:normAutofit/>
          </a:bodyPr>
          <a:lstStyle>
            <a:lvl1pPr marL="0" indent="0" algn="l">
              <a:buNone/>
              <a:defRPr sz="1500">
                <a:solidFill>
                  <a:schemeClr val="bg1">
                    <a:lumMod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s-CO" dirty="0"/>
          </a:p>
        </p:txBody>
      </p:sp>
      <p:cxnSp>
        <p:nvCxnSpPr>
          <p:cNvPr id="5" name="4 Conector recto"/>
          <p:cNvCxnSpPr/>
          <p:nvPr/>
        </p:nvCxnSpPr>
        <p:spPr>
          <a:xfrm>
            <a:off x="2951609" y="2809205"/>
            <a:ext cx="6192391"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2CE5D651-44BF-4AF1-A2E0-F66E8183AB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4 Conector recto">
            <a:extLst>
              <a:ext uri="{FF2B5EF4-FFF2-40B4-BE49-F238E27FC236}">
                <a16:creationId xmlns:a16="http://schemas.microsoft.com/office/drawing/2014/main" id="{39FC719C-EA4E-4AFA-B655-2D1412F876E2}"/>
              </a:ext>
            </a:extLst>
          </p:cNvPr>
          <p:cNvCxnSpPr/>
          <p:nvPr/>
        </p:nvCxnSpPr>
        <p:spPr>
          <a:xfrm>
            <a:off x="2951609" y="2809205"/>
            <a:ext cx="6192391"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9508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Tree>
    <p:extLst>
      <p:ext uri="{BB962C8B-B14F-4D97-AF65-F5344CB8AC3E}">
        <p14:creationId xmlns:p14="http://schemas.microsoft.com/office/powerpoint/2010/main" val="1311154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4" y="3305176"/>
            <a:ext cx="7772400" cy="1021556"/>
          </a:xfrm>
        </p:spPr>
        <p:txBody>
          <a:bodyPr anchor="t"/>
          <a:lstStyle>
            <a:lvl1pPr algn="l">
              <a:defRPr sz="3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4"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Tree>
    <p:extLst>
      <p:ext uri="{BB962C8B-B14F-4D97-AF65-F5344CB8AC3E}">
        <p14:creationId xmlns:p14="http://schemas.microsoft.com/office/powerpoint/2010/main" val="40746375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67010" y="951571"/>
            <a:ext cx="4104990" cy="364305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4" name="3 Marcador de contenido"/>
          <p:cNvSpPr>
            <a:spLocks noGrp="1"/>
          </p:cNvSpPr>
          <p:nvPr>
            <p:ph sz="half" idx="2"/>
          </p:nvPr>
        </p:nvSpPr>
        <p:spPr>
          <a:xfrm>
            <a:off x="4734039" y="951571"/>
            <a:ext cx="3951848" cy="364305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Tree>
    <p:extLst>
      <p:ext uri="{BB962C8B-B14F-4D97-AF65-F5344CB8AC3E}">
        <p14:creationId xmlns:p14="http://schemas.microsoft.com/office/powerpoint/2010/main" val="24776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57200" y="1005577"/>
            <a:ext cx="4040188"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3 Marcador de contenido"/>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005577"/>
            <a:ext cx="4041775"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5 Marcador de contenido"/>
          <p:cNvSpPr>
            <a:spLocks noGrp="1"/>
          </p:cNvSpPr>
          <p:nvPr>
            <p:ph sz="quarter" idx="4"/>
          </p:nvPr>
        </p:nvSpPr>
        <p:spPr>
          <a:xfrm>
            <a:off x="4645025"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1 Marcador de título"/>
          <p:cNvSpPr>
            <a:spLocks noGrp="1"/>
          </p:cNvSpPr>
          <p:nvPr>
            <p:ph type="title"/>
          </p:nvPr>
        </p:nvSpPr>
        <p:spPr>
          <a:xfrm>
            <a:off x="456605" y="87475"/>
            <a:ext cx="8229600" cy="762372"/>
          </a:xfrm>
          <a:prstGeom prst="rect">
            <a:avLst/>
          </a:prstGeom>
        </p:spPr>
        <p:txBody>
          <a:bodyPr vert="horz" lIns="91440" tIns="45720" rIns="91440" bIns="45720" rtlCol="0" anchor="ctr">
            <a:normAutofit/>
          </a:bodyPr>
          <a:lstStyle/>
          <a:p>
            <a:r>
              <a:rPr lang="es-ES"/>
              <a:t>Haga clic para modificar el estilo de título del patrón</a:t>
            </a:r>
            <a:endParaRPr lang="es-CO" dirty="0"/>
          </a:p>
        </p:txBody>
      </p:sp>
    </p:spTree>
    <p:extLst>
      <p:ext uri="{BB962C8B-B14F-4D97-AF65-F5344CB8AC3E}">
        <p14:creationId xmlns:p14="http://schemas.microsoft.com/office/powerpoint/2010/main" val="109253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64368" y="791399"/>
            <a:ext cx="7829551" cy="2138406"/>
          </a:xfrm>
        </p:spPr>
        <p:txBody>
          <a:bodyPr anchor="b">
            <a:normAutofit/>
          </a:bodyPr>
          <a:lstStyle>
            <a:lvl1pPr>
              <a:defRPr sz="4500" b="0">
                <a:solidFill>
                  <a:srgbClr val="820024"/>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4368" y="3028713"/>
            <a:ext cx="7829551" cy="1125140"/>
          </a:xfrm>
        </p:spPr>
        <p:txBody>
          <a:bodyPr anchor="t">
            <a:normAutofit/>
          </a:bodyPr>
          <a:lstStyle>
            <a:lvl1pPr marL="0" indent="0" algn="ctr">
              <a:buNone/>
              <a:defRPr sz="1800">
                <a:solidFill>
                  <a:schemeClr val="bg2">
                    <a:lumMod val="50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14459431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Tree>
    <p:extLst>
      <p:ext uri="{BB962C8B-B14F-4D97-AF65-F5344CB8AC3E}">
        <p14:creationId xmlns:p14="http://schemas.microsoft.com/office/powerpoint/2010/main" val="18086865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4767264"/>
            <a:ext cx="2133600" cy="273844"/>
          </a:xfrm>
          <a:prstGeom prst="rect">
            <a:avLst/>
          </a:prstGeom>
        </p:spPr>
        <p:txBody>
          <a:bodyPr/>
          <a:lstStyle/>
          <a:p>
            <a:fld id="{51977161-B0A1-4D4A-81B6-1C26086204CD}" type="datetimeFigureOut">
              <a:rPr lang="es-CO" smtClean="0"/>
              <a:t>4/09/2019</a:t>
            </a:fld>
            <a:endParaRPr lang="es-CO"/>
          </a:p>
        </p:txBody>
      </p:sp>
      <p:sp>
        <p:nvSpPr>
          <p:cNvPr id="3" name="2 Marcador de pie de página"/>
          <p:cNvSpPr>
            <a:spLocks noGrp="1"/>
          </p:cNvSpPr>
          <p:nvPr>
            <p:ph type="ftr" sz="quarter" idx="11"/>
          </p:nvPr>
        </p:nvSpPr>
        <p:spPr>
          <a:xfrm>
            <a:off x="3124200" y="4767264"/>
            <a:ext cx="2895600" cy="273844"/>
          </a:xfrm>
          <a:prstGeom prst="rect">
            <a:avLst/>
          </a:prstGeom>
        </p:spPr>
        <p:txBody>
          <a:bodyPr/>
          <a:lstStyle/>
          <a:p>
            <a:endParaRPr lang="es-CO"/>
          </a:p>
        </p:txBody>
      </p:sp>
      <p:sp>
        <p:nvSpPr>
          <p:cNvPr id="4" name="3 Marcador de número de diapositiva"/>
          <p:cNvSpPr>
            <a:spLocks noGrp="1"/>
          </p:cNvSpPr>
          <p:nvPr>
            <p:ph type="sldNum" sz="quarter" idx="12"/>
          </p:nvPr>
        </p:nvSpPr>
        <p:spPr>
          <a:xfrm>
            <a:off x="6553200" y="4767264"/>
            <a:ext cx="2133600" cy="273844"/>
          </a:xfrm>
          <a:prstGeom prst="rect">
            <a:avLst/>
          </a:prstGeom>
        </p:spPr>
        <p:txBody>
          <a:bodyPr/>
          <a:lstStyle/>
          <a:p>
            <a:fld id="{23F3B040-B337-4DE1-BA36-93F1638D4AF5}" type="slidenum">
              <a:rPr lang="es-CO" smtClean="0"/>
              <a:t>‹Nº›</a:t>
            </a:fld>
            <a:endParaRPr lang="es-CO"/>
          </a:p>
        </p:txBody>
      </p:sp>
    </p:spTree>
    <p:extLst>
      <p:ext uri="{BB962C8B-B14F-4D97-AF65-F5344CB8AC3E}">
        <p14:creationId xmlns:p14="http://schemas.microsoft.com/office/powerpoint/2010/main" val="32135051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05576"/>
            <a:ext cx="3008313" cy="871538"/>
          </a:xfrm>
        </p:spPr>
        <p:txBody>
          <a:bodyPr anchor="b"/>
          <a:lstStyle>
            <a:lvl1pPr algn="l">
              <a:defRPr sz="15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1005576"/>
            <a:ext cx="5111750" cy="3589047"/>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4" name="3 Marcador de texto"/>
          <p:cNvSpPr>
            <a:spLocks noGrp="1"/>
          </p:cNvSpPr>
          <p:nvPr>
            <p:ph type="body" sz="half" idx="2"/>
          </p:nvPr>
        </p:nvSpPr>
        <p:spPr>
          <a:xfrm>
            <a:off x="457200" y="1869672"/>
            <a:ext cx="3008313" cy="272495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los estilos de texto del patrón</a:t>
            </a:r>
          </a:p>
        </p:txBody>
      </p:sp>
    </p:spTree>
    <p:extLst>
      <p:ext uri="{BB962C8B-B14F-4D97-AF65-F5344CB8AC3E}">
        <p14:creationId xmlns:p14="http://schemas.microsoft.com/office/powerpoint/2010/main" val="42398255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15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1005576"/>
            <a:ext cx="5486400" cy="254010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s-CO"/>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los estilos de texto del patrón</a:t>
            </a:r>
          </a:p>
        </p:txBody>
      </p:sp>
    </p:spTree>
    <p:extLst>
      <p:ext uri="{BB962C8B-B14F-4D97-AF65-F5344CB8AC3E}">
        <p14:creationId xmlns:p14="http://schemas.microsoft.com/office/powerpoint/2010/main" val="15102963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6593041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272651" y="1005576"/>
            <a:ext cx="1661352" cy="3589047"/>
          </a:xfrm>
        </p:spPr>
        <p:txBody>
          <a:bodyPr vert="eaVert"/>
          <a:lstStyle>
            <a:lvl1pPr algn="ctr">
              <a:defRPr/>
            </a:lvl1pPr>
          </a:lstStyle>
          <a:p>
            <a:r>
              <a:rPr lang="es-ES"/>
              <a:t>Haga clic para modificar el estilo de título del patrón</a:t>
            </a:r>
            <a:endParaRPr lang="es-CO" dirty="0"/>
          </a:p>
        </p:txBody>
      </p:sp>
      <p:sp>
        <p:nvSpPr>
          <p:cNvPr id="3" name="2 Marcador de texto vertical"/>
          <p:cNvSpPr>
            <a:spLocks noGrp="1"/>
          </p:cNvSpPr>
          <p:nvPr>
            <p:ph type="body" orient="vert" idx="1"/>
          </p:nvPr>
        </p:nvSpPr>
        <p:spPr>
          <a:xfrm>
            <a:off x="609600" y="1005576"/>
            <a:ext cx="6501012" cy="358904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Tree>
    <p:extLst>
      <p:ext uri="{BB962C8B-B14F-4D97-AF65-F5344CB8AC3E}">
        <p14:creationId xmlns:p14="http://schemas.microsoft.com/office/powerpoint/2010/main" val="14574513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Only the title">
    <p:spTree>
      <p:nvGrpSpPr>
        <p:cNvPr id="1" name=""/>
        <p:cNvGrpSpPr/>
        <p:nvPr/>
      </p:nvGrpSpPr>
      <p:grpSpPr>
        <a:xfrm>
          <a:off x="0" y="0"/>
          <a:ext cx="0" cy="0"/>
          <a:chOff x="0" y="0"/>
          <a:chExt cx="0" cy="0"/>
        </a:xfrm>
      </p:grpSpPr>
      <p:sp>
        <p:nvSpPr>
          <p:cNvPr id="6" name="Title 5"/>
          <p:cNvSpPr>
            <a:spLocks noGrp="1"/>
          </p:cNvSpPr>
          <p:nvPr>
            <p:ph type="title"/>
          </p:nvPr>
        </p:nvSpPr>
        <p:spPr>
          <a:xfrm>
            <a:off x="328612" y="274321"/>
            <a:ext cx="8508206" cy="747236"/>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9468346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a:xfrm>
            <a:off x="328612" y="274321"/>
            <a:ext cx="8508206" cy="747236"/>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28322358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Diapositiva de título">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p:nvPr>
        </p:nvSpPr>
        <p:spPr>
          <a:xfrm>
            <a:off x="2951609" y="1707655"/>
            <a:ext cx="5506591" cy="1026114"/>
          </a:xfrm>
        </p:spPr>
        <p:txBody>
          <a:bodyPr anchor="b"/>
          <a:lstStyle>
            <a:lvl1pPr algn="l">
              <a:defRPr>
                <a:solidFill>
                  <a:srgbClr val="820038"/>
                </a:solidFill>
              </a:defRPr>
            </a:lvl1pPr>
          </a:lstStyle>
          <a:p>
            <a:r>
              <a:rPr lang="es-ES"/>
              <a:t>Haga clic para modificar el estilo de título del patrón</a:t>
            </a:r>
            <a:endParaRPr lang="es-CO" dirty="0"/>
          </a:p>
        </p:txBody>
      </p:sp>
      <p:sp>
        <p:nvSpPr>
          <p:cNvPr id="3" name="2 Subtítulo"/>
          <p:cNvSpPr>
            <a:spLocks noGrp="1"/>
          </p:cNvSpPr>
          <p:nvPr>
            <p:ph type="subTitle" idx="1"/>
          </p:nvPr>
        </p:nvSpPr>
        <p:spPr>
          <a:xfrm>
            <a:off x="2951609" y="2878931"/>
            <a:ext cx="5509329" cy="521196"/>
          </a:xfrm>
        </p:spPr>
        <p:txBody>
          <a:bodyPr>
            <a:normAutofit/>
          </a:bodyPr>
          <a:lstStyle>
            <a:lvl1pPr marL="0" indent="0" algn="l">
              <a:buNone/>
              <a:defRPr sz="1500">
                <a:solidFill>
                  <a:schemeClr val="bg1">
                    <a:lumMod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s-CO" dirty="0"/>
          </a:p>
        </p:txBody>
      </p:sp>
      <p:cxnSp>
        <p:nvCxnSpPr>
          <p:cNvPr id="5" name="4 Conector recto"/>
          <p:cNvCxnSpPr/>
          <p:nvPr/>
        </p:nvCxnSpPr>
        <p:spPr>
          <a:xfrm>
            <a:off x="2951609" y="2809205"/>
            <a:ext cx="6192391"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4733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57200" y="1005577"/>
            <a:ext cx="4040188"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3 Marcador de contenido"/>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005577"/>
            <a:ext cx="4041775"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5 Marcador de contenido"/>
          <p:cNvSpPr>
            <a:spLocks noGrp="1"/>
          </p:cNvSpPr>
          <p:nvPr>
            <p:ph sz="quarter" idx="4"/>
          </p:nvPr>
        </p:nvSpPr>
        <p:spPr>
          <a:xfrm>
            <a:off x="4645025"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1 Marcador de título"/>
          <p:cNvSpPr>
            <a:spLocks noGrp="1"/>
          </p:cNvSpPr>
          <p:nvPr>
            <p:ph type="title"/>
          </p:nvPr>
        </p:nvSpPr>
        <p:spPr>
          <a:xfrm>
            <a:off x="456605" y="87475"/>
            <a:ext cx="8229600" cy="762372"/>
          </a:xfrm>
          <a:prstGeom prst="rect">
            <a:avLst/>
          </a:prstGeom>
        </p:spPr>
        <p:txBody>
          <a:bodyPr vert="horz" lIns="91440" tIns="45720" rIns="91440" bIns="45720" rtlCol="0" anchor="ctr">
            <a:normAutofit/>
          </a:bodyPr>
          <a:lstStyle/>
          <a:p>
            <a:r>
              <a:rPr lang="es-ES"/>
              <a:t>Haga clic para modificar el estilo de título del patrón</a:t>
            </a:r>
            <a:endParaRPr lang="es-CO" dirty="0"/>
          </a:p>
        </p:txBody>
      </p:sp>
    </p:spTree>
    <p:extLst>
      <p:ext uri="{BB962C8B-B14F-4D97-AF65-F5344CB8AC3E}">
        <p14:creationId xmlns:p14="http://schemas.microsoft.com/office/powerpoint/2010/main" val="312347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328612" y="274321"/>
            <a:ext cx="8508206" cy="747236"/>
          </a:xfrm>
        </p:spPr>
        <p:txBody>
          <a:bodyPr/>
          <a:lstStyle>
            <a:lvl1pPr>
              <a:defRPr>
                <a:solidFill>
                  <a:schemeClr val="bg2">
                    <a:lumMod val="50000"/>
                  </a:schemeClr>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328612" y="1157288"/>
            <a:ext cx="4164806" cy="3143250"/>
          </a:xfrm>
        </p:spPr>
        <p:txBody>
          <a:bodyPr/>
          <a:lstStyle>
            <a:lvl1pPr marL="342900" indent="-342900">
              <a:buClr>
                <a:srgbClr val="820024"/>
              </a:buClr>
              <a:buFont typeface="Wingdings" pitchFamily="2" charset="2"/>
              <a:buChar char="§"/>
              <a:defRPr/>
            </a:lvl1pPr>
            <a:lvl2pPr marL="685800" indent="-342900">
              <a:buClr>
                <a:srgbClr val="820024"/>
              </a:buClr>
              <a:buFont typeface="Wingdings" pitchFamily="2" charset="2"/>
              <a:buChar char="§"/>
              <a:defRPr/>
            </a:lvl2pPr>
            <a:lvl3pPr marL="942975" indent="-257175">
              <a:buClr>
                <a:srgbClr val="820024"/>
              </a:buClr>
              <a:buFont typeface="Wingdings" pitchFamily="2" charset="2"/>
              <a:buChar char="§"/>
              <a:defRPr/>
            </a:lvl3pPr>
            <a:lvl4pPr marL="1285875" indent="-257175">
              <a:buClr>
                <a:srgbClr val="820024"/>
              </a:buClr>
              <a:buFont typeface="Arial" pitchFamily="34" charset="0"/>
              <a:buChar char="•"/>
              <a:defRPr/>
            </a:lvl4pPr>
            <a:lvl5pPr marL="1628775" indent="-257175">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72001" y="1150145"/>
            <a:ext cx="4250531" cy="3143250"/>
          </a:xfrm>
        </p:spPr>
        <p:txBody>
          <a:bodyPr/>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a:buClr>
                <a:srgbClr val="820024"/>
              </a:buClr>
              <a:defRPr/>
            </a:lvl4pPr>
            <a:lvl5pPr>
              <a:buClr>
                <a:srgbClr val="820024"/>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1762732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p:nvPr>
        </p:nvSpPr>
        <p:spPr>
          <a:xfrm>
            <a:off x="2951609" y="1707655"/>
            <a:ext cx="5506591" cy="1026114"/>
          </a:xfrm>
        </p:spPr>
        <p:txBody>
          <a:bodyPr anchor="b"/>
          <a:lstStyle>
            <a:lvl1pPr algn="l">
              <a:defRPr>
                <a:solidFill>
                  <a:srgbClr val="820038"/>
                </a:solidFill>
              </a:defRPr>
            </a:lvl1pPr>
          </a:lstStyle>
          <a:p>
            <a:r>
              <a:rPr lang="es-ES" dirty="0"/>
              <a:t>Haga clic para modificar el estilo de título del patrón</a:t>
            </a:r>
            <a:endParaRPr lang="es-CO" dirty="0"/>
          </a:p>
        </p:txBody>
      </p:sp>
      <p:sp>
        <p:nvSpPr>
          <p:cNvPr id="3" name="2 Subtítulo"/>
          <p:cNvSpPr>
            <a:spLocks noGrp="1"/>
          </p:cNvSpPr>
          <p:nvPr>
            <p:ph type="subTitle" idx="1"/>
          </p:nvPr>
        </p:nvSpPr>
        <p:spPr>
          <a:xfrm>
            <a:off x="2951609" y="2878931"/>
            <a:ext cx="5509329" cy="521196"/>
          </a:xfrm>
        </p:spPr>
        <p:txBody>
          <a:bodyPr>
            <a:normAutofit/>
          </a:bodyPr>
          <a:lstStyle>
            <a:lvl1pPr marL="0" indent="0" algn="l">
              <a:buNone/>
              <a:defRPr sz="1500">
                <a:solidFill>
                  <a:schemeClr val="bg1">
                    <a:lumMod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dirty="0"/>
              <a:t>Haga clic para modificar el estilo de subtítulo del patrón</a:t>
            </a:r>
            <a:endParaRPr lang="es-CO" dirty="0"/>
          </a:p>
        </p:txBody>
      </p:sp>
      <p:cxnSp>
        <p:nvCxnSpPr>
          <p:cNvPr id="5" name="4 Conector recto"/>
          <p:cNvCxnSpPr/>
          <p:nvPr userDrawn="1"/>
        </p:nvCxnSpPr>
        <p:spPr>
          <a:xfrm>
            <a:off x="2951609" y="2809205"/>
            <a:ext cx="6192391"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341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0405330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4" y="3305176"/>
            <a:ext cx="7772400" cy="1021556"/>
          </a:xfrm>
        </p:spPr>
        <p:txBody>
          <a:bodyPr anchor="t"/>
          <a:lstStyle>
            <a:lvl1pPr algn="l">
              <a:defRPr sz="3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4"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2794985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67010" y="951571"/>
            <a:ext cx="4104990" cy="364305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4734039" y="951571"/>
            <a:ext cx="3951848" cy="364305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01151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57200" y="1005577"/>
            <a:ext cx="4040188"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dirty="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005577"/>
            <a:ext cx="4041775"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dirty="0"/>
              <a:t>Haga clic para modificar el estilo de texto del patrón</a:t>
            </a:r>
          </a:p>
        </p:txBody>
      </p:sp>
      <p:sp>
        <p:nvSpPr>
          <p:cNvPr id="6" name="5 Marcador de contenido"/>
          <p:cNvSpPr>
            <a:spLocks noGrp="1"/>
          </p:cNvSpPr>
          <p:nvPr>
            <p:ph sz="quarter" idx="4"/>
          </p:nvPr>
        </p:nvSpPr>
        <p:spPr>
          <a:xfrm>
            <a:off x="4645025"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1 Marcador de título"/>
          <p:cNvSpPr>
            <a:spLocks noGrp="1"/>
          </p:cNvSpPr>
          <p:nvPr>
            <p:ph type="title"/>
          </p:nvPr>
        </p:nvSpPr>
        <p:spPr>
          <a:xfrm>
            <a:off x="456605" y="87475"/>
            <a:ext cx="8229600" cy="762372"/>
          </a:xfrm>
          <a:prstGeom prst="rect">
            <a:avLst/>
          </a:prstGeom>
        </p:spPr>
        <p:txBody>
          <a:bodyPr vert="horz" lIns="91440" tIns="45720" rIns="91440" bIns="45720" rtlCol="0" anchor="ctr">
            <a:normAutofit/>
          </a:bodyPr>
          <a:lstStyle/>
          <a:p>
            <a:endParaRPr lang="es-CO" dirty="0"/>
          </a:p>
        </p:txBody>
      </p:sp>
    </p:spTree>
    <p:extLst>
      <p:ext uri="{BB962C8B-B14F-4D97-AF65-F5344CB8AC3E}">
        <p14:creationId xmlns:p14="http://schemas.microsoft.com/office/powerpoint/2010/main" val="16922028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Tree>
    <p:extLst>
      <p:ext uri="{BB962C8B-B14F-4D97-AF65-F5344CB8AC3E}">
        <p14:creationId xmlns:p14="http://schemas.microsoft.com/office/powerpoint/2010/main" val="12803026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4767264"/>
            <a:ext cx="2133600" cy="273844"/>
          </a:xfrm>
          <a:prstGeom prst="rect">
            <a:avLst/>
          </a:prstGeom>
        </p:spPr>
        <p:txBody>
          <a:bodyPr/>
          <a:lstStyle/>
          <a:p>
            <a:fld id="{51977161-B0A1-4D4A-81B6-1C26086204CD}" type="datetimeFigureOut">
              <a:rPr lang="es-CO" smtClean="0"/>
              <a:t>4/09/2019</a:t>
            </a:fld>
            <a:endParaRPr lang="es-CO"/>
          </a:p>
        </p:txBody>
      </p:sp>
      <p:sp>
        <p:nvSpPr>
          <p:cNvPr id="3" name="2 Marcador de pie de página"/>
          <p:cNvSpPr>
            <a:spLocks noGrp="1"/>
          </p:cNvSpPr>
          <p:nvPr>
            <p:ph type="ftr" sz="quarter" idx="11"/>
          </p:nvPr>
        </p:nvSpPr>
        <p:spPr>
          <a:xfrm>
            <a:off x="3124200" y="4767264"/>
            <a:ext cx="2895600" cy="273844"/>
          </a:xfrm>
          <a:prstGeom prst="rect">
            <a:avLst/>
          </a:prstGeom>
        </p:spPr>
        <p:txBody>
          <a:bodyPr/>
          <a:lstStyle/>
          <a:p>
            <a:endParaRPr lang="es-CO"/>
          </a:p>
        </p:txBody>
      </p:sp>
      <p:sp>
        <p:nvSpPr>
          <p:cNvPr id="4" name="3 Marcador de número de diapositiva"/>
          <p:cNvSpPr>
            <a:spLocks noGrp="1"/>
          </p:cNvSpPr>
          <p:nvPr>
            <p:ph type="sldNum" sz="quarter" idx="12"/>
          </p:nvPr>
        </p:nvSpPr>
        <p:spPr>
          <a:xfrm>
            <a:off x="6553200" y="4767264"/>
            <a:ext cx="2133600" cy="273844"/>
          </a:xfrm>
          <a:prstGeom prst="rect">
            <a:avLst/>
          </a:prstGeom>
        </p:spPr>
        <p:txBody>
          <a:bodyPr/>
          <a:lstStyle/>
          <a:p>
            <a:fld id="{23F3B040-B337-4DE1-BA36-93F1638D4AF5}" type="slidenum">
              <a:rPr lang="es-CO" smtClean="0"/>
              <a:t>‹Nº›</a:t>
            </a:fld>
            <a:endParaRPr lang="es-CO"/>
          </a:p>
        </p:txBody>
      </p:sp>
    </p:spTree>
    <p:extLst>
      <p:ext uri="{BB962C8B-B14F-4D97-AF65-F5344CB8AC3E}">
        <p14:creationId xmlns:p14="http://schemas.microsoft.com/office/powerpoint/2010/main" val="297588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05576"/>
            <a:ext cx="3008313" cy="871538"/>
          </a:xfrm>
        </p:spPr>
        <p:txBody>
          <a:bodyPr anchor="b"/>
          <a:lstStyle>
            <a:lvl1pPr algn="l">
              <a:defRPr sz="15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1005576"/>
            <a:ext cx="5111750" cy="3589047"/>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457200" y="1869672"/>
            <a:ext cx="3008313" cy="272495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dirty="0"/>
              <a:t>Haga clic para modificar el estilo de texto del patrón</a:t>
            </a:r>
          </a:p>
        </p:txBody>
      </p:sp>
    </p:spTree>
    <p:extLst>
      <p:ext uri="{BB962C8B-B14F-4D97-AF65-F5344CB8AC3E}">
        <p14:creationId xmlns:p14="http://schemas.microsoft.com/office/powerpoint/2010/main" val="32953041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15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1005576"/>
            <a:ext cx="5486400" cy="254010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Tree>
    <p:extLst>
      <p:ext uri="{BB962C8B-B14F-4D97-AF65-F5344CB8AC3E}">
        <p14:creationId xmlns:p14="http://schemas.microsoft.com/office/powerpoint/2010/main" val="15045257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61561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8613" y="1104226"/>
            <a:ext cx="4143375" cy="619274"/>
          </a:xfrm>
        </p:spPr>
        <p:txBody>
          <a:bodyPr anchor="b">
            <a:normAutofit/>
          </a:bodyPr>
          <a:lstStyle>
            <a:lvl1pPr marL="0" indent="0">
              <a:spcBef>
                <a:spcPts val="0"/>
              </a:spcBef>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328613" y="1723501"/>
            <a:ext cx="4143375" cy="2605613"/>
          </a:xfrm>
        </p:spPr>
        <p:txBody>
          <a:bodyPr>
            <a:normAutofit/>
          </a:bodyPr>
          <a:lstStyle>
            <a:lvl1pPr marL="171450" indent="-171450">
              <a:buClr>
                <a:srgbClr val="820024"/>
              </a:buClr>
              <a:buFont typeface="Wingdings" pitchFamily="2" charset="2"/>
              <a:buChar char="§"/>
              <a:defRPr sz="1800"/>
            </a:lvl1pPr>
            <a:lvl2pPr marL="514350" indent="-171450">
              <a:buClr>
                <a:srgbClr val="820024"/>
              </a:buClr>
              <a:buFont typeface="Wingdings" pitchFamily="2" charset="2"/>
              <a:buChar char="§"/>
              <a:defRPr sz="1500"/>
            </a:lvl2pPr>
            <a:lvl3pPr marL="857250" indent="-171450">
              <a:buClr>
                <a:srgbClr val="820024"/>
              </a:buClr>
              <a:buFont typeface="Wingdings" pitchFamily="2" charset="2"/>
              <a:buChar char="§"/>
              <a:defRPr sz="1400"/>
            </a:lvl3pPr>
            <a:lvl4pPr>
              <a:buClr>
                <a:srgbClr val="820024"/>
              </a:buClr>
              <a:defRPr sz="1200"/>
            </a:lvl4pPr>
            <a:lvl5pPr>
              <a:buClr>
                <a:srgbClr val="820024"/>
              </a:buCl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557713" y="1097082"/>
            <a:ext cx="4279106" cy="619274"/>
          </a:xfrm>
        </p:spPr>
        <p:txBody>
          <a:bodyPr anchor="b"/>
          <a:lstStyle>
            <a:lvl1pPr marL="0" indent="0">
              <a:spcBef>
                <a:spcPts val="0"/>
              </a:spcBef>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557713" y="1716357"/>
            <a:ext cx="4279106" cy="2619900"/>
          </a:xfrm>
        </p:spPr>
        <p:txBody>
          <a:bodyPr>
            <a:normAutofit/>
          </a:bodyPr>
          <a:lstStyle>
            <a:lvl1pPr marL="1714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1pPr>
            <a:lvl2pPr marL="5143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2pPr>
            <a:lvl3pPr marL="8572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3pPr>
            <a:lvl4pPr indent="-171450" algn="l" defTabSz="685800" rtl="0" eaLnBrk="1" latinLnBrk="0" hangingPunct="1">
              <a:lnSpc>
                <a:spcPct val="90000"/>
              </a:lnSpc>
              <a:buClr>
                <a:srgbClr val="820024"/>
              </a:buClr>
              <a:defRPr lang="es-ES" sz="1500" kern="1200" dirty="0" smtClean="0">
                <a:solidFill>
                  <a:schemeClr val="bg2">
                    <a:lumMod val="50000"/>
                  </a:schemeClr>
                </a:solidFill>
                <a:latin typeface="+mn-lt"/>
                <a:ea typeface="+mn-ea"/>
                <a:cs typeface="+mn-cs"/>
              </a:defRPr>
            </a:lvl4pPr>
            <a:lvl5pPr indent="-171450" algn="l" defTabSz="685800" rtl="0" eaLnBrk="1" latinLnBrk="0" hangingPunct="1">
              <a:lnSpc>
                <a:spcPct val="90000"/>
              </a:lnSpc>
              <a:buClr>
                <a:srgbClr val="820024"/>
              </a:buClr>
              <a:defRPr lang="en-US" sz="1500" kern="1200" dirty="0">
                <a:solidFill>
                  <a:schemeClr val="bg2">
                    <a:lumMod val="50000"/>
                  </a:schemeClr>
                </a:solidFill>
                <a:latin typeface="+mn-lt"/>
                <a:ea typeface="+mn-ea"/>
                <a:cs typeface="+mn-cs"/>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Title 9"/>
          <p:cNvSpPr>
            <a:spLocks noGrp="1"/>
          </p:cNvSpPr>
          <p:nvPr>
            <p:ph type="title"/>
          </p:nvPr>
        </p:nvSpPr>
        <p:spPr>
          <a:xfrm>
            <a:off x="328612" y="274321"/>
            <a:ext cx="8508206" cy="747236"/>
          </a:xfrm>
        </p:spPr>
        <p:txBody>
          <a:bodyPr/>
          <a:lstStyle>
            <a:lvl1pPr>
              <a:defRPr>
                <a:solidFill>
                  <a:schemeClr val="bg2">
                    <a:lumMod val="50000"/>
                  </a:schemeClr>
                </a:solidFill>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16006432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272651" y="1005576"/>
            <a:ext cx="1661352" cy="3589047"/>
          </a:xfrm>
        </p:spPr>
        <p:txBody>
          <a:bodyPr vert="eaVert"/>
          <a:lstStyle>
            <a:lvl1pPr algn="ctr">
              <a:defRPr/>
            </a:lvl1pPr>
          </a:lstStyle>
          <a:p>
            <a:r>
              <a:rPr lang="es-ES" dirty="0"/>
              <a:t>Haga clic para modificar el estilo de título del patrón</a:t>
            </a:r>
            <a:endParaRPr lang="es-CO" dirty="0"/>
          </a:p>
        </p:txBody>
      </p:sp>
      <p:sp>
        <p:nvSpPr>
          <p:cNvPr id="3" name="2 Marcador de texto vertical"/>
          <p:cNvSpPr>
            <a:spLocks noGrp="1"/>
          </p:cNvSpPr>
          <p:nvPr>
            <p:ph type="body" orient="vert" idx="1"/>
          </p:nvPr>
        </p:nvSpPr>
        <p:spPr>
          <a:xfrm>
            <a:off x="609600" y="1005576"/>
            <a:ext cx="6501012" cy="3589047"/>
          </a:xfrm>
        </p:spPr>
        <p:txBody>
          <a:bodyPr vert="eaVert"/>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01670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a:xfrm>
            <a:off x="328612" y="274321"/>
            <a:ext cx="8508206" cy="747236"/>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31159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32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28612" y="342900"/>
            <a:ext cx="3251264" cy="1200148"/>
          </a:xfrm>
        </p:spPr>
        <p:txBody>
          <a:bodyPr anchor="ctr">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743326" y="342900"/>
            <a:ext cx="5093493" cy="3929063"/>
          </a:xfrm>
        </p:spPr>
        <p:txBody>
          <a:bodyPr>
            <a:normAutofit/>
          </a:bodyPr>
          <a:lstStyle>
            <a:lvl1pPr>
              <a:defRPr sz="2100"/>
            </a:lvl1pPr>
            <a:lvl2pPr>
              <a:defRPr sz="1800"/>
            </a:lvl2pPr>
            <a:lvl3pPr>
              <a:defRPr sz="1500"/>
            </a:lvl3pPr>
            <a:lvl4pPr>
              <a:defRPr sz="1400"/>
            </a:lvl4pPr>
            <a:lvl5pPr>
              <a:defRPr sz="14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28612" y="1543050"/>
            <a:ext cx="3251264" cy="2728913"/>
          </a:xfrm>
        </p:spPr>
        <p:txBody>
          <a:bodyPr>
            <a:normAutofit/>
          </a:bodyPr>
          <a:lstStyle>
            <a:lvl1pPr marL="0" indent="0">
              <a:lnSpc>
                <a:spcPct val="90000"/>
              </a:lnSpc>
              <a:buNone/>
              <a:defRPr sz="12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s-ES"/>
              <a:t>Haga clic para modificar el estilo de texto del patrón</a:t>
            </a:r>
          </a:p>
        </p:txBody>
      </p:sp>
    </p:spTree>
    <p:extLst>
      <p:ext uri="{BB962C8B-B14F-4D97-AF65-F5344CB8AC3E}">
        <p14:creationId xmlns:p14="http://schemas.microsoft.com/office/powerpoint/2010/main" val="110349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28612" y="342900"/>
            <a:ext cx="3251264" cy="1200150"/>
          </a:xfrm>
        </p:spPr>
        <p:txBody>
          <a:bodyPr anchor="ctr">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707606" y="342900"/>
            <a:ext cx="4950619" cy="3950494"/>
          </a:xfrm>
        </p:spPr>
        <p:txBody>
          <a:bodyP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28612" y="1543050"/>
            <a:ext cx="3251264" cy="2750344"/>
          </a:xfrm>
        </p:spPr>
        <p:txBody>
          <a:bodyPr>
            <a:normAutofit/>
          </a:bodyPr>
          <a:lstStyle>
            <a:lvl1pPr marL="0" indent="0">
              <a:lnSpc>
                <a:spcPct val="90000"/>
              </a:lnSpc>
              <a:buNone/>
              <a:defRPr sz="12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s-ES"/>
              <a:t>Haga clic para modificar el estilo de texto del patrón</a:t>
            </a:r>
          </a:p>
        </p:txBody>
      </p:sp>
    </p:spTree>
    <p:extLst>
      <p:ext uri="{BB962C8B-B14F-4D97-AF65-F5344CB8AC3E}">
        <p14:creationId xmlns:p14="http://schemas.microsoft.com/office/powerpoint/2010/main" val="189366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6.jpg"/><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8.jp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28612" y="274321"/>
            <a:ext cx="8508206" cy="747236"/>
          </a:xfrm>
          <a:prstGeom prst="rect">
            <a:avLst/>
          </a:prstGeom>
        </p:spPr>
        <p:txBody>
          <a:bodyPr vert="horz" lIns="68580" tIns="34290" rIns="68580" bIns="3429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328612" y="1128713"/>
            <a:ext cx="8508206" cy="3457575"/>
          </a:xfrm>
          <a:prstGeom prst="rect">
            <a:avLst/>
          </a:prstGeom>
        </p:spPr>
        <p:txBody>
          <a:bodyPr vert="horz" lIns="68580" tIns="34290" rIns="68580" bIns="3429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2833427987"/>
      </p:ext>
    </p:extLst>
  </p:cSld>
  <p:clrMap bg1="lt1" tx1="dk1" bg2="lt2" tx2="dk2" accent1="accent1" accent2="accent2" accent3="accent3" accent4="accent4" accent5="accent5" accent6="accent6" hlink="hlink" folHlink="folHlink"/>
  <p:sldLayoutIdLst>
    <p:sldLayoutId id="2147485304" r:id="rId1"/>
    <p:sldLayoutId id="2147485305" r:id="rId2"/>
    <p:sldLayoutId id="2147485306" r:id="rId3"/>
    <p:sldLayoutId id="2147485307" r:id="rId4"/>
    <p:sldLayoutId id="2147485308" r:id="rId5"/>
    <p:sldLayoutId id="2147485309" r:id="rId6"/>
    <p:sldLayoutId id="2147485310" r:id="rId7"/>
    <p:sldLayoutId id="2147485311" r:id="rId8"/>
    <p:sldLayoutId id="2147485312" r:id="rId9"/>
    <p:sldLayoutId id="2147485313" r:id="rId10"/>
    <p:sldLayoutId id="2147485314" r:id="rId11"/>
    <p:sldLayoutId id="2147485262" r:id="rId12"/>
  </p:sldLayoutIdLst>
  <p:txStyles>
    <p:titleStyle>
      <a:lvl1pPr algn="l" defTabSz="685800" rtl="0" eaLnBrk="1" latinLnBrk="0" hangingPunct="1">
        <a:lnSpc>
          <a:spcPct val="90000"/>
        </a:lnSpc>
        <a:spcBef>
          <a:spcPct val="0"/>
        </a:spcBef>
        <a:buNone/>
        <a:defRPr sz="3000" kern="1200">
          <a:solidFill>
            <a:srgbClr val="820024"/>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1">
            <a:lumMod val="75000"/>
          </a:schemeClr>
        </a:buClr>
        <a:buFontTx/>
        <a:buBlip>
          <a:blip r:embed="rId15"/>
        </a:buBlip>
        <a:defRPr sz="1800" kern="1200">
          <a:solidFill>
            <a:schemeClr val="bg2">
              <a:lumMod val="50000"/>
            </a:schemeClr>
          </a:solidFill>
          <a:latin typeface="+mn-lt"/>
          <a:ea typeface="+mn-ea"/>
          <a:cs typeface="+mn-cs"/>
        </a:defRPr>
      </a:lvl1pPr>
      <a:lvl2pPr marL="514350" indent="-171450" algn="l" defTabSz="685800" rtl="0" eaLnBrk="1" latinLnBrk="0" hangingPunct="1">
        <a:lnSpc>
          <a:spcPct val="90000"/>
        </a:lnSpc>
        <a:spcBef>
          <a:spcPts val="375"/>
        </a:spcBef>
        <a:buFontTx/>
        <a:buBlip>
          <a:blip r:embed="rId15"/>
        </a:buBlip>
        <a:defRPr sz="1500" kern="1200">
          <a:solidFill>
            <a:schemeClr val="bg2">
              <a:lumMod val="50000"/>
            </a:schemeClr>
          </a:solidFill>
          <a:latin typeface="+mn-lt"/>
          <a:ea typeface="+mn-ea"/>
          <a:cs typeface="+mn-cs"/>
        </a:defRPr>
      </a:lvl2pPr>
      <a:lvl3pPr marL="857250" indent="-171450" algn="l" defTabSz="685800" rtl="0" eaLnBrk="1" latinLnBrk="0" hangingPunct="1">
        <a:lnSpc>
          <a:spcPct val="90000"/>
        </a:lnSpc>
        <a:spcBef>
          <a:spcPts val="375"/>
        </a:spcBef>
        <a:buFontTx/>
        <a:buBlip>
          <a:blip r:embed="rId15"/>
        </a:buBlip>
        <a:defRPr sz="1400" kern="1200">
          <a:solidFill>
            <a:schemeClr val="bg2">
              <a:lumMod val="50000"/>
            </a:schemeClr>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200" kern="1200">
          <a:solidFill>
            <a:schemeClr val="bg2">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200" kern="1200">
          <a:solidFill>
            <a:schemeClr val="bg2">
              <a:lumMod val="50000"/>
            </a:schemeClr>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40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40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40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28612" y="274321"/>
            <a:ext cx="8508206" cy="747236"/>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328612" y="1128713"/>
            <a:ext cx="8508206" cy="3457575"/>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36429901"/>
      </p:ext>
    </p:extLst>
  </p:cSld>
  <p:clrMap bg1="lt1" tx1="dk1" bg2="lt2" tx2="dk2" accent1="accent1" accent2="accent2" accent3="accent3" accent4="accent4" accent5="accent5" accent6="accent6" hlink="hlink" folHlink="folHlink"/>
  <p:sldLayoutIdLst>
    <p:sldLayoutId id="2147485316" r:id="rId1"/>
    <p:sldLayoutId id="2147485317" r:id="rId2"/>
    <p:sldLayoutId id="2147485318" r:id="rId3"/>
    <p:sldLayoutId id="2147485319" r:id="rId4"/>
    <p:sldLayoutId id="2147485320" r:id="rId5"/>
    <p:sldLayoutId id="2147485321" r:id="rId6"/>
    <p:sldLayoutId id="2147485322" r:id="rId7"/>
    <p:sldLayoutId id="2147485323" r:id="rId8"/>
    <p:sldLayoutId id="2147485324" r:id="rId9"/>
    <p:sldLayoutId id="2147485325" r:id="rId10"/>
    <p:sldLayoutId id="2147485326" r:id="rId11"/>
    <p:sldLayoutId id="2147485327" r:id="rId12"/>
  </p:sldLayoutIdLst>
  <p:txStyles>
    <p:titleStyle>
      <a:lvl1pPr algn="l" defTabSz="685800" rtl="0" eaLnBrk="1" latinLnBrk="0" hangingPunct="1">
        <a:lnSpc>
          <a:spcPct val="90000"/>
        </a:lnSpc>
        <a:spcBef>
          <a:spcPct val="0"/>
        </a:spcBef>
        <a:buNone/>
        <a:defRPr sz="3000" kern="1200">
          <a:solidFill>
            <a:schemeClr val="tx2">
              <a:lumMod val="7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1800" kern="1200">
          <a:solidFill>
            <a:schemeClr val="bg2">
              <a:lumMod val="50000"/>
            </a:schemeClr>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Wingdings" panose="05000000000000000000" pitchFamily="2" charset="2"/>
        <a:buChar char="§"/>
        <a:defRPr sz="1500" kern="1200">
          <a:solidFill>
            <a:schemeClr val="bg2">
              <a:lumMod val="50000"/>
            </a:schemeClr>
          </a:solidFill>
          <a:latin typeface="+mn-lt"/>
          <a:ea typeface="+mn-ea"/>
          <a:cs typeface="+mn-cs"/>
        </a:defRPr>
      </a:lvl2pPr>
      <a:lvl3pPr marL="857250" indent="-171450" algn="l" defTabSz="685800" rtl="0" eaLnBrk="1" latinLnBrk="0" hangingPunct="1">
        <a:lnSpc>
          <a:spcPct val="90000"/>
        </a:lnSpc>
        <a:spcBef>
          <a:spcPts val="375"/>
        </a:spcBef>
        <a:buClr>
          <a:schemeClr val="accent1"/>
        </a:buClr>
        <a:buFont typeface="Wingdings" panose="05000000000000000000" pitchFamily="2" charset="2"/>
        <a:buChar char="§"/>
        <a:defRPr sz="1350" kern="1200">
          <a:solidFill>
            <a:schemeClr val="bg2">
              <a:lumMod val="50000"/>
            </a:schemeClr>
          </a:solidFill>
          <a:latin typeface="+mn-lt"/>
          <a:ea typeface="+mn-ea"/>
          <a:cs typeface="+mn-cs"/>
        </a:defRPr>
      </a:lvl3pPr>
      <a:lvl4pPr marL="1200150" indent="-171450" algn="l" defTabSz="685800" rtl="0" eaLnBrk="1" latinLnBrk="0" hangingPunct="1">
        <a:lnSpc>
          <a:spcPct val="90000"/>
        </a:lnSpc>
        <a:spcBef>
          <a:spcPts val="375"/>
        </a:spcBef>
        <a:buClr>
          <a:schemeClr val="accent1"/>
        </a:buClr>
        <a:buFont typeface="Wingdings 2" pitchFamily="18" charset="2"/>
        <a:buChar char=""/>
        <a:defRPr sz="1200" kern="1200">
          <a:solidFill>
            <a:schemeClr val="bg2">
              <a:lumMod val="50000"/>
            </a:schemeClr>
          </a:solidFill>
          <a:latin typeface="+mn-lt"/>
          <a:ea typeface="+mn-ea"/>
          <a:cs typeface="+mn-cs"/>
        </a:defRPr>
      </a:lvl4pPr>
      <a:lvl5pPr marL="1543050" indent="-171450" algn="l" defTabSz="685800" rtl="0" eaLnBrk="1" latinLnBrk="0" hangingPunct="1">
        <a:lnSpc>
          <a:spcPct val="90000"/>
        </a:lnSpc>
        <a:spcBef>
          <a:spcPts val="375"/>
        </a:spcBef>
        <a:buClr>
          <a:schemeClr val="accent1"/>
        </a:buClr>
        <a:buFont typeface="Wingdings 2" pitchFamily="18" charset="2"/>
        <a:buChar char=""/>
        <a:defRPr sz="1200" kern="1200">
          <a:solidFill>
            <a:schemeClr val="bg2">
              <a:lumMod val="50000"/>
            </a:schemeClr>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7">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título"/>
          <p:cNvSpPr>
            <a:spLocks noGrp="1"/>
          </p:cNvSpPr>
          <p:nvPr>
            <p:ph type="title"/>
          </p:nvPr>
        </p:nvSpPr>
        <p:spPr>
          <a:xfrm>
            <a:off x="456605" y="87475"/>
            <a:ext cx="8229600" cy="702077"/>
          </a:xfrm>
          <a:prstGeom prst="rect">
            <a:avLst/>
          </a:prstGeom>
        </p:spPr>
        <p:txBody>
          <a:bodyPr vert="horz" lIns="91440" tIns="45720" rIns="91440" bIns="45720" rtlCol="0" anchor="ctr">
            <a:normAutofit/>
          </a:bodyPr>
          <a:lstStyle/>
          <a:p>
            <a:endParaRPr lang="es-CO" dirty="0"/>
          </a:p>
        </p:txBody>
      </p:sp>
      <p:sp>
        <p:nvSpPr>
          <p:cNvPr id="3" name="2 Marcador de texto"/>
          <p:cNvSpPr>
            <a:spLocks noGrp="1"/>
          </p:cNvSpPr>
          <p:nvPr>
            <p:ph type="body" idx="1"/>
          </p:nvPr>
        </p:nvSpPr>
        <p:spPr>
          <a:xfrm>
            <a:off x="467009" y="897564"/>
            <a:ext cx="8219791" cy="3564397"/>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cxnSp>
        <p:nvCxnSpPr>
          <p:cNvPr id="7" name="6 Conector recto"/>
          <p:cNvCxnSpPr/>
          <p:nvPr/>
        </p:nvCxnSpPr>
        <p:spPr>
          <a:xfrm>
            <a:off x="0" y="849846"/>
            <a:ext cx="9144000"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755413"/>
      </p:ext>
    </p:extLst>
  </p:cSld>
  <p:clrMap bg1="lt1" tx1="dk1" bg2="lt2" tx2="dk2" accent1="accent1" accent2="accent2" accent3="accent3" accent4="accent4" accent5="accent5" accent6="accent6" hlink="hlink" folHlink="folHlink"/>
  <p:sldLayoutIdLst>
    <p:sldLayoutId id="2147485341" r:id="rId1"/>
    <p:sldLayoutId id="2147485342" r:id="rId2"/>
    <p:sldLayoutId id="2147485343" r:id="rId3"/>
    <p:sldLayoutId id="2147485344" r:id="rId4"/>
    <p:sldLayoutId id="2147485345" r:id="rId5"/>
    <p:sldLayoutId id="2147485346" r:id="rId6"/>
    <p:sldLayoutId id="2147485347" r:id="rId7"/>
    <p:sldLayoutId id="2147485348" r:id="rId8"/>
    <p:sldLayoutId id="2147485349" r:id="rId9"/>
    <p:sldLayoutId id="2147485350" r:id="rId10"/>
    <p:sldLayoutId id="2147485351" r:id="rId11"/>
    <p:sldLayoutId id="2147485352" r:id="rId12"/>
    <p:sldLayoutId id="2147485353" r:id="rId13"/>
    <p:sldLayoutId id="2147485354" r:id="rId14"/>
    <p:sldLayoutId id="2147485355" r:id="rId15"/>
  </p:sldLayoutIdLst>
  <p:txStyles>
    <p:titleStyle>
      <a:lvl1pPr algn="r" defTabSz="685800" rtl="0" eaLnBrk="1" latinLnBrk="0" hangingPunct="1">
        <a:spcBef>
          <a:spcPct val="0"/>
        </a:spcBef>
        <a:buNone/>
        <a:defRPr sz="2400" kern="1200">
          <a:solidFill>
            <a:srgbClr val="820038"/>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1800" kern="1200">
          <a:solidFill>
            <a:schemeClr val="bg1">
              <a:lumMod val="50000"/>
            </a:schemeClr>
          </a:solidFill>
          <a:latin typeface="+mn-lt"/>
          <a:ea typeface="+mn-ea"/>
          <a:cs typeface="+mn-cs"/>
        </a:defRPr>
      </a:lvl1pPr>
      <a:lvl2pPr marL="557213" indent="-214313" algn="l" defTabSz="685800" rtl="0" eaLnBrk="1" latinLnBrk="0" hangingPunct="1">
        <a:spcBef>
          <a:spcPct val="20000"/>
        </a:spcBef>
        <a:buFont typeface="Arial" pitchFamily="34" charset="0"/>
        <a:buChar char="–"/>
        <a:defRPr sz="1500" kern="1200">
          <a:solidFill>
            <a:schemeClr val="bg1">
              <a:lumMod val="50000"/>
            </a:schemeClr>
          </a:solidFill>
          <a:latin typeface="+mn-lt"/>
          <a:ea typeface="+mn-ea"/>
          <a:cs typeface="+mn-cs"/>
        </a:defRPr>
      </a:lvl2pPr>
      <a:lvl3pPr marL="857250" indent="-171450" algn="l" defTabSz="685800" rtl="0" eaLnBrk="1" latinLnBrk="0" hangingPunct="1">
        <a:spcBef>
          <a:spcPct val="20000"/>
        </a:spcBef>
        <a:buFont typeface="Arial" pitchFamily="34" charset="0"/>
        <a:buChar char="•"/>
        <a:defRPr sz="1350" kern="1200">
          <a:solidFill>
            <a:schemeClr val="bg1">
              <a:lumMod val="50000"/>
            </a:schemeClr>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título"/>
          <p:cNvSpPr>
            <a:spLocks noGrp="1"/>
          </p:cNvSpPr>
          <p:nvPr>
            <p:ph type="title"/>
          </p:nvPr>
        </p:nvSpPr>
        <p:spPr>
          <a:xfrm>
            <a:off x="456605" y="87475"/>
            <a:ext cx="8229600" cy="702077"/>
          </a:xfrm>
          <a:prstGeom prst="rect">
            <a:avLst/>
          </a:prstGeom>
        </p:spPr>
        <p:txBody>
          <a:bodyPr vert="horz" lIns="91440" tIns="45720" rIns="91440" bIns="45720" rtlCol="0" anchor="ctr">
            <a:normAutofit/>
          </a:bodyPr>
          <a:lstStyle/>
          <a:p>
            <a:endParaRPr lang="es-CO" dirty="0"/>
          </a:p>
        </p:txBody>
      </p:sp>
      <p:sp>
        <p:nvSpPr>
          <p:cNvPr id="3" name="2 Marcador de texto"/>
          <p:cNvSpPr>
            <a:spLocks noGrp="1"/>
          </p:cNvSpPr>
          <p:nvPr>
            <p:ph type="body" idx="1"/>
          </p:nvPr>
        </p:nvSpPr>
        <p:spPr>
          <a:xfrm>
            <a:off x="467009" y="897564"/>
            <a:ext cx="8219791" cy="3564397"/>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cxnSp>
        <p:nvCxnSpPr>
          <p:cNvPr id="7" name="6 Conector recto"/>
          <p:cNvCxnSpPr/>
          <p:nvPr userDrawn="1"/>
        </p:nvCxnSpPr>
        <p:spPr>
          <a:xfrm>
            <a:off x="0" y="849846"/>
            <a:ext cx="9144000"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517114"/>
      </p:ext>
    </p:extLst>
  </p:cSld>
  <p:clrMap bg1="lt1" tx1="dk1" bg2="lt2" tx2="dk2" accent1="accent1" accent2="accent2" accent3="accent3" accent4="accent4" accent5="accent5" accent6="accent6" hlink="hlink" folHlink="folHlink"/>
  <p:sldLayoutIdLst>
    <p:sldLayoutId id="2147485357" r:id="rId1"/>
    <p:sldLayoutId id="2147485358" r:id="rId2"/>
    <p:sldLayoutId id="2147485359" r:id="rId3"/>
    <p:sldLayoutId id="2147485360" r:id="rId4"/>
    <p:sldLayoutId id="2147485361" r:id="rId5"/>
    <p:sldLayoutId id="2147485362" r:id="rId6"/>
    <p:sldLayoutId id="2147485363" r:id="rId7"/>
    <p:sldLayoutId id="2147485364" r:id="rId8"/>
    <p:sldLayoutId id="2147485365" r:id="rId9"/>
    <p:sldLayoutId id="2147485366" r:id="rId10"/>
    <p:sldLayoutId id="2147485367" r:id="rId11"/>
  </p:sldLayoutIdLst>
  <p:txStyles>
    <p:titleStyle>
      <a:lvl1pPr algn="r" defTabSz="685800" rtl="0" eaLnBrk="1" latinLnBrk="0" hangingPunct="1">
        <a:spcBef>
          <a:spcPct val="0"/>
        </a:spcBef>
        <a:buNone/>
        <a:defRPr sz="2400" kern="1200">
          <a:solidFill>
            <a:srgbClr val="820038"/>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1800" kern="1200">
          <a:solidFill>
            <a:schemeClr val="bg1">
              <a:lumMod val="50000"/>
            </a:schemeClr>
          </a:solidFill>
          <a:latin typeface="+mn-lt"/>
          <a:ea typeface="+mn-ea"/>
          <a:cs typeface="+mn-cs"/>
        </a:defRPr>
      </a:lvl1pPr>
      <a:lvl2pPr marL="557213" indent="-214313" algn="l" defTabSz="685800" rtl="0" eaLnBrk="1" latinLnBrk="0" hangingPunct="1">
        <a:spcBef>
          <a:spcPct val="20000"/>
        </a:spcBef>
        <a:buFont typeface="Arial" pitchFamily="34" charset="0"/>
        <a:buChar char="–"/>
        <a:defRPr sz="1500" kern="1200">
          <a:solidFill>
            <a:schemeClr val="bg1">
              <a:lumMod val="50000"/>
            </a:schemeClr>
          </a:solidFill>
          <a:latin typeface="+mn-lt"/>
          <a:ea typeface="+mn-ea"/>
          <a:cs typeface="+mn-cs"/>
        </a:defRPr>
      </a:lvl2pPr>
      <a:lvl3pPr marL="857250" indent="-171450" algn="l" defTabSz="685800" rtl="0" eaLnBrk="1" latinLnBrk="0" hangingPunct="1">
        <a:spcBef>
          <a:spcPct val="20000"/>
        </a:spcBef>
        <a:buFont typeface="Arial" pitchFamily="34" charset="0"/>
        <a:buChar char="•"/>
        <a:defRPr sz="1350" kern="1200">
          <a:solidFill>
            <a:schemeClr val="bg1">
              <a:lumMod val="50000"/>
            </a:schemeClr>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hyperlink" Target="http://mundogeek.net/archivos/2009/03/30/modificadores-en-java/" TargetMode="External"/><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6"/>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dirty="0"/>
          </a:p>
        </p:txBody>
      </p:sp>
      <p:sp>
        <p:nvSpPr>
          <p:cNvPr id="6" name="5 CuadroTexto"/>
          <p:cNvSpPr txBox="1"/>
          <p:nvPr/>
        </p:nvSpPr>
        <p:spPr>
          <a:xfrm>
            <a:off x="2843808" y="2033141"/>
            <a:ext cx="5904656" cy="1077218"/>
          </a:xfrm>
          <a:prstGeom prst="rect">
            <a:avLst/>
          </a:prstGeom>
          <a:noFill/>
        </p:spPr>
        <p:txBody>
          <a:bodyPr wrap="square" rtlCol="0">
            <a:spAutoFit/>
          </a:bodyPr>
          <a:lstStyle/>
          <a:p>
            <a:r>
              <a:rPr lang="es-CO" sz="3200" dirty="0">
                <a:solidFill>
                  <a:schemeClr val="accent2">
                    <a:lumMod val="50000"/>
                  </a:schemeClr>
                </a:solidFill>
                <a:latin typeface="+mj-lt"/>
                <a:ea typeface="+mj-ea"/>
                <a:cs typeface="+mj-cs"/>
              </a:rPr>
              <a:t>Fundamentos Java y SQL</a:t>
            </a:r>
          </a:p>
          <a:p>
            <a:endParaRPr lang="es-CO" sz="3200" dirty="0">
              <a:solidFill>
                <a:srgbClr val="820038"/>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a:xfrm>
            <a:off x="251520" y="87475"/>
            <a:ext cx="8434685" cy="702077"/>
          </a:xfrm>
        </p:spPr>
        <p:txBody>
          <a:bodyPr>
            <a:noAutofit/>
          </a:bodyPr>
          <a:lstStyle/>
          <a:p>
            <a:pPr algn="ctr"/>
            <a:r>
              <a:rPr lang="es-CO" sz="3000" dirty="0">
                <a:solidFill>
                  <a:schemeClr val="accent2">
                    <a:lumMod val="50000"/>
                  </a:schemeClr>
                </a:solidFill>
              </a:rPr>
              <a:t>Tipos de datos primitivos</a:t>
            </a:r>
          </a:p>
        </p:txBody>
      </p:sp>
      <p:pic>
        <p:nvPicPr>
          <p:cNvPr id="2050" name="Picture 2" descr="Resultado de imagen para tipos de datos primitivos java">
            <a:extLst>
              <a:ext uri="{FF2B5EF4-FFF2-40B4-BE49-F238E27FC236}">
                <a16:creationId xmlns:a16="http://schemas.microsoft.com/office/drawing/2014/main" id="{1C577364-517E-435D-A25E-47550CED9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74" y="878796"/>
            <a:ext cx="8775159" cy="333848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4292C36-8ED6-4CC4-A05A-7EBA62C8DC8C}"/>
              </a:ext>
            </a:extLst>
          </p:cNvPr>
          <p:cNvSpPr txBox="1"/>
          <p:nvPr/>
        </p:nvSpPr>
        <p:spPr>
          <a:xfrm>
            <a:off x="233339" y="4083918"/>
            <a:ext cx="8719494" cy="584775"/>
          </a:xfrm>
          <a:prstGeom prst="rect">
            <a:avLst/>
          </a:prstGeom>
          <a:noFill/>
        </p:spPr>
        <p:txBody>
          <a:bodyPr wrap="square" rtlCol="0">
            <a:spAutoFit/>
          </a:bodyPr>
          <a:lstStyle/>
          <a:p>
            <a:r>
              <a:rPr lang="es-MX" sz="1600" dirty="0">
                <a:solidFill>
                  <a:schemeClr val="accent1">
                    <a:lumMod val="50000"/>
                  </a:schemeClr>
                </a:solidFill>
                <a:latin typeface="+mj-lt"/>
              </a:rPr>
              <a:t>El lenguaje Java utiliza el conjunto de caracteres Unicode, que incluye no solamente el conjunto ASCII sino también caracteres específicos de la mayoría de los alfabetos.</a:t>
            </a:r>
            <a:endParaRPr lang="es-CO" sz="1600" dirty="0">
              <a:solidFill>
                <a:schemeClr val="accent1">
                  <a:lumMod val="50000"/>
                </a:schemeClr>
              </a:solidFill>
              <a:latin typeface="+mj-lt"/>
            </a:endParaRPr>
          </a:p>
        </p:txBody>
      </p:sp>
    </p:spTree>
    <p:extLst>
      <p:ext uri="{BB962C8B-B14F-4D97-AF65-F5344CB8AC3E}">
        <p14:creationId xmlns:p14="http://schemas.microsoft.com/office/powerpoint/2010/main" val="288168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2800" dirty="0">
                <a:solidFill>
                  <a:schemeClr val="accent2">
                    <a:lumMod val="50000"/>
                  </a:schemeClr>
                </a:solidFill>
              </a:rPr>
              <a:t>Modificadores de acceso </a:t>
            </a:r>
          </a:p>
        </p:txBody>
      </p:sp>
      <p:pic>
        <p:nvPicPr>
          <p:cNvPr id="5122" name="Picture 2" descr="Resultado de imagen para encapsulamiento modificadores acceso">
            <a:extLst>
              <a:ext uri="{FF2B5EF4-FFF2-40B4-BE49-F238E27FC236}">
                <a16:creationId xmlns:a16="http://schemas.microsoft.com/office/drawing/2014/main" id="{D32A08BA-2E33-4AFE-BA66-4880473DF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93" y="881693"/>
            <a:ext cx="7416824" cy="34241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BD4D28-0220-4781-A6C3-8A441A613D40}"/>
              </a:ext>
            </a:extLst>
          </p:cNvPr>
          <p:cNvSpPr txBox="1"/>
          <p:nvPr/>
        </p:nvSpPr>
        <p:spPr>
          <a:xfrm>
            <a:off x="760650" y="4261807"/>
            <a:ext cx="7621510" cy="369332"/>
          </a:xfrm>
          <a:prstGeom prst="rect">
            <a:avLst/>
          </a:prstGeom>
          <a:noFill/>
        </p:spPr>
        <p:txBody>
          <a:bodyPr wrap="none" rtlCol="0">
            <a:spAutoFit/>
          </a:bodyPr>
          <a:lstStyle/>
          <a:p>
            <a:r>
              <a:rPr lang="es-CO" sz="1600" dirty="0">
                <a:solidFill>
                  <a:schemeClr val="tx2">
                    <a:lumMod val="50000"/>
                  </a:schemeClr>
                </a:solidFill>
                <a:latin typeface="+mj-lt"/>
              </a:rPr>
              <a:t>Más modificadores:  </a:t>
            </a:r>
            <a:r>
              <a:rPr lang="es-CO" sz="1600" u="sng" dirty="0">
                <a:solidFill>
                  <a:schemeClr val="tx2">
                    <a:lumMod val="50000"/>
                  </a:schemeClr>
                </a:solidFill>
                <a:latin typeface="+mj-lt"/>
                <a:hlinkClick r:id="rId3">
                  <a:extLst>
                    <a:ext uri="{A12FA001-AC4F-418D-AE19-62706E023703}">
                      <ahyp:hlinkClr xmlns:ahyp="http://schemas.microsoft.com/office/drawing/2018/hyperlinkcolor" val="tx"/>
                    </a:ext>
                  </a:extLst>
                </a:hlinkClick>
              </a:rPr>
              <a:t>http://mundogeek.net/archivos/2009/03/30/modificadores-en-java</a:t>
            </a:r>
            <a:r>
              <a:rPr lang="es-CO" u="sng" dirty="0">
                <a:hlinkClick r:id="rId3">
                  <a:extLst>
                    <a:ext uri="{A12FA001-AC4F-418D-AE19-62706E023703}">
                      <ahyp:hlinkClr xmlns:ahyp="http://schemas.microsoft.com/office/drawing/2018/hyperlinkcolor" val="tx"/>
                    </a:ext>
                  </a:extLst>
                </a:hlinkClick>
              </a:rPr>
              <a:t>/</a:t>
            </a:r>
            <a:endParaRPr lang="es-CO" dirty="0"/>
          </a:p>
        </p:txBody>
      </p:sp>
    </p:spTree>
    <p:extLst>
      <p:ext uri="{BB962C8B-B14F-4D97-AF65-F5344CB8AC3E}">
        <p14:creationId xmlns:p14="http://schemas.microsoft.com/office/powerpoint/2010/main" val="2156959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p:cNvSpPr txBox="1"/>
          <p:nvPr/>
        </p:nvSpPr>
        <p:spPr>
          <a:xfrm>
            <a:off x="3563888" y="946338"/>
            <a:ext cx="5472608" cy="3524042"/>
          </a:xfrm>
          <a:prstGeom prst="rect">
            <a:avLst/>
          </a:prstGeom>
          <a:noFill/>
        </p:spPr>
        <p:txBody>
          <a:bodyPr wrap="square" rtlCol="0">
            <a:spAutoFit/>
          </a:bodyPr>
          <a:lstStyle/>
          <a:p>
            <a:pPr algn="just"/>
            <a:r>
              <a:rPr lang="es-MX" sz="1600" dirty="0">
                <a:solidFill>
                  <a:schemeClr val="accent1">
                    <a:lumMod val="50000"/>
                  </a:schemeClr>
                </a:solidFill>
                <a:latin typeface="+mj-lt"/>
              </a:rPr>
              <a:t>La programación Orientada a objetos (POO, u OOP según sus siglas en inglés) es un paradigma de programación que usa objetos en sus interacciones, para diseñar aplicaciones y programas informáticos.</a:t>
            </a:r>
          </a:p>
          <a:p>
            <a:pPr algn="just"/>
            <a:endParaRPr lang="es-MX" sz="1600" dirty="0">
              <a:solidFill>
                <a:schemeClr val="accent1">
                  <a:lumMod val="50000"/>
                </a:schemeClr>
              </a:solidFill>
              <a:latin typeface="+mj-lt"/>
            </a:endParaRPr>
          </a:p>
          <a:p>
            <a:pPr algn="just"/>
            <a:r>
              <a:rPr lang="es-MX" sz="1600" dirty="0">
                <a:solidFill>
                  <a:schemeClr val="accent1">
                    <a:lumMod val="50000"/>
                  </a:schemeClr>
                </a:solidFill>
                <a:latin typeface="+mj-lt"/>
              </a:rPr>
              <a:t>La programación orientada a objetos es un enfoque de programación que combina datos y acciones asociadas (métodos) en estructuras lógicas (objetos). Este enfoque aumenta la capacidad para administrar la complejidad del software, lo cual resulta especialmente importante cuando las estructuras de datos son de gran tamaño y además el los casos que se desarrolla y proporcionan mantenimiento a las aplicaciones en un mismo momento.</a:t>
            </a:r>
          </a:p>
          <a:p>
            <a:pPr algn="just"/>
            <a:endParaRPr lang="es-CO" sz="1500" dirty="0">
              <a:solidFill>
                <a:schemeClr val="accent1">
                  <a:lumMod val="50000"/>
                </a:schemeClr>
              </a:solidFill>
              <a:latin typeface="+mj-lt"/>
            </a:endParaRPr>
          </a:p>
        </p:txBody>
      </p:sp>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2800" dirty="0">
                <a:solidFill>
                  <a:schemeClr val="accent2">
                    <a:lumMod val="50000"/>
                  </a:schemeClr>
                </a:solidFill>
              </a:rPr>
              <a:t>¿ Qué es programación orientada a objetos (POO) ?</a:t>
            </a:r>
          </a:p>
        </p:txBody>
      </p:sp>
      <p:pic>
        <p:nvPicPr>
          <p:cNvPr id="2" name="Imagen 1">
            <a:extLst>
              <a:ext uri="{FF2B5EF4-FFF2-40B4-BE49-F238E27FC236}">
                <a16:creationId xmlns:a16="http://schemas.microsoft.com/office/drawing/2014/main" id="{4A14DC90-B6D5-48C7-BDAF-881E0E090ED7}"/>
              </a:ext>
            </a:extLst>
          </p:cNvPr>
          <p:cNvPicPr>
            <a:picLocks noChangeAspect="1"/>
          </p:cNvPicPr>
          <p:nvPr/>
        </p:nvPicPr>
        <p:blipFill>
          <a:blip r:embed="rId2"/>
          <a:stretch>
            <a:fillRect/>
          </a:stretch>
        </p:blipFill>
        <p:spPr>
          <a:xfrm>
            <a:off x="323528" y="1275606"/>
            <a:ext cx="2934443" cy="2948552"/>
          </a:xfrm>
          <a:prstGeom prst="rect">
            <a:avLst/>
          </a:prstGeom>
        </p:spPr>
      </p:pic>
    </p:spTree>
    <p:extLst>
      <p:ext uri="{BB962C8B-B14F-4D97-AF65-F5344CB8AC3E}">
        <p14:creationId xmlns:p14="http://schemas.microsoft.com/office/powerpoint/2010/main" val="1026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1419623"/>
            <a:ext cx="1813918" cy="596799"/>
            <a:chOff x="2926" y="647832"/>
            <a:chExt cx="1565339" cy="651716"/>
          </a:xfrm>
        </p:grpSpPr>
        <p:sp>
          <p:nvSpPr>
            <p:cNvPr id="7" name="Rectángulo 6"/>
            <p:cNvSpPr/>
            <p:nvPr/>
          </p:nvSpPr>
          <p:spPr>
            <a:xfrm>
              <a:off x="2926" y="647832"/>
              <a:ext cx="1565339" cy="651716"/>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ángulo 7"/>
            <p:cNvSpPr/>
            <p:nvPr/>
          </p:nvSpPr>
          <p:spPr>
            <a:xfrm>
              <a:off x="2926" y="647832"/>
              <a:ext cx="1553502" cy="651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73152" rIns="128016" bIns="73152" numCol="1" spcCol="1270" anchor="ctr" anchorCtr="0">
              <a:noAutofit/>
            </a:bodyPr>
            <a:lstStyle/>
            <a:p>
              <a:pPr lvl="0" algn="ctr" defTabSz="800100">
                <a:lnSpc>
                  <a:spcPct val="90000"/>
                </a:lnSpc>
                <a:spcBef>
                  <a:spcPct val="0"/>
                </a:spcBef>
                <a:spcAft>
                  <a:spcPct val="35000"/>
                </a:spcAft>
              </a:pPr>
              <a:r>
                <a:rPr lang="es-CO" sz="2400" kern="1200" dirty="0"/>
                <a:t>Abstracción</a:t>
              </a:r>
            </a:p>
          </p:txBody>
        </p:sp>
      </p:grpSp>
      <p:grpSp>
        <p:nvGrpSpPr>
          <p:cNvPr id="11" name="Grupo 10"/>
          <p:cNvGrpSpPr/>
          <p:nvPr/>
        </p:nvGrpSpPr>
        <p:grpSpPr>
          <a:xfrm>
            <a:off x="4699358" y="1419622"/>
            <a:ext cx="1960874" cy="603168"/>
            <a:chOff x="2926" y="647832"/>
            <a:chExt cx="1849652" cy="651716"/>
          </a:xfrm>
        </p:grpSpPr>
        <p:sp>
          <p:nvSpPr>
            <p:cNvPr id="12" name="Rectángulo 11"/>
            <p:cNvSpPr/>
            <p:nvPr/>
          </p:nvSpPr>
          <p:spPr>
            <a:xfrm>
              <a:off x="2926" y="647832"/>
              <a:ext cx="1849652" cy="651716"/>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ángulo 12"/>
            <p:cNvSpPr/>
            <p:nvPr/>
          </p:nvSpPr>
          <p:spPr>
            <a:xfrm>
              <a:off x="2926" y="647832"/>
              <a:ext cx="1849652" cy="651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73152" rIns="128016" bIns="73152" numCol="1" spcCol="1270" anchor="ctr" anchorCtr="0">
              <a:noAutofit/>
            </a:bodyPr>
            <a:lstStyle/>
            <a:p>
              <a:pPr lvl="0" algn="ctr" defTabSz="800100">
                <a:lnSpc>
                  <a:spcPct val="90000"/>
                </a:lnSpc>
                <a:spcBef>
                  <a:spcPct val="0"/>
                </a:spcBef>
                <a:spcAft>
                  <a:spcPct val="35000"/>
                </a:spcAft>
              </a:pPr>
              <a:r>
                <a:rPr lang="es-CO" sz="2400" kern="1200" dirty="0"/>
                <a:t>Herencia</a:t>
              </a:r>
            </a:p>
          </p:txBody>
        </p:sp>
      </p:grpSp>
      <p:grpSp>
        <p:nvGrpSpPr>
          <p:cNvPr id="21" name="Grupo 20"/>
          <p:cNvGrpSpPr/>
          <p:nvPr/>
        </p:nvGrpSpPr>
        <p:grpSpPr>
          <a:xfrm>
            <a:off x="6769858" y="1419622"/>
            <a:ext cx="2266638" cy="586931"/>
            <a:chOff x="2926" y="647832"/>
            <a:chExt cx="1973009" cy="651716"/>
          </a:xfrm>
        </p:grpSpPr>
        <p:sp>
          <p:nvSpPr>
            <p:cNvPr id="22" name="Rectángulo 21"/>
            <p:cNvSpPr/>
            <p:nvPr/>
          </p:nvSpPr>
          <p:spPr>
            <a:xfrm>
              <a:off x="2927" y="647832"/>
              <a:ext cx="1973008" cy="651716"/>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ángulo 22"/>
            <p:cNvSpPr/>
            <p:nvPr/>
          </p:nvSpPr>
          <p:spPr>
            <a:xfrm>
              <a:off x="2926" y="647832"/>
              <a:ext cx="1973008" cy="651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73152" rIns="128016" bIns="73152" numCol="1" spcCol="1270" anchor="ctr" anchorCtr="0">
              <a:noAutofit/>
            </a:bodyPr>
            <a:lstStyle/>
            <a:p>
              <a:pPr lvl="0" algn="ctr" defTabSz="800100">
                <a:lnSpc>
                  <a:spcPct val="90000"/>
                </a:lnSpc>
                <a:spcBef>
                  <a:spcPct val="0"/>
                </a:spcBef>
                <a:spcAft>
                  <a:spcPct val="35000"/>
                </a:spcAft>
              </a:pPr>
              <a:r>
                <a:rPr lang="es-CO" sz="2400" kern="1200" dirty="0"/>
                <a:t>Polimorfismo</a:t>
              </a:r>
            </a:p>
          </p:txBody>
        </p:sp>
      </p:grpSp>
      <p:grpSp>
        <p:nvGrpSpPr>
          <p:cNvPr id="16" name="Grupo 15"/>
          <p:cNvGrpSpPr/>
          <p:nvPr/>
        </p:nvGrpSpPr>
        <p:grpSpPr>
          <a:xfrm>
            <a:off x="1951374" y="1419622"/>
            <a:ext cx="2610528" cy="612294"/>
            <a:chOff x="-238775" y="647832"/>
            <a:chExt cx="2001411" cy="620829"/>
          </a:xfrm>
        </p:grpSpPr>
        <p:sp>
          <p:nvSpPr>
            <p:cNvPr id="17" name="Rectángulo 16"/>
            <p:cNvSpPr/>
            <p:nvPr/>
          </p:nvSpPr>
          <p:spPr>
            <a:xfrm>
              <a:off x="-238775" y="647832"/>
              <a:ext cx="2001411" cy="620829"/>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ángulo 17"/>
            <p:cNvSpPr/>
            <p:nvPr/>
          </p:nvSpPr>
          <p:spPr>
            <a:xfrm>
              <a:off x="-238775" y="647832"/>
              <a:ext cx="2001411" cy="6208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73152" rIns="128016" bIns="73152" numCol="1" spcCol="1270" anchor="ctr" anchorCtr="0">
              <a:noAutofit/>
            </a:bodyPr>
            <a:lstStyle/>
            <a:p>
              <a:pPr lvl="0" algn="ctr" defTabSz="800100">
                <a:lnSpc>
                  <a:spcPct val="90000"/>
                </a:lnSpc>
                <a:spcBef>
                  <a:spcPct val="0"/>
                </a:spcBef>
                <a:spcAft>
                  <a:spcPct val="35000"/>
                </a:spcAft>
              </a:pPr>
              <a:r>
                <a:rPr lang="es-CO" sz="2400" dirty="0"/>
                <a:t>Encapsulamiento</a:t>
              </a:r>
              <a:endParaRPr lang="es-CO" sz="2400" kern="1200" dirty="0"/>
            </a:p>
          </p:txBody>
        </p:sp>
      </p:grpSp>
      <p:sp>
        <p:nvSpPr>
          <p:cNvPr id="26" name="Título 25">
            <a:extLst>
              <a:ext uri="{FF2B5EF4-FFF2-40B4-BE49-F238E27FC236}">
                <a16:creationId xmlns:a16="http://schemas.microsoft.com/office/drawing/2014/main" id="{AA2E1A4E-CE4F-4988-B9EB-30162B349AED}"/>
              </a:ext>
            </a:extLst>
          </p:cNvPr>
          <p:cNvSpPr>
            <a:spLocks noGrp="1"/>
          </p:cNvSpPr>
          <p:nvPr>
            <p:ph type="title"/>
          </p:nvPr>
        </p:nvSpPr>
        <p:spPr/>
        <p:txBody>
          <a:bodyPr>
            <a:normAutofit/>
          </a:bodyPr>
          <a:lstStyle/>
          <a:p>
            <a:pPr algn="ctr"/>
            <a:r>
              <a:rPr lang="es-CO" sz="3200" dirty="0"/>
              <a:t>Pilares de la POO</a:t>
            </a:r>
          </a:p>
        </p:txBody>
      </p:sp>
      <p:sp>
        <p:nvSpPr>
          <p:cNvPr id="2" name="CuadroTexto 1">
            <a:extLst>
              <a:ext uri="{FF2B5EF4-FFF2-40B4-BE49-F238E27FC236}">
                <a16:creationId xmlns:a16="http://schemas.microsoft.com/office/drawing/2014/main" id="{DDA36100-01C9-4981-A862-C498B9C9DCA2}"/>
              </a:ext>
            </a:extLst>
          </p:cNvPr>
          <p:cNvSpPr txBox="1"/>
          <p:nvPr/>
        </p:nvSpPr>
        <p:spPr>
          <a:xfrm>
            <a:off x="13717" y="2061429"/>
            <a:ext cx="1800200" cy="1477328"/>
          </a:xfrm>
          <a:prstGeom prst="rect">
            <a:avLst/>
          </a:prstGeom>
          <a:noFill/>
        </p:spPr>
        <p:txBody>
          <a:bodyPr wrap="square" rtlCol="0">
            <a:spAutoFit/>
          </a:bodyPr>
          <a:lstStyle/>
          <a:p>
            <a:r>
              <a:rPr lang="es-MX" dirty="0">
                <a:solidFill>
                  <a:schemeClr val="accent1">
                    <a:lumMod val="50000"/>
                  </a:schemeClr>
                </a:solidFill>
                <a:latin typeface="+mj-lt"/>
              </a:rPr>
              <a:t>Abstracción es una manera de extraer métodos y propiedades comunes.</a:t>
            </a:r>
            <a:endParaRPr lang="es-CO" dirty="0">
              <a:solidFill>
                <a:schemeClr val="accent1">
                  <a:lumMod val="50000"/>
                </a:schemeClr>
              </a:solidFill>
              <a:latin typeface="+mj-lt"/>
            </a:endParaRPr>
          </a:p>
        </p:txBody>
      </p:sp>
      <p:sp>
        <p:nvSpPr>
          <p:cNvPr id="3" name="CuadroTexto 2">
            <a:extLst>
              <a:ext uri="{FF2B5EF4-FFF2-40B4-BE49-F238E27FC236}">
                <a16:creationId xmlns:a16="http://schemas.microsoft.com/office/drawing/2014/main" id="{E7CE591D-58FC-4BF0-A018-D3E15423519D}"/>
              </a:ext>
            </a:extLst>
          </p:cNvPr>
          <p:cNvSpPr txBox="1"/>
          <p:nvPr/>
        </p:nvSpPr>
        <p:spPr>
          <a:xfrm>
            <a:off x="1931999" y="2046059"/>
            <a:ext cx="2610528" cy="2308324"/>
          </a:xfrm>
          <a:prstGeom prst="rect">
            <a:avLst/>
          </a:prstGeom>
          <a:noFill/>
        </p:spPr>
        <p:txBody>
          <a:bodyPr wrap="square" rtlCol="0">
            <a:spAutoFit/>
          </a:bodyPr>
          <a:lstStyle/>
          <a:p>
            <a:r>
              <a:rPr lang="es-MX" dirty="0">
                <a:solidFill>
                  <a:schemeClr val="accent1">
                    <a:lumMod val="50000"/>
                  </a:schemeClr>
                </a:solidFill>
                <a:latin typeface="+mj-lt"/>
              </a:rPr>
              <a:t>Este concepto consiste en la ocultación del estado o de los datos miembro de un objeto, de forma que sólo es posible modificar los mismos mediante los métodos definidos para dicho objeto</a:t>
            </a:r>
            <a:endParaRPr lang="es-CO" dirty="0">
              <a:solidFill>
                <a:schemeClr val="accent1">
                  <a:lumMod val="50000"/>
                </a:schemeClr>
              </a:solidFill>
              <a:latin typeface="+mj-lt"/>
            </a:endParaRPr>
          </a:p>
        </p:txBody>
      </p:sp>
      <p:sp>
        <p:nvSpPr>
          <p:cNvPr id="14" name="CuadroTexto 13">
            <a:extLst>
              <a:ext uri="{FF2B5EF4-FFF2-40B4-BE49-F238E27FC236}">
                <a16:creationId xmlns:a16="http://schemas.microsoft.com/office/drawing/2014/main" id="{F135755F-B8E5-4B0D-8F6B-D0C83BF5CA2B}"/>
              </a:ext>
            </a:extLst>
          </p:cNvPr>
          <p:cNvSpPr txBox="1"/>
          <p:nvPr/>
        </p:nvSpPr>
        <p:spPr>
          <a:xfrm>
            <a:off x="4660609" y="2046059"/>
            <a:ext cx="2109249" cy="2031325"/>
          </a:xfrm>
          <a:prstGeom prst="rect">
            <a:avLst/>
          </a:prstGeom>
          <a:noFill/>
        </p:spPr>
        <p:txBody>
          <a:bodyPr wrap="square" rtlCol="0">
            <a:spAutoFit/>
          </a:bodyPr>
          <a:lstStyle/>
          <a:p>
            <a:r>
              <a:rPr lang="es-MX" dirty="0">
                <a:solidFill>
                  <a:schemeClr val="accent1">
                    <a:lumMod val="50000"/>
                  </a:schemeClr>
                </a:solidFill>
                <a:latin typeface="+mj-lt"/>
              </a:rPr>
              <a:t>Es el mecanismo por el cual una clase permite heredar las características (atributos y métodos) de otra clase</a:t>
            </a:r>
            <a:endParaRPr lang="es-CO" dirty="0">
              <a:solidFill>
                <a:schemeClr val="accent1">
                  <a:lumMod val="50000"/>
                </a:schemeClr>
              </a:solidFill>
              <a:latin typeface="+mj-lt"/>
            </a:endParaRPr>
          </a:p>
        </p:txBody>
      </p:sp>
      <p:sp>
        <p:nvSpPr>
          <p:cNvPr id="15" name="CuadroTexto 14">
            <a:extLst>
              <a:ext uri="{FF2B5EF4-FFF2-40B4-BE49-F238E27FC236}">
                <a16:creationId xmlns:a16="http://schemas.microsoft.com/office/drawing/2014/main" id="{2AD29C6C-7424-416A-B838-D926F8DF7581}"/>
              </a:ext>
            </a:extLst>
          </p:cNvPr>
          <p:cNvSpPr txBox="1"/>
          <p:nvPr/>
        </p:nvSpPr>
        <p:spPr>
          <a:xfrm>
            <a:off x="6769858" y="2061429"/>
            <a:ext cx="2266638" cy="2308324"/>
          </a:xfrm>
          <a:prstGeom prst="rect">
            <a:avLst/>
          </a:prstGeom>
          <a:noFill/>
        </p:spPr>
        <p:txBody>
          <a:bodyPr wrap="square" rtlCol="0">
            <a:spAutoFit/>
          </a:bodyPr>
          <a:lstStyle/>
          <a:p>
            <a:r>
              <a:rPr lang="es-MX" dirty="0">
                <a:solidFill>
                  <a:schemeClr val="accent1">
                    <a:lumMod val="50000"/>
                  </a:schemeClr>
                </a:solidFill>
                <a:latin typeface="+mj-lt"/>
              </a:rPr>
              <a:t>El polimorfismo es la capacidad de un objeto de adquirir varias formas.</a:t>
            </a:r>
          </a:p>
          <a:p>
            <a:r>
              <a:rPr lang="es-MX" dirty="0">
                <a:solidFill>
                  <a:schemeClr val="accent1">
                    <a:lumMod val="50000"/>
                  </a:schemeClr>
                </a:solidFill>
                <a:latin typeface="+mj-lt"/>
              </a:rPr>
              <a:t>se utiliza la referencia de una clase padre, para referirse al objeto de la clase hijo.</a:t>
            </a:r>
            <a:endParaRPr lang="es-CO" dirty="0">
              <a:solidFill>
                <a:schemeClr val="accent1">
                  <a:lumMod val="50000"/>
                </a:schemeClr>
              </a:solidFill>
              <a:latin typeface="+mj-lt"/>
            </a:endParaRPr>
          </a:p>
        </p:txBody>
      </p:sp>
    </p:spTree>
    <p:extLst>
      <p:ext uri="{BB962C8B-B14F-4D97-AF65-F5344CB8AC3E}">
        <p14:creationId xmlns:p14="http://schemas.microsoft.com/office/powerpoint/2010/main" val="1391325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arcador de contenido 2"/>
          <p:cNvSpPr>
            <a:spLocks noGrp="1"/>
          </p:cNvSpPr>
          <p:nvPr>
            <p:ph idx="1"/>
          </p:nvPr>
        </p:nvSpPr>
        <p:spPr>
          <a:xfrm>
            <a:off x="72008" y="903706"/>
            <a:ext cx="5076056" cy="3666266"/>
          </a:xfrm>
        </p:spPr>
        <p:txBody>
          <a:bodyPr>
            <a:normAutofit/>
          </a:bodyPr>
          <a:lstStyle/>
          <a:p>
            <a:pPr marL="0" indent="0">
              <a:buNone/>
            </a:pPr>
            <a:r>
              <a:rPr lang="es-MX" sz="1600" dirty="0">
                <a:solidFill>
                  <a:schemeClr val="accent1">
                    <a:lumMod val="50000"/>
                  </a:schemeClr>
                </a:solidFill>
                <a:latin typeface="+mj-lt"/>
              </a:rPr>
              <a:t>Clases Abstractas:</a:t>
            </a:r>
          </a:p>
          <a:p>
            <a:pPr marL="0" indent="0">
              <a:buNone/>
            </a:pPr>
            <a:r>
              <a:rPr lang="es-MX" sz="1600" dirty="0">
                <a:solidFill>
                  <a:schemeClr val="accent1">
                    <a:lumMod val="50000"/>
                  </a:schemeClr>
                </a:solidFill>
                <a:latin typeface="+mj-lt"/>
              </a:rPr>
              <a:t>Este Tipo de Clases nos permiten crear “método generales”, que recrean un comportamiento común, pero sin especificar cómo lo hacen. A nivel de  código tienen por particularidad que </a:t>
            </a:r>
            <a:r>
              <a:rPr lang="es-MX" sz="1600" b="1" dirty="0">
                <a:solidFill>
                  <a:schemeClr val="accent1">
                    <a:lumMod val="50000"/>
                  </a:schemeClr>
                </a:solidFill>
                <a:latin typeface="+mj-lt"/>
              </a:rPr>
              <a:t>algunos</a:t>
            </a:r>
            <a:r>
              <a:rPr lang="es-MX" sz="1600" dirty="0">
                <a:solidFill>
                  <a:schemeClr val="accent1">
                    <a:lumMod val="50000"/>
                  </a:schemeClr>
                </a:solidFill>
                <a:latin typeface="+mj-lt"/>
              </a:rPr>
              <a:t> de sus métodos no tienen “cuerpo de declaración”, ¿qué quiere decir esto? no tienen las llaves { } ni código dentro de ellos y deben estar precedidos por la palabra clave </a:t>
            </a:r>
            <a:r>
              <a:rPr lang="es-MX" sz="1600" b="1" dirty="0" err="1">
                <a:solidFill>
                  <a:schemeClr val="accent1">
                    <a:lumMod val="50000"/>
                  </a:schemeClr>
                </a:solidFill>
                <a:latin typeface="+mj-lt"/>
              </a:rPr>
              <a:t>abstract</a:t>
            </a:r>
            <a:r>
              <a:rPr lang="es-MX" sz="1600" dirty="0">
                <a:solidFill>
                  <a:schemeClr val="accent1">
                    <a:lumMod val="50000"/>
                  </a:schemeClr>
                </a:solidFill>
                <a:latin typeface="+mj-lt"/>
              </a:rPr>
              <a:t>. Si una clases contiene uno o más métodos abstractos está clase </a:t>
            </a:r>
            <a:r>
              <a:rPr lang="es-MX" sz="1600" b="1" dirty="0">
                <a:solidFill>
                  <a:schemeClr val="accent1">
                    <a:lumMod val="50000"/>
                  </a:schemeClr>
                </a:solidFill>
                <a:latin typeface="+mj-lt"/>
              </a:rPr>
              <a:t>debe</a:t>
            </a:r>
            <a:r>
              <a:rPr lang="es-MX" sz="1600" dirty="0">
                <a:solidFill>
                  <a:schemeClr val="accent1">
                    <a:lumMod val="50000"/>
                  </a:schemeClr>
                </a:solidFill>
                <a:latin typeface="+mj-lt"/>
              </a:rPr>
              <a:t> ser abstracta. Estas clases como son generalidades no pueden ser instanciadas por ningún objeto (se dice que su nivel de abstracción es demasiado alto), entonces su único fin es ser heredado/extendido por otras clases.</a:t>
            </a:r>
          </a:p>
          <a:p>
            <a:pPr marL="0" indent="0">
              <a:buNone/>
            </a:pPr>
            <a:endParaRPr lang="es-MX" sz="1600" dirty="0">
              <a:solidFill>
                <a:schemeClr val="accent1">
                  <a:lumMod val="50000"/>
                </a:schemeClr>
              </a:solidFill>
              <a:latin typeface="+mj-lt"/>
            </a:endParaRPr>
          </a:p>
          <a:p>
            <a:pPr marL="0" indent="0">
              <a:buNone/>
            </a:pPr>
            <a:endParaRPr lang="es-CO" sz="1600" dirty="0">
              <a:solidFill>
                <a:schemeClr val="accent1">
                  <a:lumMod val="50000"/>
                </a:schemeClr>
              </a:solidFill>
              <a:latin typeface="+mj-lt"/>
            </a:endParaRPr>
          </a:p>
        </p:txBody>
      </p:sp>
      <p:sp>
        <p:nvSpPr>
          <p:cNvPr id="5" name="AutoShape 4" descr="Browser free icon"/>
          <p:cNvSpPr>
            <a:spLocks noChangeAspect="1" noChangeArrowheads="1"/>
          </p:cNvSpPr>
          <p:nvPr/>
        </p:nvSpPr>
        <p:spPr bwMode="auto">
          <a:xfrm>
            <a:off x="0" y="573528"/>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a:p>
        </p:txBody>
      </p:sp>
      <p:sp>
        <p:nvSpPr>
          <p:cNvPr id="4" name="Título 3">
            <a:extLst>
              <a:ext uri="{FF2B5EF4-FFF2-40B4-BE49-F238E27FC236}">
                <a16:creationId xmlns:a16="http://schemas.microsoft.com/office/drawing/2014/main" id="{FAB9F3B1-AD39-4088-A7C3-DCF3FE03F5C2}"/>
              </a:ext>
            </a:extLst>
          </p:cNvPr>
          <p:cNvSpPr>
            <a:spLocks noGrp="1"/>
          </p:cNvSpPr>
          <p:nvPr>
            <p:ph type="title"/>
          </p:nvPr>
        </p:nvSpPr>
        <p:spPr/>
        <p:txBody>
          <a:bodyPr>
            <a:normAutofit/>
          </a:bodyPr>
          <a:lstStyle/>
          <a:p>
            <a:pPr algn="ctr"/>
            <a:r>
              <a:rPr lang="es-CO" sz="3200" dirty="0"/>
              <a:t>Interface y Clase Abstracta </a:t>
            </a:r>
          </a:p>
        </p:txBody>
      </p:sp>
      <p:pic>
        <p:nvPicPr>
          <p:cNvPr id="8" name="Imagen 7">
            <a:extLst>
              <a:ext uri="{FF2B5EF4-FFF2-40B4-BE49-F238E27FC236}">
                <a16:creationId xmlns:a16="http://schemas.microsoft.com/office/drawing/2014/main" id="{D3E04783-E03D-4123-9929-E1970D459F33}"/>
              </a:ext>
            </a:extLst>
          </p:cNvPr>
          <p:cNvPicPr>
            <a:picLocks noChangeAspect="1"/>
          </p:cNvPicPr>
          <p:nvPr/>
        </p:nvPicPr>
        <p:blipFill>
          <a:blip r:embed="rId3"/>
          <a:stretch>
            <a:fillRect/>
          </a:stretch>
        </p:blipFill>
        <p:spPr>
          <a:xfrm>
            <a:off x="5069315" y="1131590"/>
            <a:ext cx="4018238" cy="2130550"/>
          </a:xfrm>
          <a:prstGeom prst="rect">
            <a:avLst/>
          </a:prstGeom>
        </p:spPr>
      </p:pic>
    </p:spTree>
    <p:extLst>
      <p:ext uri="{BB962C8B-B14F-4D97-AF65-F5344CB8AC3E}">
        <p14:creationId xmlns:p14="http://schemas.microsoft.com/office/powerpoint/2010/main" val="1174640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Browser free icon"/>
          <p:cNvSpPr>
            <a:spLocks noChangeAspect="1" noChangeArrowheads="1"/>
          </p:cNvSpPr>
          <p:nvPr/>
        </p:nvSpPr>
        <p:spPr bwMode="auto">
          <a:xfrm>
            <a:off x="0" y="573528"/>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a:p>
        </p:txBody>
      </p:sp>
      <p:sp>
        <p:nvSpPr>
          <p:cNvPr id="4" name="Título 3">
            <a:extLst>
              <a:ext uri="{FF2B5EF4-FFF2-40B4-BE49-F238E27FC236}">
                <a16:creationId xmlns:a16="http://schemas.microsoft.com/office/drawing/2014/main" id="{FAB9F3B1-AD39-4088-A7C3-DCF3FE03F5C2}"/>
              </a:ext>
            </a:extLst>
          </p:cNvPr>
          <p:cNvSpPr>
            <a:spLocks noGrp="1"/>
          </p:cNvSpPr>
          <p:nvPr>
            <p:ph type="title"/>
          </p:nvPr>
        </p:nvSpPr>
        <p:spPr/>
        <p:txBody>
          <a:bodyPr>
            <a:normAutofit/>
          </a:bodyPr>
          <a:lstStyle/>
          <a:p>
            <a:pPr algn="ctr"/>
            <a:r>
              <a:rPr lang="es-CO" sz="3200" dirty="0"/>
              <a:t>Interface y Clase Abstracta </a:t>
            </a:r>
          </a:p>
        </p:txBody>
      </p:sp>
      <p:pic>
        <p:nvPicPr>
          <p:cNvPr id="6" name="Imagen 5">
            <a:extLst>
              <a:ext uri="{FF2B5EF4-FFF2-40B4-BE49-F238E27FC236}">
                <a16:creationId xmlns:a16="http://schemas.microsoft.com/office/drawing/2014/main" id="{C46748C0-D4E7-4505-856A-35CAC8305A15}"/>
              </a:ext>
            </a:extLst>
          </p:cNvPr>
          <p:cNvPicPr>
            <a:picLocks noChangeAspect="1"/>
          </p:cNvPicPr>
          <p:nvPr/>
        </p:nvPicPr>
        <p:blipFill>
          <a:blip r:embed="rId3"/>
          <a:stretch>
            <a:fillRect/>
          </a:stretch>
        </p:blipFill>
        <p:spPr>
          <a:xfrm>
            <a:off x="4855024" y="953088"/>
            <a:ext cx="4288976" cy="3274834"/>
          </a:xfrm>
          <a:prstGeom prst="rect">
            <a:avLst/>
          </a:prstGeom>
        </p:spPr>
      </p:pic>
      <p:sp>
        <p:nvSpPr>
          <p:cNvPr id="10" name="CuadroTexto 9">
            <a:extLst>
              <a:ext uri="{FF2B5EF4-FFF2-40B4-BE49-F238E27FC236}">
                <a16:creationId xmlns:a16="http://schemas.microsoft.com/office/drawing/2014/main" id="{6016B02C-3668-422C-8D53-F6319AE85F60}"/>
              </a:ext>
            </a:extLst>
          </p:cNvPr>
          <p:cNvSpPr txBox="1"/>
          <p:nvPr/>
        </p:nvSpPr>
        <p:spPr>
          <a:xfrm>
            <a:off x="114300" y="802129"/>
            <a:ext cx="4924656" cy="4031873"/>
          </a:xfrm>
          <a:prstGeom prst="rect">
            <a:avLst/>
          </a:prstGeom>
          <a:noFill/>
        </p:spPr>
        <p:txBody>
          <a:bodyPr wrap="square" rtlCol="0">
            <a:spAutoFit/>
          </a:bodyPr>
          <a:lstStyle/>
          <a:p>
            <a:r>
              <a:rPr lang="es-MX" sz="1600" dirty="0">
                <a:solidFill>
                  <a:schemeClr val="accent1">
                    <a:lumMod val="50000"/>
                  </a:schemeClr>
                </a:solidFill>
                <a:latin typeface="+mj-lt"/>
              </a:rPr>
              <a:t>En este ejemplo se puede apreciar que toda figura tiene un método para calcular su Área y Volumen.</a:t>
            </a:r>
          </a:p>
          <a:p>
            <a:r>
              <a:rPr lang="es-MX" sz="1600" dirty="0">
                <a:solidFill>
                  <a:schemeClr val="accent1">
                    <a:lumMod val="50000"/>
                  </a:schemeClr>
                </a:solidFill>
                <a:latin typeface="+mj-lt"/>
              </a:rPr>
              <a:t>Ahora creamos la clase Esfera, que “Es una” Figura.</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 Las clases que hereden de la clase Abstracta deben implementar </a:t>
            </a:r>
            <a:r>
              <a:rPr lang="es-MX" sz="1600" b="1" dirty="0">
                <a:solidFill>
                  <a:schemeClr val="accent1">
                    <a:lumMod val="50000"/>
                  </a:schemeClr>
                </a:solidFill>
                <a:latin typeface="+mj-lt"/>
              </a:rPr>
              <a:t>todos</a:t>
            </a:r>
            <a:r>
              <a:rPr lang="es-MX" sz="1600" dirty="0">
                <a:solidFill>
                  <a:schemeClr val="accent1">
                    <a:lumMod val="50000"/>
                  </a:schemeClr>
                </a:solidFill>
                <a:latin typeface="+mj-lt"/>
              </a:rPr>
              <a:t> los métodos abstractos.</a:t>
            </a:r>
            <a:br>
              <a:rPr lang="es-MX" sz="1600" dirty="0">
                <a:solidFill>
                  <a:schemeClr val="accent1">
                    <a:lumMod val="50000"/>
                  </a:schemeClr>
                </a:solidFill>
                <a:latin typeface="+mj-lt"/>
              </a:rPr>
            </a:br>
            <a:r>
              <a:rPr lang="es-MX" sz="1600" dirty="0">
                <a:solidFill>
                  <a:schemeClr val="accent1">
                    <a:lumMod val="50000"/>
                  </a:schemeClr>
                </a:solidFill>
                <a:latin typeface="+mj-lt"/>
              </a:rPr>
              <a:t>– Se debe tener presente que las clases abstractas </a:t>
            </a:r>
            <a:r>
              <a:rPr lang="es-MX" sz="1600" b="1" dirty="0">
                <a:solidFill>
                  <a:schemeClr val="accent1">
                    <a:lumMod val="50000"/>
                  </a:schemeClr>
                </a:solidFill>
                <a:latin typeface="+mj-lt"/>
              </a:rPr>
              <a:t>sí</a:t>
            </a:r>
            <a:r>
              <a:rPr lang="es-MX" sz="1600" dirty="0">
                <a:solidFill>
                  <a:schemeClr val="accent1">
                    <a:lumMod val="50000"/>
                  </a:schemeClr>
                </a:solidFill>
                <a:latin typeface="+mj-lt"/>
              </a:rPr>
              <a:t> pueden heredar de otras clases.</a:t>
            </a:r>
            <a:br>
              <a:rPr lang="es-MX" sz="1600" dirty="0">
                <a:solidFill>
                  <a:schemeClr val="accent1">
                    <a:lumMod val="50000"/>
                  </a:schemeClr>
                </a:solidFill>
                <a:latin typeface="+mj-lt"/>
              </a:rPr>
            </a:br>
            <a:r>
              <a:rPr lang="es-MX" sz="1600" dirty="0">
                <a:solidFill>
                  <a:schemeClr val="accent1">
                    <a:lumMod val="50000"/>
                  </a:schemeClr>
                </a:solidFill>
                <a:latin typeface="+mj-lt"/>
              </a:rPr>
              <a:t>– La firma o parámetros de los métodos así como el tipo de dato deben respetarse, de lo contrario se está hablando de otro método totalmente diferente.</a:t>
            </a:r>
          </a:p>
          <a:p>
            <a:r>
              <a:rPr lang="es-MX" sz="1600" dirty="0">
                <a:solidFill>
                  <a:schemeClr val="accent1">
                    <a:lumMod val="50000"/>
                  </a:schemeClr>
                </a:solidFill>
                <a:latin typeface="+mj-lt"/>
              </a:rPr>
              <a:t>– Validar error con los tipos de datos en Esfera.</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Si una clase abstracta está compuesta sólo por métodos abstractos y constantes entonces podemos hablar de una interface.</a:t>
            </a:r>
            <a:endParaRPr lang="es-CO" dirty="0">
              <a:solidFill>
                <a:schemeClr val="accent1">
                  <a:lumMod val="50000"/>
                </a:schemeClr>
              </a:solidFill>
            </a:endParaRPr>
          </a:p>
        </p:txBody>
      </p:sp>
    </p:spTree>
    <p:extLst>
      <p:ext uri="{BB962C8B-B14F-4D97-AF65-F5344CB8AC3E}">
        <p14:creationId xmlns:p14="http://schemas.microsoft.com/office/powerpoint/2010/main" val="2256281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Browser free icon"/>
          <p:cNvSpPr>
            <a:spLocks noChangeAspect="1" noChangeArrowheads="1"/>
          </p:cNvSpPr>
          <p:nvPr/>
        </p:nvSpPr>
        <p:spPr bwMode="auto">
          <a:xfrm>
            <a:off x="0" y="573528"/>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a:p>
        </p:txBody>
      </p:sp>
      <p:sp>
        <p:nvSpPr>
          <p:cNvPr id="4" name="Título 3">
            <a:extLst>
              <a:ext uri="{FF2B5EF4-FFF2-40B4-BE49-F238E27FC236}">
                <a16:creationId xmlns:a16="http://schemas.microsoft.com/office/drawing/2014/main" id="{FAB9F3B1-AD39-4088-A7C3-DCF3FE03F5C2}"/>
              </a:ext>
            </a:extLst>
          </p:cNvPr>
          <p:cNvSpPr>
            <a:spLocks noGrp="1"/>
          </p:cNvSpPr>
          <p:nvPr>
            <p:ph type="title"/>
          </p:nvPr>
        </p:nvSpPr>
        <p:spPr/>
        <p:txBody>
          <a:bodyPr>
            <a:normAutofit/>
          </a:bodyPr>
          <a:lstStyle/>
          <a:p>
            <a:pPr algn="ctr"/>
            <a:r>
              <a:rPr lang="es-CO" sz="3200" dirty="0"/>
              <a:t>Interface y Clase Abstracta </a:t>
            </a:r>
          </a:p>
        </p:txBody>
      </p:sp>
      <p:sp>
        <p:nvSpPr>
          <p:cNvPr id="10" name="CuadroTexto 9">
            <a:extLst>
              <a:ext uri="{FF2B5EF4-FFF2-40B4-BE49-F238E27FC236}">
                <a16:creationId xmlns:a16="http://schemas.microsoft.com/office/drawing/2014/main" id="{6016B02C-3668-422C-8D53-F6319AE85F60}"/>
              </a:ext>
            </a:extLst>
          </p:cNvPr>
          <p:cNvSpPr txBox="1"/>
          <p:nvPr/>
        </p:nvSpPr>
        <p:spPr>
          <a:xfrm>
            <a:off x="79392" y="915578"/>
            <a:ext cx="4775632" cy="1354217"/>
          </a:xfrm>
          <a:prstGeom prst="rect">
            <a:avLst/>
          </a:prstGeom>
          <a:noFill/>
        </p:spPr>
        <p:txBody>
          <a:bodyPr wrap="square" rtlCol="0">
            <a:spAutoFit/>
          </a:bodyPr>
          <a:lstStyle/>
          <a:p>
            <a:r>
              <a:rPr lang="es-MX" sz="1600" b="1" dirty="0">
                <a:solidFill>
                  <a:schemeClr val="accent1">
                    <a:lumMod val="50000"/>
                  </a:schemeClr>
                </a:solidFill>
                <a:latin typeface="+mj-lt"/>
              </a:rPr>
              <a:t>Interfaces</a:t>
            </a:r>
          </a:p>
          <a:p>
            <a:r>
              <a:rPr lang="es-MX" sz="1600" dirty="0">
                <a:solidFill>
                  <a:schemeClr val="accent1">
                    <a:lumMod val="50000"/>
                  </a:schemeClr>
                </a:solidFill>
                <a:latin typeface="+mj-lt"/>
              </a:rPr>
              <a:t>Las interfaces, tal como las clases abstractas. no se pueden instanciar. Sus métodos deben ser reescritos por la clase que la </a:t>
            </a:r>
            <a:r>
              <a:rPr lang="es-MX" sz="1600" b="1" dirty="0">
                <a:solidFill>
                  <a:schemeClr val="accent1">
                    <a:lumMod val="50000"/>
                  </a:schemeClr>
                </a:solidFill>
                <a:latin typeface="+mj-lt"/>
              </a:rPr>
              <a:t>implemente.</a:t>
            </a:r>
            <a:endParaRPr lang="es-MX" sz="1600" dirty="0">
              <a:solidFill>
                <a:schemeClr val="accent1">
                  <a:lumMod val="50000"/>
                </a:schemeClr>
              </a:solidFill>
              <a:latin typeface="+mj-lt"/>
            </a:endParaRPr>
          </a:p>
          <a:p>
            <a:endParaRPr lang="es-CO" dirty="0">
              <a:solidFill>
                <a:schemeClr val="accent1">
                  <a:lumMod val="50000"/>
                </a:schemeClr>
              </a:solidFill>
            </a:endParaRPr>
          </a:p>
        </p:txBody>
      </p:sp>
      <p:pic>
        <p:nvPicPr>
          <p:cNvPr id="2" name="Imagen 1">
            <a:extLst>
              <a:ext uri="{FF2B5EF4-FFF2-40B4-BE49-F238E27FC236}">
                <a16:creationId xmlns:a16="http://schemas.microsoft.com/office/drawing/2014/main" id="{7787EB67-EF30-4D9A-8B69-2EBC2FE25FCC}"/>
              </a:ext>
            </a:extLst>
          </p:cNvPr>
          <p:cNvPicPr>
            <a:picLocks noChangeAspect="1"/>
          </p:cNvPicPr>
          <p:nvPr/>
        </p:nvPicPr>
        <p:blipFill>
          <a:blip r:embed="rId3"/>
          <a:stretch>
            <a:fillRect/>
          </a:stretch>
        </p:blipFill>
        <p:spPr>
          <a:xfrm>
            <a:off x="114300" y="2383244"/>
            <a:ext cx="4635807" cy="1958127"/>
          </a:xfrm>
          <a:prstGeom prst="rect">
            <a:avLst/>
          </a:prstGeom>
        </p:spPr>
      </p:pic>
      <p:pic>
        <p:nvPicPr>
          <p:cNvPr id="3" name="Imagen 2">
            <a:extLst>
              <a:ext uri="{FF2B5EF4-FFF2-40B4-BE49-F238E27FC236}">
                <a16:creationId xmlns:a16="http://schemas.microsoft.com/office/drawing/2014/main" id="{2BAD36F2-A238-4BF2-B078-98ACE9BF0207}"/>
              </a:ext>
            </a:extLst>
          </p:cNvPr>
          <p:cNvPicPr>
            <a:picLocks noChangeAspect="1"/>
          </p:cNvPicPr>
          <p:nvPr/>
        </p:nvPicPr>
        <p:blipFill>
          <a:blip r:embed="rId4"/>
          <a:stretch>
            <a:fillRect/>
          </a:stretch>
        </p:blipFill>
        <p:spPr>
          <a:xfrm>
            <a:off x="4748051" y="1244240"/>
            <a:ext cx="4448973" cy="3097131"/>
          </a:xfrm>
          <a:prstGeom prst="rect">
            <a:avLst/>
          </a:prstGeom>
        </p:spPr>
      </p:pic>
    </p:spTree>
    <p:extLst>
      <p:ext uri="{BB962C8B-B14F-4D97-AF65-F5344CB8AC3E}">
        <p14:creationId xmlns:p14="http://schemas.microsoft.com/office/powerpoint/2010/main" val="4246033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arcador de contenido 2"/>
          <p:cNvSpPr>
            <a:spLocks noGrp="1"/>
          </p:cNvSpPr>
          <p:nvPr>
            <p:ph idx="1"/>
          </p:nvPr>
        </p:nvSpPr>
        <p:spPr>
          <a:xfrm>
            <a:off x="31490" y="1419743"/>
            <a:ext cx="4258220" cy="3158057"/>
          </a:xfrm>
        </p:spPr>
        <p:txBody>
          <a:bodyPr>
            <a:normAutofit/>
          </a:bodyPr>
          <a:lstStyle/>
          <a:p>
            <a:r>
              <a:rPr lang="es-CO" sz="1600" dirty="0">
                <a:solidFill>
                  <a:schemeClr val="accent1">
                    <a:lumMod val="50000"/>
                  </a:schemeClr>
                </a:solidFill>
              </a:rPr>
              <a:t>Posee solo constantes.</a:t>
            </a:r>
          </a:p>
          <a:p>
            <a:r>
              <a:rPr lang="es-CO" sz="1600" dirty="0">
                <a:solidFill>
                  <a:schemeClr val="accent1">
                    <a:lumMod val="50000"/>
                  </a:schemeClr>
                </a:solidFill>
              </a:rPr>
              <a:t>No puede proporcionar ningún tipo de implementación de código.</a:t>
            </a:r>
          </a:p>
          <a:p>
            <a:r>
              <a:rPr lang="es-CO" sz="1600" dirty="0">
                <a:solidFill>
                  <a:schemeClr val="accent1">
                    <a:lumMod val="50000"/>
                  </a:schemeClr>
                </a:solidFill>
              </a:rPr>
              <a:t>Todos sus métodos de acceso son públicos, por lo tanto no puede tener modificadores de acceso.</a:t>
            </a:r>
          </a:p>
          <a:p>
            <a:r>
              <a:rPr lang="es-CO" sz="1600" dirty="0">
                <a:solidFill>
                  <a:schemeClr val="accent1">
                    <a:lumMod val="50000"/>
                  </a:schemeClr>
                </a:solidFill>
              </a:rPr>
              <a:t>No puede heredar subclases, pero una clase común puede tomar todas las interfaces que desee.</a:t>
            </a:r>
          </a:p>
          <a:p>
            <a:r>
              <a:rPr lang="es-MX" sz="1600" dirty="0">
                <a:solidFill>
                  <a:schemeClr val="accent1">
                    <a:lumMod val="50000"/>
                  </a:schemeClr>
                </a:solidFill>
              </a:rPr>
              <a:t>Puede implementar uno o más métodos default.</a:t>
            </a:r>
            <a:endParaRPr lang="es-CO" sz="1600" dirty="0">
              <a:solidFill>
                <a:schemeClr val="accent1">
                  <a:lumMod val="50000"/>
                </a:schemeClr>
              </a:solidFill>
            </a:endParaRPr>
          </a:p>
        </p:txBody>
      </p:sp>
      <p:sp>
        <p:nvSpPr>
          <p:cNvPr id="5" name="AutoShape 4" descr="Browser free icon"/>
          <p:cNvSpPr>
            <a:spLocks noChangeAspect="1" noChangeArrowheads="1"/>
          </p:cNvSpPr>
          <p:nvPr/>
        </p:nvSpPr>
        <p:spPr bwMode="auto">
          <a:xfrm>
            <a:off x="0" y="573528"/>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a:p>
        </p:txBody>
      </p:sp>
      <p:sp>
        <p:nvSpPr>
          <p:cNvPr id="4" name="Título 3">
            <a:extLst>
              <a:ext uri="{FF2B5EF4-FFF2-40B4-BE49-F238E27FC236}">
                <a16:creationId xmlns:a16="http://schemas.microsoft.com/office/drawing/2014/main" id="{FAB9F3B1-AD39-4088-A7C3-DCF3FE03F5C2}"/>
              </a:ext>
            </a:extLst>
          </p:cNvPr>
          <p:cNvSpPr>
            <a:spLocks noGrp="1"/>
          </p:cNvSpPr>
          <p:nvPr>
            <p:ph type="title"/>
          </p:nvPr>
        </p:nvSpPr>
        <p:spPr/>
        <p:txBody>
          <a:bodyPr>
            <a:normAutofit/>
          </a:bodyPr>
          <a:lstStyle/>
          <a:p>
            <a:pPr algn="ctr"/>
            <a:r>
              <a:rPr lang="es-CO" sz="3200" dirty="0"/>
              <a:t>Interface y Clase Abstracta </a:t>
            </a:r>
          </a:p>
        </p:txBody>
      </p:sp>
      <p:sp>
        <p:nvSpPr>
          <p:cNvPr id="10" name="Marcador de contenido 2">
            <a:extLst>
              <a:ext uri="{FF2B5EF4-FFF2-40B4-BE49-F238E27FC236}">
                <a16:creationId xmlns:a16="http://schemas.microsoft.com/office/drawing/2014/main" id="{08BAE692-6AFF-4639-BB7B-9ED08EABB912}"/>
              </a:ext>
            </a:extLst>
          </p:cNvPr>
          <p:cNvSpPr txBox="1">
            <a:spLocks/>
          </p:cNvSpPr>
          <p:nvPr/>
        </p:nvSpPr>
        <p:spPr>
          <a:xfrm>
            <a:off x="4723432" y="1496828"/>
            <a:ext cx="3667324" cy="3158057"/>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1800" kern="1200">
                <a:solidFill>
                  <a:schemeClr val="bg1">
                    <a:lumMod val="50000"/>
                  </a:schemeClr>
                </a:solidFill>
                <a:latin typeface="+mn-lt"/>
                <a:ea typeface="+mn-ea"/>
                <a:cs typeface="+mn-cs"/>
              </a:defRPr>
            </a:lvl1pPr>
            <a:lvl2pPr marL="557213" indent="-214313" algn="l" defTabSz="685800" rtl="0" eaLnBrk="1" latinLnBrk="0" hangingPunct="1">
              <a:spcBef>
                <a:spcPct val="20000"/>
              </a:spcBef>
              <a:buFont typeface="Arial" pitchFamily="34" charset="0"/>
              <a:buChar char="–"/>
              <a:defRPr sz="1500" kern="1200">
                <a:solidFill>
                  <a:schemeClr val="bg1">
                    <a:lumMod val="50000"/>
                  </a:schemeClr>
                </a:solidFill>
                <a:latin typeface="+mn-lt"/>
                <a:ea typeface="+mn-ea"/>
                <a:cs typeface="+mn-cs"/>
              </a:defRPr>
            </a:lvl2pPr>
            <a:lvl3pPr marL="857250" indent="-171450" algn="l" defTabSz="685800" rtl="0" eaLnBrk="1" latinLnBrk="0" hangingPunct="1">
              <a:spcBef>
                <a:spcPct val="20000"/>
              </a:spcBef>
              <a:buFont typeface="Arial" pitchFamily="34" charset="0"/>
              <a:buChar char="•"/>
              <a:defRPr sz="1350" kern="1200">
                <a:solidFill>
                  <a:schemeClr val="bg1">
                    <a:lumMod val="50000"/>
                  </a:schemeClr>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fontAlgn="auto">
              <a:spcAft>
                <a:spcPts val="0"/>
              </a:spcAft>
            </a:pPr>
            <a:r>
              <a:rPr lang="es-CO" dirty="0">
                <a:solidFill>
                  <a:schemeClr val="accent1">
                    <a:lumMod val="50000"/>
                  </a:schemeClr>
                </a:solidFill>
              </a:rPr>
              <a:t>Posee atributos.</a:t>
            </a:r>
          </a:p>
          <a:p>
            <a:pPr algn="just" fontAlgn="auto">
              <a:spcAft>
                <a:spcPts val="0"/>
              </a:spcAft>
            </a:pPr>
            <a:r>
              <a:rPr lang="es-CO" dirty="0">
                <a:solidFill>
                  <a:schemeClr val="accent1">
                    <a:lumMod val="50000"/>
                  </a:schemeClr>
                </a:solidFill>
              </a:rPr>
              <a:t>Puede implementar código de manera completa o parcial.</a:t>
            </a:r>
          </a:p>
          <a:p>
            <a:pPr algn="just" fontAlgn="auto">
              <a:spcAft>
                <a:spcPts val="0"/>
              </a:spcAft>
            </a:pPr>
            <a:r>
              <a:rPr lang="es-CO" dirty="0">
                <a:solidFill>
                  <a:schemeClr val="accent1">
                    <a:lumMod val="50000"/>
                  </a:schemeClr>
                </a:solidFill>
              </a:rPr>
              <a:t>Los atributos y métodos pueden tener modificadores de acceso.</a:t>
            </a:r>
          </a:p>
          <a:p>
            <a:pPr algn="just" fontAlgn="auto">
              <a:spcAft>
                <a:spcPts val="0"/>
              </a:spcAft>
            </a:pPr>
            <a:endParaRPr lang="es-CO" dirty="0">
              <a:solidFill>
                <a:schemeClr val="accent1">
                  <a:lumMod val="50000"/>
                </a:schemeClr>
              </a:solidFill>
            </a:endParaRPr>
          </a:p>
          <a:p>
            <a:pPr algn="just" fontAlgn="auto">
              <a:spcAft>
                <a:spcPts val="0"/>
              </a:spcAft>
            </a:pPr>
            <a:r>
              <a:rPr lang="es-CO" dirty="0">
                <a:solidFill>
                  <a:schemeClr val="accent1">
                    <a:lumMod val="50000"/>
                  </a:schemeClr>
                </a:solidFill>
              </a:rPr>
              <a:t>Pueden heredar subclases.</a:t>
            </a:r>
          </a:p>
        </p:txBody>
      </p:sp>
      <p:sp>
        <p:nvSpPr>
          <p:cNvPr id="11" name="Rectángulo 10">
            <a:extLst>
              <a:ext uri="{FF2B5EF4-FFF2-40B4-BE49-F238E27FC236}">
                <a16:creationId xmlns:a16="http://schemas.microsoft.com/office/drawing/2014/main" id="{5999ADE3-8963-45AD-B45F-0256C2A9C867}"/>
              </a:ext>
            </a:extLst>
          </p:cNvPr>
          <p:cNvSpPr/>
          <p:nvPr/>
        </p:nvSpPr>
        <p:spPr>
          <a:xfrm>
            <a:off x="114300" y="869823"/>
            <a:ext cx="4258220" cy="625265"/>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CO" dirty="0"/>
          </a:p>
        </p:txBody>
      </p:sp>
      <p:sp>
        <p:nvSpPr>
          <p:cNvPr id="12" name="Rectángulo 11">
            <a:extLst>
              <a:ext uri="{FF2B5EF4-FFF2-40B4-BE49-F238E27FC236}">
                <a16:creationId xmlns:a16="http://schemas.microsoft.com/office/drawing/2014/main" id="{B825A335-27B8-4E08-87BF-7BF96A212863}"/>
              </a:ext>
            </a:extLst>
          </p:cNvPr>
          <p:cNvSpPr/>
          <p:nvPr/>
        </p:nvSpPr>
        <p:spPr>
          <a:xfrm>
            <a:off x="114300" y="847258"/>
            <a:ext cx="4258220" cy="625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1000" tIns="54864" rIns="96012" bIns="54864" numCol="1" spcCol="1270" anchor="ctr" anchorCtr="0">
            <a:noAutofit/>
          </a:bodyPr>
          <a:lstStyle/>
          <a:p>
            <a:pPr algn="ctr" defTabSz="600075">
              <a:lnSpc>
                <a:spcPct val="90000"/>
              </a:lnSpc>
              <a:spcAft>
                <a:spcPct val="35000"/>
              </a:spcAft>
            </a:pPr>
            <a:r>
              <a:rPr lang="es-CO" dirty="0"/>
              <a:t>Interface</a:t>
            </a:r>
          </a:p>
        </p:txBody>
      </p:sp>
      <p:sp>
        <p:nvSpPr>
          <p:cNvPr id="13" name="Rectángulo 12">
            <a:extLst>
              <a:ext uri="{FF2B5EF4-FFF2-40B4-BE49-F238E27FC236}">
                <a16:creationId xmlns:a16="http://schemas.microsoft.com/office/drawing/2014/main" id="{DC43BE9A-D167-4C88-8422-9D2267E80454}"/>
              </a:ext>
            </a:extLst>
          </p:cNvPr>
          <p:cNvSpPr/>
          <p:nvPr/>
        </p:nvSpPr>
        <p:spPr>
          <a:xfrm>
            <a:off x="4719031" y="869823"/>
            <a:ext cx="4258221" cy="625265"/>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CO" dirty="0"/>
          </a:p>
        </p:txBody>
      </p:sp>
      <p:sp>
        <p:nvSpPr>
          <p:cNvPr id="15" name="Rectángulo 14">
            <a:extLst>
              <a:ext uri="{FF2B5EF4-FFF2-40B4-BE49-F238E27FC236}">
                <a16:creationId xmlns:a16="http://schemas.microsoft.com/office/drawing/2014/main" id="{51168A3B-F44E-4165-989D-884718CF9A3A}"/>
              </a:ext>
            </a:extLst>
          </p:cNvPr>
          <p:cNvSpPr/>
          <p:nvPr/>
        </p:nvSpPr>
        <p:spPr>
          <a:xfrm>
            <a:off x="4427984" y="938407"/>
            <a:ext cx="4258220" cy="625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1000" tIns="54864" rIns="96012" bIns="54864" numCol="1" spcCol="1270" anchor="ctr" anchorCtr="0">
            <a:noAutofit/>
          </a:bodyPr>
          <a:lstStyle/>
          <a:p>
            <a:pPr algn="ctr" defTabSz="600075">
              <a:lnSpc>
                <a:spcPct val="90000"/>
              </a:lnSpc>
              <a:spcAft>
                <a:spcPct val="35000"/>
              </a:spcAft>
            </a:pPr>
            <a:r>
              <a:rPr lang="es-CO" dirty="0"/>
              <a:t>Clase Abstracta</a:t>
            </a:r>
          </a:p>
        </p:txBody>
      </p:sp>
      <p:sp>
        <p:nvSpPr>
          <p:cNvPr id="3" name="CuadroTexto 2">
            <a:extLst>
              <a:ext uri="{FF2B5EF4-FFF2-40B4-BE49-F238E27FC236}">
                <a16:creationId xmlns:a16="http://schemas.microsoft.com/office/drawing/2014/main" id="{4738C980-0F4F-4F4E-BF6B-6C37D45A5920}"/>
              </a:ext>
            </a:extLst>
          </p:cNvPr>
          <p:cNvSpPr txBox="1"/>
          <p:nvPr/>
        </p:nvSpPr>
        <p:spPr>
          <a:xfrm>
            <a:off x="0" y="4246806"/>
            <a:ext cx="8604448" cy="646331"/>
          </a:xfrm>
          <a:prstGeom prst="rect">
            <a:avLst/>
          </a:prstGeom>
          <a:noFill/>
        </p:spPr>
        <p:txBody>
          <a:bodyPr wrap="square" rtlCol="0">
            <a:spAutoFit/>
          </a:bodyPr>
          <a:lstStyle/>
          <a:p>
            <a:pPr algn="ctr"/>
            <a:r>
              <a:rPr lang="es-CO" b="1" dirty="0">
                <a:solidFill>
                  <a:schemeClr val="tx2">
                    <a:lumMod val="50000"/>
                  </a:schemeClr>
                </a:solidFill>
                <a:latin typeface="+mj-lt"/>
              </a:rPr>
              <a:t>Una clase en Java solo puede heredar una clase abstracta, pero puede implementar muchas interfaces</a:t>
            </a:r>
          </a:p>
        </p:txBody>
      </p:sp>
    </p:spTree>
    <p:extLst>
      <p:ext uri="{BB962C8B-B14F-4D97-AF65-F5344CB8AC3E}">
        <p14:creationId xmlns:p14="http://schemas.microsoft.com/office/powerpoint/2010/main" val="22207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C4E9E36-3FAE-4758-8D12-A857CE5304F1}"/>
              </a:ext>
            </a:extLst>
          </p:cNvPr>
          <p:cNvSpPr>
            <a:spLocks noGrp="1"/>
          </p:cNvSpPr>
          <p:nvPr>
            <p:ph type="title"/>
          </p:nvPr>
        </p:nvSpPr>
        <p:spPr/>
        <p:txBody>
          <a:bodyPr>
            <a:normAutofit/>
          </a:bodyPr>
          <a:lstStyle/>
          <a:p>
            <a:pPr algn="ctr"/>
            <a:r>
              <a:rPr lang="es-CO" sz="3200" dirty="0"/>
              <a:t>Listas </a:t>
            </a:r>
          </a:p>
        </p:txBody>
      </p:sp>
      <p:pic>
        <p:nvPicPr>
          <p:cNvPr id="6" name="Imagen 5">
            <a:extLst>
              <a:ext uri="{FF2B5EF4-FFF2-40B4-BE49-F238E27FC236}">
                <a16:creationId xmlns:a16="http://schemas.microsoft.com/office/drawing/2014/main" id="{822719B8-99CF-4B93-B901-1FBA628061BF}"/>
              </a:ext>
            </a:extLst>
          </p:cNvPr>
          <p:cNvPicPr>
            <a:picLocks noChangeAspect="1"/>
          </p:cNvPicPr>
          <p:nvPr/>
        </p:nvPicPr>
        <p:blipFill>
          <a:blip r:embed="rId2"/>
          <a:stretch>
            <a:fillRect/>
          </a:stretch>
        </p:blipFill>
        <p:spPr>
          <a:xfrm>
            <a:off x="251520" y="915566"/>
            <a:ext cx="7753350" cy="3686175"/>
          </a:xfrm>
          <a:prstGeom prst="rect">
            <a:avLst/>
          </a:prstGeom>
        </p:spPr>
      </p:pic>
    </p:spTree>
    <p:extLst>
      <p:ext uri="{BB962C8B-B14F-4D97-AF65-F5344CB8AC3E}">
        <p14:creationId xmlns:p14="http://schemas.microsoft.com/office/powerpoint/2010/main" val="2309496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26493" y="875635"/>
            <a:ext cx="6921771" cy="1815882"/>
          </a:xfrm>
          <a:prstGeom prst="rect">
            <a:avLst/>
          </a:prstGeom>
          <a:noFill/>
        </p:spPr>
        <p:txBody>
          <a:bodyPr wrap="square" rtlCol="0">
            <a:spAutoFit/>
          </a:bodyPr>
          <a:lstStyle/>
          <a:p>
            <a:r>
              <a:rPr lang="es-MX" sz="1600" dirty="0">
                <a:solidFill>
                  <a:schemeClr val="tx2">
                    <a:lumMod val="50000"/>
                  </a:schemeClr>
                </a:solidFill>
                <a:latin typeface="+mj-lt"/>
              </a:rPr>
              <a:t>La interface Collection define el concepto abstracto de “Colección” que hace referencia a un conjunto de elementos recorribles, es en esta interface donde se añaden métodos como </a:t>
            </a:r>
            <a:r>
              <a:rPr lang="es-MX" sz="1600" dirty="0" err="1">
                <a:solidFill>
                  <a:schemeClr val="tx2">
                    <a:lumMod val="50000"/>
                  </a:schemeClr>
                </a:solidFill>
                <a:latin typeface="+mj-lt"/>
              </a:rPr>
              <a:t>add</a:t>
            </a:r>
            <a:r>
              <a:rPr lang="es-MX" sz="1600" dirty="0">
                <a:solidFill>
                  <a:schemeClr val="tx2">
                    <a:lumMod val="50000"/>
                  </a:schemeClr>
                </a:solidFill>
                <a:latin typeface="+mj-lt"/>
              </a:rPr>
              <a:t>() ,</a:t>
            </a:r>
            <a:r>
              <a:rPr lang="es-MX" sz="1600" dirty="0" err="1">
                <a:solidFill>
                  <a:schemeClr val="tx2">
                    <a:lumMod val="50000"/>
                  </a:schemeClr>
                </a:solidFill>
                <a:latin typeface="+mj-lt"/>
              </a:rPr>
              <a:t>remove</a:t>
            </a:r>
            <a:r>
              <a:rPr lang="es-MX" sz="1600" dirty="0">
                <a:solidFill>
                  <a:schemeClr val="tx2">
                    <a:lumMod val="50000"/>
                  </a:schemeClr>
                </a:solidFill>
                <a:latin typeface="+mj-lt"/>
              </a:rPr>
              <a:t>() y </a:t>
            </a:r>
            <a:r>
              <a:rPr lang="es-MX" sz="1600" dirty="0" err="1">
                <a:solidFill>
                  <a:schemeClr val="tx2">
                    <a:lumMod val="50000"/>
                  </a:schemeClr>
                </a:solidFill>
                <a:latin typeface="+mj-lt"/>
              </a:rPr>
              <a:t>clear</a:t>
            </a:r>
            <a:r>
              <a:rPr lang="es-MX" sz="1600" dirty="0">
                <a:solidFill>
                  <a:schemeClr val="tx2">
                    <a:lumMod val="50000"/>
                  </a:schemeClr>
                </a:solidFill>
                <a:latin typeface="+mj-lt"/>
              </a:rPr>
              <a:t>(). Set y List son interfaces hijos de Collection, Set prácticamente no añade nada nuevo salvo que define que no podemos tener elementos repetidos.</a:t>
            </a:r>
          </a:p>
          <a:p>
            <a:pPr lvl="0" eaLnBrk="0" hangingPunct="0"/>
            <a:endParaRPr lang="es-CO" altLang="es-CO" sz="1600" dirty="0">
              <a:solidFill>
                <a:schemeClr val="tx2">
                  <a:lumMod val="50000"/>
                </a:schemeClr>
              </a:solidFill>
              <a:latin typeface="+mj-lt"/>
            </a:endParaRPr>
          </a:p>
          <a:p>
            <a:pPr algn="just"/>
            <a:endParaRPr lang="es-CO" sz="1600" dirty="0">
              <a:solidFill>
                <a:schemeClr val="tx2">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a:xfrm>
            <a:off x="457200" y="87475"/>
            <a:ext cx="8229600" cy="702077"/>
          </a:xfrm>
        </p:spPr>
        <p:txBody>
          <a:bodyPr>
            <a:normAutofit/>
          </a:bodyPr>
          <a:lstStyle/>
          <a:p>
            <a:pPr algn="ctr"/>
            <a:r>
              <a:rPr lang="es-CO" sz="3200" dirty="0"/>
              <a:t>Sets</a:t>
            </a:r>
            <a:endParaRPr lang="es-CO" sz="3200" dirty="0">
              <a:solidFill>
                <a:srgbClr val="00B0F0"/>
              </a:solidFill>
            </a:endParaRPr>
          </a:p>
        </p:txBody>
      </p:sp>
      <p:pic>
        <p:nvPicPr>
          <p:cNvPr id="8" name="Imagen 7">
            <a:extLst>
              <a:ext uri="{FF2B5EF4-FFF2-40B4-BE49-F238E27FC236}">
                <a16:creationId xmlns:a16="http://schemas.microsoft.com/office/drawing/2014/main" id="{33525D14-2595-4257-AA43-5C079552A691}"/>
              </a:ext>
            </a:extLst>
          </p:cNvPr>
          <p:cNvPicPr>
            <a:picLocks noChangeAspect="1"/>
          </p:cNvPicPr>
          <p:nvPr/>
        </p:nvPicPr>
        <p:blipFill>
          <a:blip r:embed="rId2"/>
          <a:stretch>
            <a:fillRect/>
          </a:stretch>
        </p:blipFill>
        <p:spPr>
          <a:xfrm>
            <a:off x="6886575" y="868894"/>
            <a:ext cx="2257425" cy="3438525"/>
          </a:xfrm>
          <a:prstGeom prst="rect">
            <a:avLst/>
          </a:prstGeom>
        </p:spPr>
      </p:pic>
      <p:sp>
        <p:nvSpPr>
          <p:cNvPr id="9" name="CuadroTexto 8">
            <a:extLst>
              <a:ext uri="{FF2B5EF4-FFF2-40B4-BE49-F238E27FC236}">
                <a16:creationId xmlns:a16="http://schemas.microsoft.com/office/drawing/2014/main" id="{1E025051-8D4F-4F42-92C9-558DFE0B4F9B}"/>
              </a:ext>
            </a:extLst>
          </p:cNvPr>
          <p:cNvSpPr txBox="1"/>
          <p:nvPr/>
        </p:nvSpPr>
        <p:spPr>
          <a:xfrm>
            <a:off x="26493" y="2224481"/>
            <a:ext cx="6921771" cy="2831544"/>
          </a:xfrm>
          <a:prstGeom prst="rect">
            <a:avLst/>
          </a:prstGeom>
          <a:noFill/>
        </p:spPr>
        <p:txBody>
          <a:bodyPr wrap="square" rtlCol="0">
            <a:spAutoFit/>
          </a:bodyPr>
          <a:lstStyle/>
          <a:p>
            <a:pPr lvl="0" eaLnBrk="0" hangingPunct="0"/>
            <a:r>
              <a:rPr lang="es-CO" altLang="es-CO" sz="1600" dirty="0">
                <a:solidFill>
                  <a:schemeClr val="tx2">
                    <a:lumMod val="50000"/>
                  </a:schemeClr>
                </a:solidFill>
                <a:latin typeface="+mj-lt"/>
              </a:rPr>
              <a:t>HashSet: Define el concepto de conjunto (grupo de elementos no repetidos) a través de una estructura Hash (K,V) . Es el conjunto más habitual.</a:t>
            </a:r>
          </a:p>
          <a:p>
            <a:pPr lvl="0" eaLnBrk="0" hangingPunct="0"/>
            <a:endParaRPr lang="es-CO" altLang="es-CO" sz="1600" dirty="0">
              <a:solidFill>
                <a:schemeClr val="tx2">
                  <a:lumMod val="50000"/>
                </a:schemeClr>
              </a:solidFill>
              <a:latin typeface="+mj-lt"/>
            </a:endParaRPr>
          </a:p>
          <a:p>
            <a:pPr lvl="0" eaLnBrk="0" hangingPunct="0"/>
            <a:r>
              <a:rPr lang="es-CO" altLang="es-CO" sz="1600" dirty="0">
                <a:solidFill>
                  <a:schemeClr val="tx2">
                    <a:lumMod val="50000"/>
                  </a:schemeClr>
                </a:solidFill>
                <a:latin typeface="+mj-lt"/>
              </a:rPr>
              <a:t>TreeSet: Define el concepto de conjunto a través de una estructura de Árbol . Este conjunto se utiliza  en casos en los cuales necesitamos un orden especifico de los elementos.</a:t>
            </a:r>
          </a:p>
          <a:p>
            <a:pPr lvl="0" eaLnBrk="0" hangingPunct="0"/>
            <a:endParaRPr lang="es-CO" altLang="es-CO" sz="1600" dirty="0">
              <a:solidFill>
                <a:schemeClr val="tx2">
                  <a:lumMod val="50000"/>
                </a:schemeClr>
              </a:solidFill>
              <a:latin typeface="+mj-lt"/>
            </a:endParaRPr>
          </a:p>
          <a:p>
            <a:pPr lvl="0" eaLnBrk="0" hangingPunct="0"/>
            <a:r>
              <a:rPr lang="es-CO" altLang="es-CO" sz="1600" dirty="0">
                <a:solidFill>
                  <a:schemeClr val="tx2">
                    <a:lumMod val="50000"/>
                  </a:schemeClr>
                </a:solidFill>
                <a:latin typeface="+mj-lt"/>
              </a:rPr>
              <a:t>LinkedHashSet: Define el concepto de conjunto añadiendo una lista doblemente enlazada en la ecuación que nos asegura que los elementos siempre se recorren de la misma forma.</a:t>
            </a:r>
          </a:p>
          <a:p>
            <a:endParaRPr lang="es-CO" dirty="0"/>
          </a:p>
        </p:txBody>
      </p:sp>
    </p:spTree>
    <p:extLst>
      <p:ext uri="{BB962C8B-B14F-4D97-AF65-F5344CB8AC3E}">
        <p14:creationId xmlns:p14="http://schemas.microsoft.com/office/powerpoint/2010/main" val="302215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7EE90DB-2E07-407A-86D7-7556CF42733F}"/>
              </a:ext>
            </a:extLst>
          </p:cNvPr>
          <p:cNvSpPr>
            <a:spLocks noGrp="1"/>
          </p:cNvSpPr>
          <p:nvPr>
            <p:ph idx="1"/>
          </p:nvPr>
        </p:nvSpPr>
        <p:spPr>
          <a:xfrm>
            <a:off x="328612" y="1203598"/>
            <a:ext cx="8508206" cy="3382690"/>
          </a:xfrm>
        </p:spPr>
        <p:txBody>
          <a:bodyPr>
            <a:normAutofit/>
          </a:bodyPr>
          <a:lstStyle/>
          <a:p>
            <a:r>
              <a:rPr lang="es-MX" sz="1600" dirty="0">
                <a:solidFill>
                  <a:schemeClr val="accent1">
                    <a:lumMod val="50000"/>
                  </a:schemeClr>
                </a:solidFill>
              </a:rPr>
              <a:t>Java es uno de los lenguajes de programación más utilizados en el mundo, enmarcado en el grupo de lenguajes orientados a objetos. Este curso permite aprender los fundamentos de la programación Java y de la programación orientada a objetos.</a:t>
            </a:r>
            <a:endParaRPr lang="es-MX" sz="1600" dirty="0">
              <a:solidFill>
                <a:schemeClr val="accent1">
                  <a:lumMod val="50000"/>
                </a:schemeClr>
              </a:solidFill>
              <a:latin typeface="+mj-lt"/>
            </a:endParaRPr>
          </a:p>
          <a:p>
            <a:r>
              <a:rPr lang="es-MX" sz="1600" dirty="0">
                <a:solidFill>
                  <a:schemeClr val="accent1">
                    <a:lumMod val="50000"/>
                  </a:schemeClr>
                </a:solidFill>
                <a:latin typeface="+mj-lt"/>
              </a:rPr>
              <a:t>Este curso va dirigido a colaboradores con poca experiencia en programación. Se introduce a los colaboradores a conceptos orientados a objetos, terminología y sintaxis, así como a los pasos necesarios para crear programas básicos en Java a través de actividades prácticas. </a:t>
            </a:r>
          </a:p>
          <a:p>
            <a:r>
              <a:rPr lang="es-MX" sz="1600" dirty="0">
                <a:solidFill>
                  <a:schemeClr val="accent1">
                    <a:lumMod val="50000"/>
                  </a:schemeClr>
                </a:solidFill>
                <a:latin typeface="+mj-lt"/>
              </a:rPr>
              <a:t>Al terminar el curso el colaborador debe comprender los componentes y conceptos básicos de un sistema de base de datos además de su importancia y arquitectura.</a:t>
            </a:r>
          </a:p>
          <a:p>
            <a:r>
              <a:rPr lang="es-MX" sz="1600" dirty="0">
                <a:solidFill>
                  <a:schemeClr val="accent1">
                    <a:lumMod val="50000"/>
                  </a:schemeClr>
                </a:solidFill>
                <a:latin typeface="+mj-lt"/>
              </a:rPr>
              <a:t>Uno de los objetivos de este curso será por un lado seguir aprendiendo características y funcionalidades de Java y por otro lado adquirir conocimientos y experiencia en un nivel un poco más </a:t>
            </a:r>
            <a:r>
              <a:rPr lang="es-MX" sz="1600" dirty="0">
                <a:solidFill>
                  <a:schemeClr val="accent1">
                    <a:lumMod val="50000"/>
                  </a:schemeClr>
                </a:solidFill>
              </a:rPr>
              <a:t>avanzado</a:t>
            </a:r>
            <a:r>
              <a:rPr lang="es-MX" sz="1600" dirty="0">
                <a:solidFill>
                  <a:schemeClr val="accent1">
                    <a:lumMod val="50000"/>
                  </a:schemeClr>
                </a:solidFill>
                <a:latin typeface="+mj-lt"/>
              </a:rPr>
              <a:t>, centrando nuestro foco de atención en las funcionalidades más usadas a modo general.</a:t>
            </a:r>
          </a:p>
          <a:p>
            <a:endParaRPr lang="es-MX" u="sng" dirty="0">
              <a:solidFill>
                <a:schemeClr val="tx2">
                  <a:lumMod val="50000"/>
                </a:schemeClr>
              </a:solidFill>
            </a:endParaRPr>
          </a:p>
        </p:txBody>
      </p:sp>
      <p:pic>
        <p:nvPicPr>
          <p:cNvPr id="4" name="Picture 6" descr="Image result for milestone target icon blue blue">
            <a:extLst>
              <a:ext uri="{FF2B5EF4-FFF2-40B4-BE49-F238E27FC236}">
                <a16:creationId xmlns:a16="http://schemas.microsoft.com/office/drawing/2014/main" id="{C04CD8CE-B69C-4001-9053-7A4C430077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67" y="20525"/>
            <a:ext cx="736476" cy="736476"/>
          </a:xfrm>
          <a:prstGeom prst="rect">
            <a:avLst/>
          </a:prstGeom>
          <a:solidFill>
            <a:schemeClr val="bg1"/>
          </a:solidFill>
        </p:spPr>
      </p:pic>
      <p:sp>
        <p:nvSpPr>
          <p:cNvPr id="6" name="Título 5">
            <a:extLst>
              <a:ext uri="{FF2B5EF4-FFF2-40B4-BE49-F238E27FC236}">
                <a16:creationId xmlns:a16="http://schemas.microsoft.com/office/drawing/2014/main" id="{73786883-8BB3-4B92-94BD-4E2CDD9EEEF8}"/>
              </a:ext>
            </a:extLst>
          </p:cNvPr>
          <p:cNvSpPr>
            <a:spLocks noGrp="1"/>
          </p:cNvSpPr>
          <p:nvPr>
            <p:ph type="title"/>
          </p:nvPr>
        </p:nvSpPr>
        <p:spPr/>
        <p:txBody>
          <a:bodyPr>
            <a:normAutofit/>
          </a:bodyPr>
          <a:lstStyle/>
          <a:p>
            <a:r>
              <a:rPr lang="es-CO" sz="3200" dirty="0"/>
              <a:t>OBJETIVOS</a:t>
            </a:r>
          </a:p>
        </p:txBody>
      </p:sp>
    </p:spTree>
    <p:extLst>
      <p:ext uri="{BB962C8B-B14F-4D97-AF65-F5344CB8AC3E}">
        <p14:creationId xmlns:p14="http://schemas.microsoft.com/office/powerpoint/2010/main" val="144387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5496" y="891211"/>
            <a:ext cx="5876944" cy="2800767"/>
          </a:xfrm>
          <a:prstGeom prst="rect">
            <a:avLst/>
          </a:prstGeom>
          <a:noFill/>
        </p:spPr>
        <p:txBody>
          <a:bodyPr wrap="square" rtlCol="0">
            <a:spAutoFit/>
          </a:bodyPr>
          <a:lstStyle/>
          <a:p>
            <a:pPr algn="just"/>
            <a:r>
              <a:rPr lang="es-MX" sz="1600" dirty="0">
                <a:solidFill>
                  <a:schemeClr val="accent1">
                    <a:lumMod val="50000"/>
                  </a:schemeClr>
                </a:solidFill>
                <a:latin typeface="+mj-lt"/>
              </a:rPr>
              <a:t>Vector: Es la implementación más antigua y existe desde los inicios de Java. Hoy por hoy se usa muy poco porque se trata de una estructura de Lista a la que siempre se accede de forma sincronizada lo cual en muchos casos reduce el rendimiento.</a:t>
            </a:r>
          </a:p>
          <a:p>
            <a:pPr algn="just"/>
            <a:endParaRPr lang="es-MX" sz="1600" dirty="0">
              <a:solidFill>
                <a:schemeClr val="accent1">
                  <a:lumMod val="50000"/>
                </a:schemeClr>
              </a:solidFill>
              <a:latin typeface="+mj-lt"/>
            </a:endParaRPr>
          </a:p>
          <a:p>
            <a:pPr algn="just"/>
            <a:r>
              <a:rPr lang="es-MX" sz="1600" dirty="0">
                <a:solidFill>
                  <a:schemeClr val="accent1">
                    <a:lumMod val="50000"/>
                  </a:schemeClr>
                </a:solidFill>
                <a:latin typeface="+mj-lt"/>
              </a:rPr>
              <a:t>ArrayList: Es la implementación más utilizada ya que no obliga a sincronizar el acceso.</a:t>
            </a:r>
          </a:p>
          <a:p>
            <a:pPr algn="just"/>
            <a:endParaRPr lang="es-MX" sz="1600" dirty="0">
              <a:solidFill>
                <a:schemeClr val="accent1">
                  <a:lumMod val="50000"/>
                </a:schemeClr>
              </a:solidFill>
              <a:latin typeface="+mj-lt"/>
            </a:endParaRPr>
          </a:p>
          <a:p>
            <a:pPr algn="just"/>
            <a:r>
              <a:rPr lang="es-MX" sz="1600" dirty="0">
                <a:solidFill>
                  <a:schemeClr val="accent1">
                    <a:lumMod val="50000"/>
                  </a:schemeClr>
                </a:solidFill>
                <a:latin typeface="+mj-lt"/>
              </a:rPr>
              <a:t>LinkedList: Es una implementación a través de una lista doblemente enlazada lo cual nos permite un mayor rendimiento cuando insertamos o eliminamos elementos en medio de la lista.</a:t>
            </a:r>
            <a:endParaRPr lang="es-CO" sz="1600" dirty="0">
              <a:solidFill>
                <a:schemeClr val="accent1">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List</a:t>
            </a:r>
            <a:endParaRPr lang="es-CO" sz="3200" dirty="0">
              <a:solidFill>
                <a:srgbClr val="00B0F0"/>
              </a:solidFill>
            </a:endParaRPr>
          </a:p>
        </p:txBody>
      </p:sp>
      <p:pic>
        <p:nvPicPr>
          <p:cNvPr id="2" name="Imagen 1">
            <a:extLst>
              <a:ext uri="{FF2B5EF4-FFF2-40B4-BE49-F238E27FC236}">
                <a16:creationId xmlns:a16="http://schemas.microsoft.com/office/drawing/2014/main" id="{466100E7-FDE3-4612-8B39-38DDB1025D9E}"/>
              </a:ext>
            </a:extLst>
          </p:cNvPr>
          <p:cNvPicPr>
            <a:picLocks noChangeAspect="1"/>
          </p:cNvPicPr>
          <p:nvPr/>
        </p:nvPicPr>
        <p:blipFill>
          <a:blip r:embed="rId2"/>
          <a:stretch>
            <a:fillRect/>
          </a:stretch>
        </p:blipFill>
        <p:spPr>
          <a:xfrm>
            <a:off x="5836445" y="891211"/>
            <a:ext cx="3286125" cy="2524125"/>
          </a:xfrm>
          <a:prstGeom prst="rect">
            <a:avLst/>
          </a:prstGeom>
        </p:spPr>
      </p:pic>
      <p:sp>
        <p:nvSpPr>
          <p:cNvPr id="3" name="CuadroTexto 2">
            <a:extLst>
              <a:ext uri="{FF2B5EF4-FFF2-40B4-BE49-F238E27FC236}">
                <a16:creationId xmlns:a16="http://schemas.microsoft.com/office/drawing/2014/main" id="{B62ACC13-15A5-47E2-BD04-EDA6962D86CC}"/>
              </a:ext>
            </a:extLst>
          </p:cNvPr>
          <p:cNvSpPr txBox="1"/>
          <p:nvPr/>
        </p:nvSpPr>
        <p:spPr>
          <a:xfrm>
            <a:off x="-35196" y="4151788"/>
            <a:ext cx="9157766" cy="615553"/>
          </a:xfrm>
          <a:prstGeom prst="rect">
            <a:avLst/>
          </a:prstGeom>
          <a:noFill/>
        </p:spPr>
        <p:txBody>
          <a:bodyPr wrap="square" rtlCol="0">
            <a:spAutoFit/>
          </a:bodyPr>
          <a:lstStyle/>
          <a:p>
            <a:pPr algn="ctr"/>
            <a:r>
              <a:rPr lang="es-MX" sz="1700" dirty="0">
                <a:solidFill>
                  <a:schemeClr val="tx2">
                    <a:lumMod val="50000"/>
                  </a:schemeClr>
                </a:solidFill>
                <a:latin typeface="+mj-lt"/>
              </a:rPr>
              <a:t>Las operaciones Java Collections simplifican mucho la forma de trabajar si sabemos como abordar un problema.</a:t>
            </a:r>
            <a:endParaRPr lang="es-CO" sz="1700" dirty="0">
              <a:solidFill>
                <a:schemeClr val="tx2">
                  <a:lumMod val="50000"/>
                </a:schemeClr>
              </a:solidFill>
              <a:latin typeface="+mj-lt"/>
            </a:endParaRPr>
          </a:p>
        </p:txBody>
      </p:sp>
    </p:spTree>
    <p:extLst>
      <p:ext uri="{BB962C8B-B14F-4D97-AF65-F5344CB8AC3E}">
        <p14:creationId xmlns:p14="http://schemas.microsoft.com/office/powerpoint/2010/main" val="1854415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3" y="789552"/>
            <a:ext cx="6767435" cy="3785652"/>
          </a:xfrm>
          <a:prstGeom prst="rect">
            <a:avLst/>
          </a:prstGeom>
          <a:noFill/>
        </p:spPr>
        <p:txBody>
          <a:bodyPr wrap="square" rtlCol="0">
            <a:spAutoFit/>
          </a:bodyPr>
          <a:lstStyle/>
          <a:p>
            <a:pPr lvl="0" eaLnBrk="0" hangingPunct="0"/>
            <a:r>
              <a:rPr lang="es-CO" altLang="es-CO" sz="1600" dirty="0">
                <a:solidFill>
                  <a:schemeClr val="accent1">
                    <a:lumMod val="50000"/>
                  </a:schemeClr>
                </a:solidFill>
                <a:latin typeface="+mj-lt"/>
                <a:cs typeface="Arial" panose="020B0604020202020204" pitchFamily="34" charset="0"/>
              </a:rPr>
              <a:t>Para crear un </a:t>
            </a:r>
            <a:r>
              <a:rPr lang="es-CO" altLang="es-CO" sz="1600" dirty="0" err="1">
                <a:solidFill>
                  <a:schemeClr val="accent1">
                    <a:lumMod val="50000"/>
                  </a:schemeClr>
                </a:solidFill>
                <a:latin typeface="+mj-lt"/>
              </a:rPr>
              <a:t>HashSet</a:t>
            </a:r>
            <a:r>
              <a:rPr lang="es-CO" altLang="es-CO" sz="1600" dirty="0">
                <a:solidFill>
                  <a:schemeClr val="accent1">
                    <a:lumMod val="50000"/>
                  </a:schemeClr>
                </a:solidFill>
                <a:latin typeface="+mj-lt"/>
                <a:cs typeface="Arial" panose="020B0604020202020204" pitchFamily="34" charset="0"/>
              </a:rPr>
              <a:t> solo tenemos que hacerlo de esta manera:</a:t>
            </a:r>
          </a:p>
          <a:p>
            <a:pPr lvl="0" eaLnBrk="0" hangingPunct="0"/>
            <a:endParaRPr lang="es-CO" altLang="es-CO" sz="1600" dirty="0">
              <a:solidFill>
                <a:schemeClr val="accent1">
                  <a:lumMod val="50000"/>
                </a:schemeClr>
              </a:solidFill>
              <a:latin typeface="+mj-lt"/>
            </a:endParaRPr>
          </a:p>
          <a:p>
            <a:pPr lvl="0" eaLnBrk="0" hangingPunct="0"/>
            <a:r>
              <a:rPr lang="es-CO" altLang="es-CO" sz="1600" dirty="0">
                <a:solidFill>
                  <a:schemeClr val="accent1">
                    <a:lumMod val="50000"/>
                  </a:schemeClr>
                </a:solidFill>
                <a:latin typeface="+mj-lt"/>
              </a:rPr>
              <a:t>//Un </a:t>
            </a:r>
            <a:r>
              <a:rPr lang="es-CO" altLang="es-CO" sz="1600" dirty="0" err="1">
                <a:solidFill>
                  <a:schemeClr val="accent1">
                    <a:lumMod val="50000"/>
                  </a:schemeClr>
                </a:solidFill>
                <a:latin typeface="+mj-lt"/>
              </a:rPr>
              <a:t>HashSet</a:t>
            </a:r>
            <a:r>
              <a:rPr lang="es-CO" altLang="es-CO" sz="1600" dirty="0">
                <a:solidFill>
                  <a:schemeClr val="accent1">
                    <a:lumMod val="50000"/>
                  </a:schemeClr>
                </a:solidFill>
                <a:latin typeface="+mj-lt"/>
              </a:rPr>
              <a:t> simple de String</a:t>
            </a:r>
          </a:p>
          <a:p>
            <a:pPr lvl="0" eaLnBrk="0" hangingPunct="0"/>
            <a:r>
              <a:rPr lang="es-CO" altLang="es-CO" sz="1600" dirty="0" err="1">
                <a:solidFill>
                  <a:schemeClr val="accent1">
                    <a:lumMod val="50000"/>
                  </a:schemeClr>
                </a:solidFill>
                <a:latin typeface="+mj-lt"/>
              </a:rPr>
              <a:t>HashSet</a:t>
            </a:r>
            <a:r>
              <a:rPr lang="es-CO" altLang="es-CO" sz="1600" dirty="0">
                <a:solidFill>
                  <a:schemeClr val="accent1">
                    <a:lumMod val="50000"/>
                  </a:schemeClr>
                </a:solidFill>
                <a:latin typeface="+mj-lt"/>
              </a:rPr>
              <a:t>&lt;String&gt; </a:t>
            </a:r>
            <a:r>
              <a:rPr lang="es-CO" altLang="es-CO" sz="1600" dirty="0" err="1">
                <a:solidFill>
                  <a:schemeClr val="accent1">
                    <a:lumMod val="50000"/>
                  </a:schemeClr>
                </a:solidFill>
                <a:latin typeface="+mj-lt"/>
              </a:rPr>
              <a:t>hashSet</a:t>
            </a:r>
            <a:r>
              <a:rPr lang="es-CO" altLang="es-CO" sz="1600" dirty="0">
                <a:solidFill>
                  <a:schemeClr val="accent1">
                    <a:lumMod val="50000"/>
                  </a:schemeClr>
                </a:solidFill>
                <a:latin typeface="+mj-lt"/>
              </a:rPr>
              <a:t> = new </a:t>
            </a:r>
            <a:r>
              <a:rPr lang="es-CO" altLang="es-CO" sz="1600" dirty="0" err="1">
                <a:solidFill>
                  <a:schemeClr val="accent1">
                    <a:lumMod val="50000"/>
                  </a:schemeClr>
                </a:solidFill>
                <a:latin typeface="+mj-lt"/>
              </a:rPr>
              <a:t>HashSet</a:t>
            </a:r>
            <a:r>
              <a:rPr lang="es-CO" altLang="es-CO" sz="1600" dirty="0">
                <a:solidFill>
                  <a:schemeClr val="accent1">
                    <a:lumMod val="50000"/>
                  </a:schemeClr>
                </a:solidFill>
                <a:latin typeface="+mj-lt"/>
              </a:rPr>
              <a:t>&lt;String&gt;();</a:t>
            </a:r>
          </a:p>
          <a:p>
            <a:pPr lvl="0" eaLnBrk="0" hangingPunct="0"/>
            <a:r>
              <a:rPr lang="es-CO" altLang="es-CO" sz="1600" dirty="0" err="1">
                <a:solidFill>
                  <a:schemeClr val="accent1">
                    <a:lumMod val="50000"/>
                  </a:schemeClr>
                </a:solidFill>
                <a:latin typeface="+mj-lt"/>
              </a:rPr>
              <a:t>hashSet.add</a:t>
            </a:r>
            <a:r>
              <a:rPr lang="es-CO" altLang="es-CO" sz="1600" dirty="0">
                <a:solidFill>
                  <a:schemeClr val="accent1">
                    <a:lumMod val="50000"/>
                  </a:schemeClr>
                </a:solidFill>
                <a:latin typeface="+mj-lt"/>
              </a:rPr>
              <a:t>("Pedro");</a:t>
            </a:r>
          </a:p>
          <a:p>
            <a:pPr lvl="0" eaLnBrk="0" hangingPunct="0"/>
            <a:r>
              <a:rPr lang="es-CO" altLang="es-CO" sz="1600" dirty="0" err="1">
                <a:solidFill>
                  <a:schemeClr val="accent1">
                    <a:lumMod val="50000"/>
                  </a:schemeClr>
                </a:solidFill>
                <a:latin typeface="+mj-lt"/>
              </a:rPr>
              <a:t>hashSet.add</a:t>
            </a:r>
            <a:r>
              <a:rPr lang="es-CO" altLang="es-CO" sz="1600" dirty="0">
                <a:solidFill>
                  <a:schemeClr val="accent1">
                    <a:lumMod val="50000"/>
                  </a:schemeClr>
                </a:solidFill>
                <a:latin typeface="+mj-lt"/>
              </a:rPr>
              <a:t>("Pepe");</a:t>
            </a:r>
          </a:p>
          <a:p>
            <a:pPr lvl="0" eaLnBrk="0" hangingPunct="0"/>
            <a:r>
              <a:rPr lang="es-CO" altLang="es-CO" sz="1600" dirty="0" err="1">
                <a:solidFill>
                  <a:schemeClr val="accent1">
                    <a:lumMod val="50000"/>
                  </a:schemeClr>
                </a:solidFill>
                <a:latin typeface="+mj-lt"/>
              </a:rPr>
              <a:t>hashSet.add</a:t>
            </a:r>
            <a:r>
              <a:rPr lang="es-CO" altLang="es-CO" sz="1600" dirty="0">
                <a:solidFill>
                  <a:schemeClr val="accent1">
                    <a:lumMod val="50000"/>
                  </a:schemeClr>
                </a:solidFill>
                <a:latin typeface="+mj-lt"/>
              </a:rPr>
              <a:t>("Luis");</a:t>
            </a:r>
          </a:p>
          <a:p>
            <a:pPr lvl="0" eaLnBrk="0" hangingPunct="0"/>
            <a:r>
              <a:rPr lang="es-CO" altLang="es-CO" sz="1600" dirty="0">
                <a:solidFill>
                  <a:schemeClr val="accent1">
                    <a:lumMod val="50000"/>
                  </a:schemeClr>
                </a:solidFill>
                <a:latin typeface="+mj-lt"/>
              </a:rPr>
              <a:t>Boolean validar = </a:t>
            </a:r>
            <a:r>
              <a:rPr lang="es-CO" altLang="es-CO" sz="1600" dirty="0" err="1">
                <a:solidFill>
                  <a:schemeClr val="accent1">
                    <a:lumMod val="50000"/>
                  </a:schemeClr>
                </a:solidFill>
                <a:latin typeface="+mj-lt"/>
              </a:rPr>
              <a:t>hashSet.add</a:t>
            </a:r>
            <a:r>
              <a:rPr lang="es-CO" altLang="es-CO" sz="1600" dirty="0">
                <a:solidFill>
                  <a:schemeClr val="accent1">
                    <a:lumMod val="50000"/>
                  </a:schemeClr>
                </a:solidFill>
                <a:latin typeface="+mj-lt"/>
              </a:rPr>
              <a:t>("Pedro");</a:t>
            </a:r>
          </a:p>
          <a:p>
            <a:pPr lvl="0" eaLnBrk="0" hangingPunct="0"/>
            <a:r>
              <a:rPr lang="es-CO" altLang="es-CO" sz="1600" dirty="0">
                <a:solidFill>
                  <a:schemeClr val="accent1">
                    <a:lumMod val="50000"/>
                  </a:schemeClr>
                </a:solidFill>
                <a:latin typeface="+mj-lt"/>
              </a:rPr>
              <a:t>System.out.println(“</a:t>
            </a:r>
            <a:r>
              <a:rPr lang="es-CO" altLang="es-CO" sz="1600" dirty="0" err="1">
                <a:solidFill>
                  <a:schemeClr val="accent1">
                    <a:lumMod val="50000"/>
                  </a:schemeClr>
                </a:solidFill>
                <a:latin typeface="+mj-lt"/>
              </a:rPr>
              <a:t>Nro</a:t>
            </a:r>
            <a:r>
              <a:rPr lang="es-CO" altLang="es-CO" sz="1600" dirty="0">
                <a:solidFill>
                  <a:schemeClr val="accent1">
                    <a:lumMod val="50000"/>
                  </a:schemeClr>
                </a:solidFill>
                <a:latin typeface="+mj-lt"/>
              </a:rPr>
              <a:t> valores </a:t>
            </a:r>
            <a:r>
              <a:rPr lang="es-CO" altLang="es-CO" sz="1600">
                <a:solidFill>
                  <a:schemeClr val="accent1">
                    <a:lumMod val="50000"/>
                  </a:schemeClr>
                </a:solidFill>
                <a:latin typeface="+mj-lt"/>
              </a:rPr>
              <a:t>= ” + </a:t>
            </a:r>
            <a:r>
              <a:rPr lang="es-CO" altLang="es-CO" sz="1600" dirty="0" err="1">
                <a:solidFill>
                  <a:schemeClr val="accent1">
                    <a:lumMod val="50000"/>
                  </a:schemeClr>
                </a:solidFill>
                <a:latin typeface="+mj-lt"/>
              </a:rPr>
              <a:t>hashSet.size</a:t>
            </a:r>
            <a:r>
              <a:rPr lang="es-CO" altLang="es-CO" sz="1600" dirty="0">
                <a:solidFill>
                  <a:schemeClr val="accent1">
                    <a:lumMod val="50000"/>
                  </a:schemeClr>
                </a:solidFill>
                <a:latin typeface="+mj-lt"/>
              </a:rPr>
              <a:t>()); </a:t>
            </a:r>
          </a:p>
          <a:p>
            <a:pPr lvl="0" eaLnBrk="0" hangingPunct="0"/>
            <a:r>
              <a:rPr lang="es-CO" altLang="es-CO" sz="1600" dirty="0">
                <a:solidFill>
                  <a:schemeClr val="accent1">
                    <a:lumMod val="50000"/>
                  </a:schemeClr>
                </a:solidFill>
                <a:latin typeface="+mj-lt"/>
              </a:rPr>
              <a:t>System.out.println("</a:t>
            </a:r>
            <a:r>
              <a:rPr lang="es-CO" altLang="es-CO" sz="1600" dirty="0" err="1">
                <a:solidFill>
                  <a:schemeClr val="accent1">
                    <a:lumMod val="50000"/>
                  </a:schemeClr>
                </a:solidFill>
                <a:latin typeface="+mj-lt"/>
              </a:rPr>
              <a:t>HashSet</a:t>
            </a:r>
            <a:r>
              <a:rPr lang="es-CO" altLang="es-CO" sz="1600" dirty="0">
                <a:solidFill>
                  <a:schemeClr val="accent1">
                    <a:lumMod val="50000"/>
                  </a:schemeClr>
                </a:solidFill>
                <a:latin typeface="+mj-lt"/>
              </a:rPr>
              <a:t> = “ + </a:t>
            </a:r>
            <a:r>
              <a:rPr lang="es-CO" altLang="es-CO" sz="1600" dirty="0" err="1">
                <a:solidFill>
                  <a:schemeClr val="accent1">
                    <a:lumMod val="50000"/>
                  </a:schemeClr>
                </a:solidFill>
                <a:latin typeface="+mj-lt"/>
              </a:rPr>
              <a:t>hashSet</a:t>
            </a:r>
            <a:r>
              <a:rPr lang="es-CO" altLang="es-CO" sz="1600" dirty="0">
                <a:solidFill>
                  <a:schemeClr val="accent1">
                    <a:lumMod val="50000"/>
                  </a:schemeClr>
                </a:solidFill>
                <a:latin typeface="+mj-lt"/>
              </a:rPr>
              <a:t>);</a:t>
            </a:r>
          </a:p>
          <a:p>
            <a:pPr lvl="0" eaLnBrk="0" hangingPunct="0"/>
            <a:endParaRPr lang="es-CO" sz="1600" dirty="0">
              <a:solidFill>
                <a:schemeClr val="accent1">
                  <a:lumMod val="50000"/>
                </a:schemeClr>
              </a:solidFill>
              <a:latin typeface="+mj-lt"/>
            </a:endParaRPr>
          </a:p>
          <a:p>
            <a:pPr lvl="0" eaLnBrk="0" hangingPunct="0"/>
            <a:r>
              <a:rPr lang="es-CO" sz="1600" dirty="0">
                <a:solidFill>
                  <a:schemeClr val="accent1">
                    <a:lumMod val="50000"/>
                  </a:schemeClr>
                </a:solidFill>
                <a:latin typeface="+mj-lt"/>
              </a:rPr>
              <a:t>//</a:t>
            </a:r>
            <a:r>
              <a:rPr lang="es-CO" sz="1600" dirty="0" err="1">
                <a:solidFill>
                  <a:schemeClr val="accent1">
                    <a:lumMod val="50000"/>
                  </a:schemeClr>
                </a:solidFill>
                <a:latin typeface="+mj-lt"/>
              </a:rPr>
              <a:t>Converir</a:t>
            </a:r>
            <a:r>
              <a:rPr lang="es-CO" sz="1600" dirty="0">
                <a:solidFill>
                  <a:schemeClr val="accent1">
                    <a:lumMod val="50000"/>
                  </a:schemeClr>
                </a:solidFill>
                <a:latin typeface="+mj-lt"/>
              </a:rPr>
              <a:t> </a:t>
            </a:r>
            <a:r>
              <a:rPr lang="es-CO" altLang="es-CO" sz="1600" dirty="0" err="1">
                <a:solidFill>
                  <a:schemeClr val="accent1">
                    <a:lumMod val="50000"/>
                  </a:schemeClr>
                </a:solidFill>
                <a:latin typeface="+mj-lt"/>
              </a:rPr>
              <a:t>HashSet</a:t>
            </a:r>
            <a:r>
              <a:rPr lang="es-CO" altLang="es-CO" sz="1600" dirty="0">
                <a:solidFill>
                  <a:schemeClr val="accent1">
                    <a:lumMod val="50000"/>
                  </a:schemeClr>
                </a:solidFill>
                <a:latin typeface="+mj-lt"/>
              </a:rPr>
              <a:t> a </a:t>
            </a:r>
            <a:r>
              <a:rPr lang="es-CO" sz="1600" dirty="0" err="1">
                <a:solidFill>
                  <a:schemeClr val="accent1">
                    <a:lumMod val="50000"/>
                  </a:schemeClr>
                </a:solidFill>
                <a:latin typeface="+mj-lt"/>
              </a:rPr>
              <a:t>ArrayList</a:t>
            </a:r>
            <a:endParaRPr lang="es-CO" sz="1600" dirty="0">
              <a:solidFill>
                <a:schemeClr val="accent1">
                  <a:lumMod val="50000"/>
                </a:schemeClr>
              </a:solidFill>
              <a:latin typeface="+mj-lt"/>
            </a:endParaRPr>
          </a:p>
          <a:p>
            <a:pPr lvl="0" eaLnBrk="0" hangingPunct="0"/>
            <a:r>
              <a:rPr lang="es-CO" sz="1600" dirty="0" err="1">
                <a:solidFill>
                  <a:schemeClr val="accent1">
                    <a:lumMod val="50000"/>
                  </a:schemeClr>
                </a:solidFill>
                <a:latin typeface="+mj-lt"/>
              </a:rPr>
              <a:t>ArrayList</a:t>
            </a:r>
            <a:r>
              <a:rPr lang="es-CO" sz="1600" dirty="0">
                <a:solidFill>
                  <a:schemeClr val="accent1">
                    <a:lumMod val="50000"/>
                  </a:schemeClr>
                </a:solidFill>
                <a:latin typeface="+mj-lt"/>
              </a:rPr>
              <a:t>&lt;String&gt; </a:t>
            </a:r>
            <a:r>
              <a:rPr lang="es-CO" sz="1600" dirty="0" err="1">
                <a:solidFill>
                  <a:schemeClr val="accent1">
                    <a:lumMod val="50000"/>
                  </a:schemeClr>
                </a:solidFill>
                <a:latin typeface="+mj-lt"/>
              </a:rPr>
              <a:t>arrayList</a:t>
            </a:r>
            <a:r>
              <a:rPr lang="es-CO" sz="1600" dirty="0">
                <a:solidFill>
                  <a:schemeClr val="accent1">
                    <a:lumMod val="50000"/>
                  </a:schemeClr>
                </a:solidFill>
                <a:latin typeface="+mj-lt"/>
              </a:rPr>
              <a:t> = new </a:t>
            </a:r>
            <a:r>
              <a:rPr lang="es-CO" sz="1600" dirty="0" err="1">
                <a:solidFill>
                  <a:schemeClr val="accent1">
                    <a:lumMod val="50000"/>
                  </a:schemeClr>
                </a:solidFill>
                <a:latin typeface="+mj-lt"/>
              </a:rPr>
              <a:t>ArrayList</a:t>
            </a:r>
            <a:r>
              <a:rPr lang="es-CO" sz="1600" dirty="0">
                <a:solidFill>
                  <a:schemeClr val="accent1">
                    <a:lumMod val="50000"/>
                  </a:schemeClr>
                </a:solidFill>
                <a:latin typeface="+mj-lt"/>
              </a:rPr>
              <a:t>&lt;String&gt;(</a:t>
            </a:r>
            <a:r>
              <a:rPr lang="es-CO" sz="1600" dirty="0" err="1">
                <a:solidFill>
                  <a:schemeClr val="accent1">
                    <a:lumMod val="50000"/>
                  </a:schemeClr>
                </a:solidFill>
                <a:latin typeface="+mj-lt"/>
              </a:rPr>
              <a:t>hashSet</a:t>
            </a:r>
            <a:r>
              <a:rPr lang="es-CO" sz="1600" dirty="0">
                <a:solidFill>
                  <a:schemeClr val="accent1">
                    <a:lumMod val="50000"/>
                  </a:schemeClr>
                </a:solidFill>
                <a:latin typeface="+mj-lt"/>
              </a:rPr>
              <a:t>);</a:t>
            </a:r>
          </a:p>
          <a:p>
            <a:pPr lvl="0" eaLnBrk="0" hangingPunct="0"/>
            <a:r>
              <a:rPr lang="es-CO" sz="1600" dirty="0">
                <a:solidFill>
                  <a:schemeClr val="accent1">
                    <a:lumMod val="50000"/>
                  </a:schemeClr>
                </a:solidFill>
                <a:latin typeface="+mj-lt"/>
              </a:rPr>
              <a:t>String nombre = </a:t>
            </a:r>
            <a:r>
              <a:rPr lang="es-CO" sz="1600" dirty="0" err="1">
                <a:solidFill>
                  <a:schemeClr val="accent1">
                    <a:lumMod val="50000"/>
                  </a:schemeClr>
                </a:solidFill>
                <a:latin typeface="+mj-lt"/>
              </a:rPr>
              <a:t>arrayList.get</a:t>
            </a:r>
            <a:r>
              <a:rPr lang="es-CO" sz="1600" dirty="0">
                <a:solidFill>
                  <a:schemeClr val="accent1">
                    <a:lumMod val="50000"/>
                  </a:schemeClr>
                </a:solidFill>
                <a:latin typeface="+mj-lt"/>
              </a:rPr>
              <a:t>(3);</a:t>
            </a:r>
          </a:p>
          <a:p>
            <a:pPr eaLnBrk="0" hangingPunct="0"/>
            <a:r>
              <a:rPr lang="es-CO" altLang="es-CO" sz="1600" dirty="0">
                <a:solidFill>
                  <a:schemeClr val="accent1">
                    <a:lumMod val="50000"/>
                  </a:schemeClr>
                </a:solidFill>
                <a:latin typeface="+mj-lt"/>
              </a:rPr>
              <a:t>System.out.println(“Nombre  = “ + </a:t>
            </a:r>
            <a:r>
              <a:rPr lang="es-CO" sz="1600" dirty="0">
                <a:solidFill>
                  <a:schemeClr val="accent1">
                    <a:lumMod val="50000"/>
                  </a:schemeClr>
                </a:solidFill>
                <a:latin typeface="+mj-lt"/>
              </a:rPr>
              <a:t>nombre</a:t>
            </a:r>
            <a:r>
              <a:rPr lang="es-CO" altLang="es-CO" sz="1600" dirty="0">
                <a:solidFill>
                  <a:schemeClr val="accent1">
                    <a:lumMod val="50000"/>
                  </a:schemeClr>
                </a:solidFill>
                <a:latin typeface="+mj-lt"/>
              </a:rPr>
              <a:t>);</a:t>
            </a:r>
            <a:endParaRPr lang="es-CO" sz="1600" dirty="0">
              <a:solidFill>
                <a:schemeClr val="tx2">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Sets y </a:t>
            </a:r>
            <a:r>
              <a:rPr lang="es-CO" sz="3200" dirty="0" err="1"/>
              <a:t>ArrayList</a:t>
            </a:r>
            <a:endParaRPr lang="es-CO" sz="3200" dirty="0">
              <a:solidFill>
                <a:srgbClr val="00B0F0"/>
              </a:solidFill>
            </a:endParaRPr>
          </a:p>
        </p:txBody>
      </p:sp>
      <p:pic>
        <p:nvPicPr>
          <p:cNvPr id="8" name="Imagen 7">
            <a:extLst>
              <a:ext uri="{FF2B5EF4-FFF2-40B4-BE49-F238E27FC236}">
                <a16:creationId xmlns:a16="http://schemas.microsoft.com/office/drawing/2014/main" id="{33525D14-2595-4257-AA43-5C079552A691}"/>
              </a:ext>
            </a:extLst>
          </p:cNvPr>
          <p:cNvPicPr>
            <a:picLocks noChangeAspect="1"/>
          </p:cNvPicPr>
          <p:nvPr/>
        </p:nvPicPr>
        <p:blipFill>
          <a:blip r:embed="rId2"/>
          <a:stretch>
            <a:fillRect/>
          </a:stretch>
        </p:blipFill>
        <p:spPr>
          <a:xfrm>
            <a:off x="6886575" y="868894"/>
            <a:ext cx="2257425" cy="3438525"/>
          </a:xfrm>
          <a:prstGeom prst="rect">
            <a:avLst/>
          </a:prstGeom>
        </p:spPr>
      </p:pic>
      <p:sp>
        <p:nvSpPr>
          <p:cNvPr id="3" name="Rectangle 2">
            <a:extLst>
              <a:ext uri="{FF2B5EF4-FFF2-40B4-BE49-F238E27FC236}">
                <a16:creationId xmlns:a16="http://schemas.microsoft.com/office/drawing/2014/main" id="{E6AAC7B5-9016-4582-A32E-941D0ADBF5E6}"/>
              </a:ext>
            </a:extLst>
          </p:cNvPr>
          <p:cNvSpPr>
            <a:spLocks noChangeArrowheads="1"/>
          </p:cNvSpPr>
          <p:nvPr/>
        </p:nvSpPr>
        <p:spPr bwMode="auto">
          <a:xfrm>
            <a:off x="4443599" y="-138499"/>
            <a:ext cx="256802" cy="276999"/>
          </a:xfrm>
          <a:prstGeom prst="rect">
            <a:avLst/>
          </a:prstGeom>
          <a:solidFill>
            <a:srgbClr val="E9ED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606060"/>
                </a:solidFill>
                <a:effectLst/>
                <a:latin typeface="Arial" panose="020B0604020202020204" pitchFamily="34" charset="0"/>
                <a:cs typeface="Arial" panose="020B0604020202020204" pitchFamily="34" charset="0"/>
              </a:rPr>
              <a:t>:</a:t>
            </a:r>
            <a:r>
              <a:rPr kumimoji="0" lang="es-CO" altLang="es-CO" sz="8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1058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43558"/>
            <a:ext cx="6623420" cy="3785652"/>
          </a:xfrm>
          <a:prstGeom prst="rect">
            <a:avLst/>
          </a:prstGeom>
          <a:noFill/>
        </p:spPr>
        <p:txBody>
          <a:bodyPr wrap="square" rtlCol="0">
            <a:spAutoFit/>
          </a:bodyPr>
          <a:lstStyle/>
          <a:p>
            <a:r>
              <a:rPr lang="es-MX" sz="1600" dirty="0">
                <a:solidFill>
                  <a:schemeClr val="accent1">
                    <a:lumMod val="50000"/>
                  </a:schemeClr>
                </a:solidFill>
                <a:latin typeface="+mj-lt"/>
              </a:rPr>
              <a:t>Se le conoce como interface funcional a toda aquella interface que tenga solamente un método abstracto, es decir puede implementar uno o más métodos default, pero deberá tener forzosamente un único método abstracto. </a:t>
            </a:r>
          </a:p>
          <a:p>
            <a:pPr algn="just"/>
            <a:endParaRPr lang="es-MX" sz="1600" dirty="0">
              <a:solidFill>
                <a:schemeClr val="accent1">
                  <a:lumMod val="50000"/>
                </a:schemeClr>
              </a:solidFill>
              <a:latin typeface="+mj-lt"/>
            </a:endParaRPr>
          </a:p>
          <a:p>
            <a:r>
              <a:rPr lang="es-MX" sz="1600" dirty="0">
                <a:solidFill>
                  <a:schemeClr val="accent1">
                    <a:lumMod val="50000"/>
                  </a:schemeClr>
                </a:solidFill>
                <a:latin typeface="+mj-lt"/>
              </a:rPr>
              <a:t>Otra forma de asegurarnos de que estamos definiendo correctamente una interface funcional, es anotarla con </a:t>
            </a:r>
            <a:r>
              <a:rPr lang="es-MX" sz="1600" i="1" dirty="0">
                <a:solidFill>
                  <a:schemeClr val="accent1">
                    <a:lumMod val="50000"/>
                  </a:schemeClr>
                </a:solidFill>
                <a:latin typeface="+mj-lt"/>
              </a:rPr>
              <a:t>@FunctionalInterface</a:t>
            </a:r>
            <a:r>
              <a:rPr lang="es-MX" sz="1600" dirty="0">
                <a:solidFill>
                  <a:schemeClr val="accent1">
                    <a:lumMod val="50000"/>
                  </a:schemeClr>
                </a:solidFill>
                <a:latin typeface="+mj-lt"/>
              </a:rPr>
              <a:t> , ya que al anotarla el IDE automáticamente nos arrojara un error si no cumplimos con las reglas de una interface funcional. Sin embargo, es importante resaltar que en tiempo de ejecución no nos dará un comportamiento diferente, puesto que es utilizada para prevenir errores al momento de definir las interfaces.</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Java SE 8 define cuatro (4) grandes grupos de interfaces funcionales agrupadas en el paquete  </a:t>
            </a:r>
            <a:r>
              <a:rPr lang="es-MX" sz="1600" i="1" dirty="0" err="1">
                <a:solidFill>
                  <a:schemeClr val="accent1">
                    <a:lumMod val="50000"/>
                  </a:schemeClr>
                </a:solidFill>
                <a:latin typeface="+mj-lt"/>
              </a:rPr>
              <a:t>java.util.function</a:t>
            </a:r>
            <a:r>
              <a:rPr lang="es-MX" sz="1600" dirty="0">
                <a:solidFill>
                  <a:schemeClr val="accent1">
                    <a:lumMod val="50000"/>
                  </a:schemeClr>
                </a:solidFill>
                <a:latin typeface="+mj-lt"/>
              </a:rPr>
              <a:t>.  A continuación veremos las principales de cada grupo.</a:t>
            </a:r>
            <a:endParaRPr lang="es-CO" sz="1600" dirty="0">
              <a:solidFill>
                <a:schemeClr val="accent1">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Interfaces Funcionales</a:t>
            </a:r>
            <a:endParaRPr lang="es-CO" sz="3200" dirty="0">
              <a:solidFill>
                <a:srgbClr val="00B0F0"/>
              </a:solidFill>
            </a:endParaRPr>
          </a:p>
        </p:txBody>
      </p:sp>
      <p:pic>
        <p:nvPicPr>
          <p:cNvPr id="8" name="Picture 2" descr="Resultado de imagen para java 8">
            <a:extLst>
              <a:ext uri="{FF2B5EF4-FFF2-40B4-BE49-F238E27FC236}">
                <a16:creationId xmlns:a16="http://schemas.microsoft.com/office/drawing/2014/main" id="{BB07AACE-8D45-44EA-B604-1EF70FB2B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19771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987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792295"/>
            <a:ext cx="7127476" cy="3046988"/>
          </a:xfrm>
          <a:prstGeom prst="rect">
            <a:avLst/>
          </a:prstGeom>
          <a:noFill/>
        </p:spPr>
        <p:txBody>
          <a:bodyPr wrap="square" rtlCol="0">
            <a:spAutoFit/>
          </a:bodyPr>
          <a:lstStyle/>
          <a:p>
            <a:r>
              <a:rPr lang="es-MX" sz="1600" dirty="0">
                <a:solidFill>
                  <a:schemeClr val="accent1">
                    <a:lumMod val="50000"/>
                  </a:schemeClr>
                </a:solidFill>
                <a:latin typeface="+mj-lt"/>
              </a:rPr>
              <a:t>- </a:t>
            </a:r>
            <a:r>
              <a:rPr lang="es-CO" sz="1600" dirty="0">
                <a:solidFill>
                  <a:schemeClr val="accent1">
                    <a:lumMod val="50000"/>
                  </a:schemeClr>
                </a:solidFill>
                <a:latin typeface="+mj-lt"/>
              </a:rPr>
              <a:t>Consumers:</a:t>
            </a:r>
          </a:p>
          <a:p>
            <a:r>
              <a:rPr lang="es-MX" sz="1600" dirty="0">
                <a:solidFill>
                  <a:schemeClr val="accent1">
                    <a:lumMod val="50000"/>
                  </a:schemeClr>
                </a:solidFill>
                <a:latin typeface="+mj-lt"/>
              </a:rPr>
              <a:t>Consiste en  una función que reciba parámetros pero que no devuelva nada, Este es el concepto que se conoce como consumidor (consumer).</a:t>
            </a:r>
          </a:p>
          <a:p>
            <a:endParaRPr lang="es-MX" sz="1600" dirty="0">
              <a:solidFill>
                <a:schemeClr val="accent1">
                  <a:lumMod val="50000"/>
                </a:schemeClr>
              </a:solidFill>
              <a:latin typeface="+mj-lt"/>
            </a:endParaRPr>
          </a:p>
          <a:p>
            <a:r>
              <a:rPr lang="es-MX" sz="1600" u="sng" dirty="0">
                <a:solidFill>
                  <a:schemeClr val="accent1">
                    <a:lumMod val="50000"/>
                  </a:schemeClr>
                </a:solidFill>
                <a:latin typeface="+mj-lt"/>
              </a:rPr>
              <a:t>java.util.function.Consumer&lt;T&gt;: </a:t>
            </a:r>
            <a:r>
              <a:rPr lang="es-MX" sz="1600" dirty="0">
                <a:solidFill>
                  <a:schemeClr val="accent1">
                    <a:lumMod val="50000"/>
                  </a:schemeClr>
                </a:solidFill>
                <a:latin typeface="+mj-lt"/>
              </a:rPr>
              <a:t>Define el método </a:t>
            </a:r>
            <a:r>
              <a:rPr lang="es-MX" sz="1600" i="1" dirty="0">
                <a:solidFill>
                  <a:schemeClr val="accent1">
                    <a:lumMod val="50000"/>
                  </a:schemeClr>
                </a:solidFill>
                <a:latin typeface="+mj-lt"/>
              </a:rPr>
              <a:t>+accept(T):void </a:t>
            </a:r>
            <a:r>
              <a:rPr lang="es-MX" sz="1600" dirty="0">
                <a:solidFill>
                  <a:schemeClr val="accent1">
                    <a:lumMod val="50000"/>
                  </a:schemeClr>
                </a:solidFill>
                <a:latin typeface="+mj-lt"/>
              </a:rPr>
              <a:t>y es usada para consumir métodos del parámetro T, causando posibles efectos secundarios.</a:t>
            </a:r>
          </a:p>
          <a:p>
            <a:r>
              <a:rPr lang="es-MX" sz="1600" u="sng" dirty="0" err="1">
                <a:solidFill>
                  <a:schemeClr val="accent1">
                    <a:lumMod val="50000"/>
                  </a:schemeClr>
                </a:solidFill>
                <a:latin typeface="+mj-lt"/>
              </a:rPr>
              <a:t>java.util.function.BiConsumer</a:t>
            </a:r>
            <a:r>
              <a:rPr lang="es-MX" sz="1600" u="sng" dirty="0">
                <a:solidFill>
                  <a:schemeClr val="accent1">
                    <a:lumMod val="50000"/>
                  </a:schemeClr>
                </a:solidFill>
                <a:latin typeface="+mj-lt"/>
              </a:rPr>
              <a:t>&lt;T, U&gt; </a:t>
            </a:r>
            <a:r>
              <a:rPr lang="es-MX" sz="1600" dirty="0">
                <a:solidFill>
                  <a:schemeClr val="accent1">
                    <a:lumMod val="50000"/>
                  </a:schemeClr>
                </a:solidFill>
                <a:latin typeface="+mj-lt"/>
              </a:rPr>
              <a:t>(T,U -&gt; void): Recibe dos parámetros de tipo T y U y no devuelve nada.</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 </a:t>
            </a:r>
            <a:r>
              <a:rPr lang="es-CO" sz="1600" dirty="0">
                <a:solidFill>
                  <a:schemeClr val="accent1">
                    <a:lumMod val="50000"/>
                  </a:schemeClr>
                </a:solidFill>
                <a:latin typeface="+mj-lt"/>
              </a:rPr>
              <a:t>Functions:</a:t>
            </a:r>
          </a:p>
          <a:p>
            <a:r>
              <a:rPr lang="es-MX" sz="1600" dirty="0">
                <a:solidFill>
                  <a:schemeClr val="accent1">
                    <a:lumMod val="50000"/>
                  </a:schemeClr>
                </a:solidFill>
                <a:latin typeface="+mj-lt"/>
              </a:rPr>
              <a:t>Este tipo de interface son los que habitualmente se llaman Functions  reciben uno o más parámetros y retornan un resultado.</a:t>
            </a:r>
            <a:endParaRPr lang="es-MX" sz="1600" dirty="0"/>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Interfaces Funcionales</a:t>
            </a:r>
            <a:endParaRPr lang="es-CO" sz="3200" dirty="0">
              <a:solidFill>
                <a:srgbClr val="00B0F0"/>
              </a:solidFill>
            </a:endParaRPr>
          </a:p>
        </p:txBody>
      </p:sp>
      <p:pic>
        <p:nvPicPr>
          <p:cNvPr id="9218" name="Picture 2" descr="Resultado de imagen para java 8">
            <a:extLst>
              <a:ext uri="{FF2B5EF4-FFF2-40B4-BE49-F238E27FC236}">
                <a16:creationId xmlns:a16="http://schemas.microsoft.com/office/drawing/2014/main" id="{2A5804AD-D6BC-47D7-AA4E-851D97AEA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91831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2C4DD2A5-8E81-4968-AEB5-1F9D4120B318}"/>
              </a:ext>
            </a:extLst>
          </p:cNvPr>
          <p:cNvSpPr txBox="1"/>
          <p:nvPr/>
        </p:nvSpPr>
        <p:spPr>
          <a:xfrm>
            <a:off x="36812" y="3701808"/>
            <a:ext cx="9144000" cy="1077218"/>
          </a:xfrm>
          <a:prstGeom prst="rect">
            <a:avLst/>
          </a:prstGeom>
          <a:noFill/>
        </p:spPr>
        <p:txBody>
          <a:bodyPr wrap="square" rtlCol="0">
            <a:spAutoFit/>
          </a:bodyPr>
          <a:lstStyle/>
          <a:p>
            <a:r>
              <a:rPr lang="es-MX" sz="1600" u="sng" dirty="0">
                <a:solidFill>
                  <a:schemeClr val="accent1">
                    <a:lumMod val="50000"/>
                  </a:schemeClr>
                </a:solidFill>
                <a:latin typeface="+mj-lt"/>
              </a:rPr>
              <a:t>java.util.function.Function&lt;T, R&gt;: </a:t>
            </a:r>
            <a:r>
              <a:rPr lang="es-MX" sz="1600" dirty="0">
                <a:solidFill>
                  <a:schemeClr val="accent1">
                    <a:lumMod val="50000"/>
                  </a:schemeClr>
                </a:solidFill>
                <a:latin typeface="+mj-lt"/>
              </a:rPr>
              <a:t>Define el método </a:t>
            </a:r>
            <a:r>
              <a:rPr lang="es-MX" sz="1600" i="1" dirty="0">
                <a:solidFill>
                  <a:schemeClr val="accent1">
                    <a:lumMod val="50000"/>
                  </a:schemeClr>
                </a:solidFill>
                <a:latin typeface="+mj-lt"/>
              </a:rPr>
              <a:t>+apply(T):R </a:t>
            </a:r>
            <a:r>
              <a:rPr lang="es-MX" sz="1600" dirty="0">
                <a:solidFill>
                  <a:schemeClr val="accent1">
                    <a:lumMod val="50000"/>
                  </a:schemeClr>
                </a:solidFill>
                <a:latin typeface="+mj-lt"/>
              </a:rPr>
              <a:t>y es usada para convertir de un valor T a otro valor R. Si el constructor recibe dos parámetros, se podría usar la interface funcional</a:t>
            </a:r>
            <a:r>
              <a:rPr lang="es-MX" sz="1600" u="sng" dirty="0">
                <a:solidFill>
                  <a:schemeClr val="accent1">
                    <a:lumMod val="50000"/>
                  </a:schemeClr>
                </a:solidFill>
                <a:latin typeface="+mj-lt"/>
              </a:rPr>
              <a:t> java.util.function.BiFunction&lt;T,U,R&gt;</a:t>
            </a:r>
            <a:r>
              <a:rPr lang="es-MX" sz="1600" i="1" dirty="0">
                <a:solidFill>
                  <a:schemeClr val="accent1">
                    <a:lumMod val="50000"/>
                  </a:schemeClr>
                </a:solidFill>
                <a:latin typeface="+mj-lt"/>
              </a:rPr>
              <a:t> </a:t>
            </a:r>
            <a:r>
              <a:rPr lang="es-MX" sz="1600" dirty="0">
                <a:solidFill>
                  <a:schemeClr val="accent1">
                    <a:lumMod val="50000"/>
                  </a:schemeClr>
                </a:solidFill>
                <a:latin typeface="+mj-lt"/>
              </a:rPr>
              <a:t>la cual define el método </a:t>
            </a:r>
            <a:r>
              <a:rPr lang="es-MX" sz="1600" i="1" dirty="0">
                <a:solidFill>
                  <a:schemeClr val="accent1">
                    <a:lumMod val="50000"/>
                  </a:schemeClr>
                </a:solidFill>
                <a:latin typeface="+mj-lt"/>
              </a:rPr>
              <a:t>+apply(T,U):R </a:t>
            </a:r>
            <a:r>
              <a:rPr lang="es-MX" sz="1600" dirty="0">
                <a:solidFill>
                  <a:schemeClr val="accent1">
                    <a:lumMod val="50000"/>
                  </a:schemeClr>
                </a:solidFill>
                <a:latin typeface="+mj-lt"/>
              </a:rPr>
              <a:t>que recibe dos parámetros.</a:t>
            </a:r>
            <a:endParaRPr lang="es-CO" dirty="0"/>
          </a:p>
        </p:txBody>
      </p:sp>
    </p:spTree>
    <p:extLst>
      <p:ext uri="{BB962C8B-B14F-4D97-AF65-F5344CB8AC3E}">
        <p14:creationId xmlns:p14="http://schemas.microsoft.com/office/powerpoint/2010/main" val="2189467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0656" y="843558"/>
            <a:ext cx="6623420" cy="3539430"/>
          </a:xfrm>
          <a:prstGeom prst="rect">
            <a:avLst/>
          </a:prstGeom>
          <a:noFill/>
        </p:spPr>
        <p:txBody>
          <a:bodyPr wrap="square" rtlCol="0">
            <a:spAutoFit/>
          </a:bodyPr>
          <a:lstStyle/>
          <a:p>
            <a:r>
              <a:rPr lang="es-CO" sz="1600" dirty="0">
                <a:solidFill>
                  <a:schemeClr val="accent1">
                    <a:lumMod val="50000"/>
                  </a:schemeClr>
                </a:solidFill>
                <a:latin typeface="+mj-lt"/>
              </a:rPr>
              <a:t>- Suppliers:</a:t>
            </a:r>
          </a:p>
          <a:p>
            <a:r>
              <a:rPr lang="es-MX" sz="1600" dirty="0">
                <a:solidFill>
                  <a:schemeClr val="accent1">
                    <a:lumMod val="50000"/>
                  </a:schemeClr>
                </a:solidFill>
                <a:latin typeface="+mj-lt"/>
              </a:rPr>
              <a:t>Se realiza una función que no recibe parámetro alguno y devuelve un resultado. Nos puede parecer algo absurdo de entrada ya que una función debe recibir algo.</a:t>
            </a:r>
          </a:p>
          <a:p>
            <a:endParaRPr lang="es-MX" sz="1600" dirty="0">
              <a:solidFill>
                <a:schemeClr val="accent1">
                  <a:lumMod val="50000"/>
                </a:schemeClr>
              </a:solidFill>
              <a:latin typeface="+mj-lt"/>
            </a:endParaRPr>
          </a:p>
          <a:p>
            <a:r>
              <a:rPr lang="es-MX" sz="1600" u="sng" dirty="0" err="1">
                <a:solidFill>
                  <a:schemeClr val="accent1">
                    <a:lumMod val="50000"/>
                  </a:schemeClr>
                </a:solidFill>
                <a:latin typeface="+mj-lt"/>
              </a:rPr>
              <a:t>java.util.function.Supplier</a:t>
            </a:r>
            <a:r>
              <a:rPr lang="es-MX" sz="1600" u="sng" dirty="0">
                <a:solidFill>
                  <a:schemeClr val="accent1">
                    <a:lumMod val="50000"/>
                  </a:schemeClr>
                </a:solidFill>
                <a:latin typeface="+mj-lt"/>
              </a:rPr>
              <a:t>&lt;T&gt;: </a:t>
            </a:r>
            <a:r>
              <a:rPr lang="es-MX" sz="1600" dirty="0">
                <a:solidFill>
                  <a:schemeClr val="accent1">
                    <a:lumMod val="50000"/>
                  </a:schemeClr>
                </a:solidFill>
                <a:latin typeface="+mj-lt"/>
              </a:rPr>
              <a:t>Define el método </a:t>
            </a:r>
            <a:r>
              <a:rPr lang="es-MX" sz="1600" i="1" dirty="0">
                <a:solidFill>
                  <a:schemeClr val="accent1">
                    <a:lumMod val="50000"/>
                  </a:schemeClr>
                </a:solidFill>
                <a:latin typeface="+mj-lt"/>
              </a:rPr>
              <a:t>+</a:t>
            </a:r>
            <a:r>
              <a:rPr lang="es-MX" sz="1600" i="1" dirty="0" err="1">
                <a:solidFill>
                  <a:schemeClr val="accent1">
                    <a:lumMod val="50000"/>
                  </a:schemeClr>
                </a:solidFill>
                <a:latin typeface="+mj-lt"/>
              </a:rPr>
              <a:t>get</a:t>
            </a:r>
            <a:r>
              <a:rPr lang="es-MX" sz="1600" i="1" dirty="0">
                <a:solidFill>
                  <a:schemeClr val="accent1">
                    <a:lumMod val="50000"/>
                  </a:schemeClr>
                </a:solidFill>
                <a:latin typeface="+mj-lt"/>
              </a:rPr>
              <a:t>():T </a:t>
            </a:r>
            <a:r>
              <a:rPr lang="es-MX" sz="1600" dirty="0">
                <a:solidFill>
                  <a:schemeClr val="accent1">
                    <a:lumMod val="50000"/>
                  </a:schemeClr>
                </a:solidFill>
                <a:latin typeface="+mj-lt"/>
              </a:rPr>
              <a:t>y es usada para la creación de objetos.</a:t>
            </a:r>
          </a:p>
          <a:p>
            <a:endParaRPr lang="es-MX" sz="1600" dirty="0">
              <a:solidFill>
                <a:schemeClr val="accent1">
                  <a:lumMod val="50000"/>
                </a:schemeClr>
              </a:solidFill>
              <a:latin typeface="+mj-lt"/>
            </a:endParaRPr>
          </a:p>
          <a:p>
            <a:r>
              <a:rPr lang="es-CO" sz="1600" dirty="0">
                <a:solidFill>
                  <a:schemeClr val="accent1">
                    <a:lumMod val="50000"/>
                  </a:schemeClr>
                </a:solidFill>
                <a:latin typeface="+mj-lt"/>
              </a:rPr>
              <a:t>- Predicates:</a:t>
            </a:r>
          </a:p>
          <a:p>
            <a:r>
              <a:rPr lang="es-MX" sz="1600" dirty="0">
                <a:solidFill>
                  <a:schemeClr val="accent1">
                    <a:lumMod val="50000"/>
                  </a:schemeClr>
                </a:solidFill>
                <a:latin typeface="+mj-lt"/>
              </a:rPr>
              <a:t>Las interfaces de tipo predicado son una especialización de los Functions ya que reciben un parámetro y devuelven un valor booleano.</a:t>
            </a:r>
          </a:p>
          <a:p>
            <a:endParaRPr lang="es-MX" sz="1600" dirty="0">
              <a:solidFill>
                <a:schemeClr val="accent1">
                  <a:lumMod val="50000"/>
                </a:schemeClr>
              </a:solidFill>
              <a:latin typeface="+mj-lt"/>
            </a:endParaRPr>
          </a:p>
          <a:p>
            <a:r>
              <a:rPr lang="es-MX" sz="1600" u="sng" dirty="0" err="1">
                <a:solidFill>
                  <a:schemeClr val="accent1">
                    <a:lumMod val="50000"/>
                  </a:schemeClr>
                </a:solidFill>
                <a:latin typeface="+mj-lt"/>
              </a:rPr>
              <a:t>java.util.function.Predicate</a:t>
            </a:r>
            <a:r>
              <a:rPr lang="es-MX" sz="1600" u="sng" dirty="0">
                <a:solidFill>
                  <a:schemeClr val="accent1">
                    <a:lumMod val="50000"/>
                  </a:schemeClr>
                </a:solidFill>
                <a:latin typeface="+mj-lt"/>
              </a:rPr>
              <a:t>&lt;T&gt;:</a:t>
            </a:r>
            <a:r>
              <a:rPr lang="es-MX" sz="1600" dirty="0">
                <a:solidFill>
                  <a:schemeClr val="accent1">
                    <a:lumMod val="50000"/>
                  </a:schemeClr>
                </a:solidFill>
                <a:latin typeface="+mj-lt"/>
              </a:rPr>
              <a:t> Define  el  método  </a:t>
            </a:r>
            <a:r>
              <a:rPr lang="es-MX" sz="1600" i="1" dirty="0">
                <a:solidFill>
                  <a:schemeClr val="accent1">
                    <a:lumMod val="50000"/>
                  </a:schemeClr>
                </a:solidFill>
                <a:latin typeface="+mj-lt"/>
              </a:rPr>
              <a:t>+test(T):</a:t>
            </a:r>
            <a:r>
              <a:rPr lang="es-MX" sz="1600" i="1" dirty="0" err="1">
                <a:solidFill>
                  <a:schemeClr val="accent1">
                    <a:lumMod val="50000"/>
                  </a:schemeClr>
                </a:solidFill>
                <a:latin typeface="+mj-lt"/>
              </a:rPr>
              <a:t>boolean</a:t>
            </a:r>
            <a:r>
              <a:rPr lang="es-MX" sz="1600" i="1" dirty="0">
                <a:solidFill>
                  <a:schemeClr val="accent1">
                    <a:lumMod val="50000"/>
                  </a:schemeClr>
                </a:solidFill>
                <a:latin typeface="+mj-lt"/>
              </a:rPr>
              <a:t>  </a:t>
            </a:r>
            <a:r>
              <a:rPr lang="es-MX" sz="1600" dirty="0">
                <a:solidFill>
                  <a:schemeClr val="accent1">
                    <a:lumMod val="50000"/>
                  </a:schemeClr>
                </a:solidFill>
                <a:latin typeface="+mj-lt"/>
              </a:rPr>
              <a:t>y  es  usada  para validación de criterios.</a:t>
            </a:r>
            <a:endParaRPr lang="es-MX" sz="1600" dirty="0">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Interfaces Funcionales</a:t>
            </a:r>
            <a:endParaRPr lang="es-CO" sz="3200" dirty="0">
              <a:solidFill>
                <a:srgbClr val="00B0F0"/>
              </a:solidFill>
            </a:endParaRPr>
          </a:p>
        </p:txBody>
      </p:sp>
      <p:pic>
        <p:nvPicPr>
          <p:cNvPr id="9218" name="Picture 2" descr="Resultado de imagen para java 8">
            <a:extLst>
              <a:ext uri="{FF2B5EF4-FFF2-40B4-BE49-F238E27FC236}">
                <a16:creationId xmlns:a16="http://schemas.microsoft.com/office/drawing/2014/main" id="{2A5804AD-D6BC-47D7-AA4E-851D97AEA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20359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27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MX" sz="3200" dirty="0">
                <a:solidFill>
                  <a:schemeClr val="accent2">
                    <a:lumMod val="50000"/>
                  </a:schemeClr>
                </a:solidFill>
              </a:rPr>
              <a:t>Expresiones Lambda</a:t>
            </a:r>
          </a:p>
        </p:txBody>
      </p:sp>
      <p:pic>
        <p:nvPicPr>
          <p:cNvPr id="4" name="Imagen 3">
            <a:extLst>
              <a:ext uri="{FF2B5EF4-FFF2-40B4-BE49-F238E27FC236}">
                <a16:creationId xmlns:a16="http://schemas.microsoft.com/office/drawing/2014/main" id="{B54B2666-09F9-41B1-B0D9-9D5F82FEA1C7}"/>
              </a:ext>
            </a:extLst>
          </p:cNvPr>
          <p:cNvPicPr>
            <a:picLocks noChangeAspect="1"/>
          </p:cNvPicPr>
          <p:nvPr/>
        </p:nvPicPr>
        <p:blipFill>
          <a:blip r:embed="rId2"/>
          <a:stretch>
            <a:fillRect/>
          </a:stretch>
        </p:blipFill>
        <p:spPr>
          <a:xfrm>
            <a:off x="6623720" y="1131590"/>
            <a:ext cx="2340768" cy="2217807"/>
          </a:xfrm>
          <a:prstGeom prst="rect">
            <a:avLst/>
          </a:prstGeom>
        </p:spPr>
      </p:pic>
      <p:pic>
        <p:nvPicPr>
          <p:cNvPr id="7" name="Imagen 6">
            <a:extLst>
              <a:ext uri="{FF2B5EF4-FFF2-40B4-BE49-F238E27FC236}">
                <a16:creationId xmlns:a16="http://schemas.microsoft.com/office/drawing/2014/main" id="{AAB9D1B8-5B33-4B22-BA58-23316E771FCE}"/>
              </a:ext>
            </a:extLst>
          </p:cNvPr>
          <p:cNvPicPr>
            <a:picLocks noChangeAspect="1"/>
          </p:cNvPicPr>
          <p:nvPr/>
        </p:nvPicPr>
        <p:blipFill>
          <a:blip r:embed="rId2"/>
          <a:stretch>
            <a:fillRect/>
          </a:stretch>
        </p:blipFill>
        <p:spPr>
          <a:xfrm>
            <a:off x="6623720" y="1189157"/>
            <a:ext cx="2520280" cy="2160240"/>
          </a:xfrm>
          <a:prstGeom prst="rect">
            <a:avLst/>
          </a:prstGeom>
        </p:spPr>
      </p:pic>
      <p:sp>
        <p:nvSpPr>
          <p:cNvPr id="3" name="CuadroTexto 2">
            <a:extLst>
              <a:ext uri="{FF2B5EF4-FFF2-40B4-BE49-F238E27FC236}">
                <a16:creationId xmlns:a16="http://schemas.microsoft.com/office/drawing/2014/main" id="{1BE8B3E4-50D0-4E37-9B48-05B56EFF52A3}"/>
              </a:ext>
            </a:extLst>
          </p:cNvPr>
          <p:cNvSpPr txBox="1"/>
          <p:nvPr/>
        </p:nvSpPr>
        <p:spPr>
          <a:xfrm>
            <a:off x="36512" y="845307"/>
            <a:ext cx="6623720" cy="2923877"/>
          </a:xfrm>
          <a:prstGeom prst="rect">
            <a:avLst/>
          </a:prstGeom>
          <a:noFill/>
        </p:spPr>
        <p:txBody>
          <a:bodyPr wrap="square" rtlCol="0">
            <a:spAutoFit/>
          </a:bodyPr>
          <a:lstStyle/>
          <a:p>
            <a:pPr lvl="0" eaLnBrk="0" hangingPunct="0"/>
            <a:r>
              <a:rPr lang="es-CO" altLang="es-CO" sz="1600" dirty="0">
                <a:solidFill>
                  <a:schemeClr val="accent1">
                    <a:lumMod val="50000"/>
                  </a:schemeClr>
                </a:solidFill>
                <a:latin typeface="+mj-lt"/>
                <a:cs typeface="Arial" panose="020B0604020202020204" pitchFamily="34" charset="0"/>
              </a:rPr>
              <a:t>Por medio de expresiones lambda podemos referenciar métodos anónimos o métodos sin nombre, lo que nos permite escribir código más claro y conciso que  cuando usamos clases anónimas. Una expresión lambda se compone de:</a:t>
            </a:r>
          </a:p>
          <a:p>
            <a:pPr lvl="0" eaLnBrk="0" hangingPunct="0"/>
            <a:endParaRPr lang="es-CO" altLang="es-CO" sz="1600" dirty="0">
              <a:solidFill>
                <a:schemeClr val="accent1">
                  <a:lumMod val="50000"/>
                </a:schemeClr>
              </a:solidFill>
              <a:latin typeface="+mj-lt"/>
            </a:endParaRPr>
          </a:p>
          <a:p>
            <a:pPr lvl="0" eaLnBrk="0" hangingPunct="0"/>
            <a:r>
              <a:rPr lang="es-CO" altLang="es-CO" sz="1600" dirty="0">
                <a:solidFill>
                  <a:schemeClr val="accent1">
                    <a:lumMod val="50000"/>
                  </a:schemeClr>
                </a:solidFill>
                <a:latin typeface="+mj-lt"/>
                <a:cs typeface="Arial" panose="020B0604020202020204" pitchFamily="34" charset="0"/>
              </a:rPr>
              <a:t>1- Listado de parámetros separados por comas y encerrados en paréntesis, por ejemplo: (</a:t>
            </a:r>
            <a:r>
              <a:rPr lang="es-CO" altLang="es-CO" sz="1600" dirty="0" err="1">
                <a:solidFill>
                  <a:schemeClr val="accent1">
                    <a:lumMod val="50000"/>
                  </a:schemeClr>
                </a:solidFill>
                <a:latin typeface="+mj-lt"/>
                <a:cs typeface="Arial" panose="020B0604020202020204" pitchFamily="34" charset="0"/>
              </a:rPr>
              <a:t>a,b</a:t>
            </a:r>
            <a:r>
              <a:rPr lang="es-CO" altLang="es-CO" sz="1600" dirty="0">
                <a:solidFill>
                  <a:schemeClr val="accent1">
                    <a:lumMod val="50000"/>
                  </a:schemeClr>
                </a:solidFill>
                <a:latin typeface="+mj-lt"/>
                <a:cs typeface="Arial" panose="020B0604020202020204" pitchFamily="34" charset="0"/>
              </a:rPr>
              <a:t>).</a:t>
            </a:r>
          </a:p>
          <a:p>
            <a:pPr lvl="0" eaLnBrk="0" hangingPunct="0"/>
            <a:r>
              <a:rPr lang="es-CO" altLang="es-CO" sz="1600" dirty="0">
                <a:solidFill>
                  <a:schemeClr val="accent1">
                    <a:lumMod val="50000"/>
                  </a:schemeClr>
                </a:solidFill>
                <a:latin typeface="+mj-lt"/>
                <a:cs typeface="Arial" panose="020B0604020202020204" pitchFamily="34" charset="0"/>
              </a:rPr>
              <a:t>2- El símbolo de flecha hacia la derecha:</a:t>
            </a:r>
            <a:r>
              <a:rPr lang="es-CO" altLang="es-CO" sz="2400" dirty="0">
                <a:solidFill>
                  <a:schemeClr val="accent1">
                    <a:lumMod val="50000"/>
                  </a:schemeClr>
                </a:solidFill>
                <a:latin typeface="+mj-lt"/>
                <a:cs typeface="Arial" panose="020B0604020202020204" pitchFamily="34" charset="0"/>
              </a:rPr>
              <a:t> </a:t>
            </a:r>
            <a:r>
              <a:rPr lang="es-CO" altLang="es-CO" sz="2400" b="1" dirty="0">
                <a:solidFill>
                  <a:schemeClr val="accent1">
                    <a:lumMod val="50000"/>
                  </a:schemeClr>
                </a:solidFill>
                <a:latin typeface="+mj-lt"/>
                <a:cs typeface="Arial" panose="020B0604020202020204" pitchFamily="34" charset="0"/>
              </a:rPr>
              <a:t>-&gt;</a:t>
            </a:r>
          </a:p>
          <a:p>
            <a:pPr lvl="0" eaLnBrk="0" hangingPunct="0"/>
            <a:r>
              <a:rPr lang="es-CO" altLang="es-CO" sz="1600" dirty="0">
                <a:solidFill>
                  <a:schemeClr val="accent1">
                    <a:lumMod val="50000"/>
                  </a:schemeClr>
                </a:solidFill>
                <a:latin typeface="+mj-lt"/>
                <a:cs typeface="Arial" panose="020B0604020202020204" pitchFamily="34" charset="0"/>
              </a:rPr>
              <a:t>3- Un cuerpo que puede ser un bloque de código encerrado entre llaves o una sola expresión.</a:t>
            </a:r>
          </a:p>
          <a:p>
            <a:pPr marL="285750" lvl="0" indent="-285750" eaLnBrk="0" hangingPunct="0">
              <a:buFontTx/>
              <a:buChar char="-"/>
            </a:pPr>
            <a:endParaRPr lang="es-CO" altLang="es-CO" sz="1600" dirty="0">
              <a:solidFill>
                <a:schemeClr val="accent1">
                  <a:lumMod val="50000"/>
                </a:schemeClr>
              </a:solidFill>
            </a:endParaRPr>
          </a:p>
          <a:p>
            <a:endParaRPr lang="es-CO" sz="1600" dirty="0">
              <a:latin typeface="+mj-lt"/>
            </a:endParaRPr>
          </a:p>
        </p:txBody>
      </p:sp>
      <p:sp>
        <p:nvSpPr>
          <p:cNvPr id="8" name="CuadroTexto 7">
            <a:extLst>
              <a:ext uri="{FF2B5EF4-FFF2-40B4-BE49-F238E27FC236}">
                <a16:creationId xmlns:a16="http://schemas.microsoft.com/office/drawing/2014/main" id="{8989023F-4F26-4E49-90F4-5E1209FDE48E}"/>
              </a:ext>
            </a:extLst>
          </p:cNvPr>
          <p:cNvSpPr txBox="1"/>
          <p:nvPr/>
        </p:nvSpPr>
        <p:spPr>
          <a:xfrm>
            <a:off x="35496" y="3255248"/>
            <a:ext cx="8374857" cy="1600438"/>
          </a:xfrm>
          <a:prstGeom prst="rect">
            <a:avLst/>
          </a:prstGeom>
          <a:noFill/>
        </p:spPr>
        <p:txBody>
          <a:bodyPr wrap="square" rtlCol="0">
            <a:spAutoFit/>
          </a:bodyPr>
          <a:lstStyle/>
          <a:p>
            <a:pPr lvl="0" eaLnBrk="0" hangingPunct="0"/>
            <a:r>
              <a:rPr lang="es-CO" altLang="es-CO" sz="1600" dirty="0">
                <a:solidFill>
                  <a:schemeClr val="accent1">
                    <a:lumMod val="50000"/>
                  </a:schemeClr>
                </a:solidFill>
                <a:latin typeface="+mj-lt"/>
                <a:cs typeface="Arial" panose="020B0604020202020204" pitchFamily="34" charset="0"/>
              </a:rPr>
              <a:t>A continuación algunos ejemplos de expresiones lambda:</a:t>
            </a:r>
          </a:p>
          <a:p>
            <a:pPr lvl="0" eaLnBrk="0" hangingPunct="0"/>
            <a:endParaRPr lang="es-CO" altLang="es-CO" sz="1600" dirty="0">
              <a:solidFill>
                <a:schemeClr val="accent1">
                  <a:lumMod val="50000"/>
                </a:schemeClr>
              </a:solidFill>
              <a:latin typeface="+mj-lt"/>
            </a:endParaRPr>
          </a:p>
          <a:p>
            <a:pPr lvl="0" eaLnBrk="0" hangingPunct="0"/>
            <a:r>
              <a:rPr lang="es-CO" altLang="es-CO" sz="1600" dirty="0">
                <a:solidFill>
                  <a:schemeClr val="accent1">
                    <a:lumMod val="50000"/>
                  </a:schemeClr>
                </a:solidFill>
                <a:latin typeface="+mj-lt"/>
              </a:rPr>
              <a:t>(</a:t>
            </a:r>
            <a:r>
              <a:rPr lang="es-CO" altLang="es-CO" sz="1600" dirty="0" err="1">
                <a:solidFill>
                  <a:schemeClr val="accent1">
                    <a:lumMod val="50000"/>
                  </a:schemeClr>
                </a:solidFill>
                <a:latin typeface="+mj-lt"/>
              </a:rPr>
              <a:t>int</a:t>
            </a:r>
            <a:r>
              <a:rPr lang="es-CO" altLang="es-CO" sz="1600" dirty="0">
                <a:solidFill>
                  <a:schemeClr val="accent1">
                    <a:lumMod val="50000"/>
                  </a:schemeClr>
                </a:solidFill>
                <a:latin typeface="+mj-lt"/>
              </a:rPr>
              <a:t> a, </a:t>
            </a:r>
            <a:r>
              <a:rPr lang="es-CO" altLang="es-CO" sz="1600" dirty="0" err="1">
                <a:solidFill>
                  <a:schemeClr val="accent1">
                    <a:lumMod val="50000"/>
                  </a:schemeClr>
                </a:solidFill>
                <a:latin typeface="+mj-lt"/>
              </a:rPr>
              <a:t>int</a:t>
            </a:r>
            <a:r>
              <a:rPr lang="es-CO" altLang="es-CO" sz="1600" dirty="0">
                <a:solidFill>
                  <a:schemeClr val="accent1">
                    <a:lumMod val="50000"/>
                  </a:schemeClr>
                </a:solidFill>
                <a:latin typeface="+mj-lt"/>
              </a:rPr>
              <a:t> b) ­&gt; a + b </a:t>
            </a:r>
          </a:p>
          <a:p>
            <a:pPr lvl="0" eaLnBrk="0" hangingPunct="0"/>
            <a:r>
              <a:rPr lang="es-CO" altLang="es-CO" sz="1600" dirty="0">
                <a:solidFill>
                  <a:schemeClr val="accent1">
                    <a:lumMod val="50000"/>
                  </a:schemeClr>
                </a:solidFill>
                <a:latin typeface="+mj-lt"/>
              </a:rPr>
              <a:t>(</a:t>
            </a:r>
            <a:r>
              <a:rPr lang="es-CO" altLang="es-CO" sz="1600" dirty="0" err="1">
                <a:solidFill>
                  <a:schemeClr val="accent1">
                    <a:lumMod val="50000"/>
                  </a:schemeClr>
                </a:solidFill>
                <a:latin typeface="+mj-lt"/>
              </a:rPr>
              <a:t>int</a:t>
            </a:r>
            <a:r>
              <a:rPr lang="es-CO" altLang="es-CO" sz="1600" dirty="0">
                <a:solidFill>
                  <a:schemeClr val="accent1">
                    <a:lumMod val="50000"/>
                  </a:schemeClr>
                </a:solidFill>
                <a:latin typeface="+mj-lt"/>
              </a:rPr>
              <a:t> a) ­&gt; a + 1 </a:t>
            </a:r>
          </a:p>
          <a:p>
            <a:pPr lvl="0" eaLnBrk="0" hangingPunct="0"/>
            <a:r>
              <a:rPr lang="es-CO" altLang="es-CO" sz="1600" dirty="0">
                <a:solidFill>
                  <a:schemeClr val="accent1">
                    <a:lumMod val="50000"/>
                  </a:schemeClr>
                </a:solidFill>
                <a:latin typeface="+mj-lt"/>
              </a:rPr>
              <a:t>(</a:t>
            </a:r>
            <a:r>
              <a:rPr lang="es-CO" altLang="es-CO" sz="1600" dirty="0" err="1">
                <a:solidFill>
                  <a:schemeClr val="accent1">
                    <a:lumMod val="50000"/>
                  </a:schemeClr>
                </a:solidFill>
                <a:latin typeface="+mj-lt"/>
              </a:rPr>
              <a:t>int</a:t>
            </a:r>
            <a:r>
              <a:rPr lang="es-CO" altLang="es-CO" sz="1600" dirty="0">
                <a:solidFill>
                  <a:schemeClr val="accent1">
                    <a:lumMod val="50000"/>
                  </a:schemeClr>
                </a:solidFill>
                <a:latin typeface="+mj-lt"/>
              </a:rPr>
              <a:t> a, </a:t>
            </a:r>
            <a:r>
              <a:rPr lang="es-CO" altLang="es-CO" sz="1600" dirty="0" err="1">
                <a:solidFill>
                  <a:schemeClr val="accent1">
                    <a:lumMod val="50000"/>
                  </a:schemeClr>
                </a:solidFill>
                <a:latin typeface="+mj-lt"/>
              </a:rPr>
              <a:t>int</a:t>
            </a:r>
            <a:r>
              <a:rPr lang="es-CO" altLang="es-CO" sz="1600" dirty="0">
                <a:solidFill>
                  <a:schemeClr val="accent1">
                    <a:lumMod val="50000"/>
                  </a:schemeClr>
                </a:solidFill>
                <a:latin typeface="+mj-lt"/>
              </a:rPr>
              <a:t> b) ­&gt; { System.out.println(a + b); return a + b; } () ­&gt; new ArrayList() </a:t>
            </a:r>
          </a:p>
          <a:p>
            <a:endParaRPr lang="es-CO" dirty="0"/>
          </a:p>
        </p:txBody>
      </p:sp>
    </p:spTree>
    <p:extLst>
      <p:ext uri="{BB962C8B-B14F-4D97-AF65-F5344CB8AC3E}">
        <p14:creationId xmlns:p14="http://schemas.microsoft.com/office/powerpoint/2010/main" val="3575469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MX" sz="3200" dirty="0">
                <a:solidFill>
                  <a:schemeClr val="accent2">
                    <a:lumMod val="50000"/>
                  </a:schemeClr>
                </a:solidFill>
              </a:rPr>
              <a:t>API Stream</a:t>
            </a:r>
          </a:p>
        </p:txBody>
      </p:sp>
      <p:pic>
        <p:nvPicPr>
          <p:cNvPr id="4" name="Imagen 3">
            <a:extLst>
              <a:ext uri="{FF2B5EF4-FFF2-40B4-BE49-F238E27FC236}">
                <a16:creationId xmlns:a16="http://schemas.microsoft.com/office/drawing/2014/main" id="{B54B2666-09F9-41B1-B0D9-9D5F82FEA1C7}"/>
              </a:ext>
            </a:extLst>
          </p:cNvPr>
          <p:cNvPicPr>
            <a:picLocks noChangeAspect="1"/>
          </p:cNvPicPr>
          <p:nvPr/>
        </p:nvPicPr>
        <p:blipFill>
          <a:blip r:embed="rId2"/>
          <a:stretch>
            <a:fillRect/>
          </a:stretch>
        </p:blipFill>
        <p:spPr>
          <a:xfrm>
            <a:off x="6623720" y="1131590"/>
            <a:ext cx="2340768" cy="2217807"/>
          </a:xfrm>
          <a:prstGeom prst="rect">
            <a:avLst/>
          </a:prstGeom>
        </p:spPr>
      </p:pic>
      <p:pic>
        <p:nvPicPr>
          <p:cNvPr id="7" name="Imagen 6">
            <a:extLst>
              <a:ext uri="{FF2B5EF4-FFF2-40B4-BE49-F238E27FC236}">
                <a16:creationId xmlns:a16="http://schemas.microsoft.com/office/drawing/2014/main" id="{AAB9D1B8-5B33-4B22-BA58-23316E771FCE}"/>
              </a:ext>
            </a:extLst>
          </p:cNvPr>
          <p:cNvPicPr>
            <a:picLocks noChangeAspect="1"/>
          </p:cNvPicPr>
          <p:nvPr/>
        </p:nvPicPr>
        <p:blipFill>
          <a:blip r:embed="rId2"/>
          <a:stretch>
            <a:fillRect/>
          </a:stretch>
        </p:blipFill>
        <p:spPr>
          <a:xfrm>
            <a:off x="6623720" y="1189157"/>
            <a:ext cx="2520280" cy="2160240"/>
          </a:xfrm>
          <a:prstGeom prst="rect">
            <a:avLst/>
          </a:prstGeom>
        </p:spPr>
      </p:pic>
      <p:sp>
        <p:nvSpPr>
          <p:cNvPr id="3" name="CuadroTexto 2">
            <a:extLst>
              <a:ext uri="{FF2B5EF4-FFF2-40B4-BE49-F238E27FC236}">
                <a16:creationId xmlns:a16="http://schemas.microsoft.com/office/drawing/2014/main" id="{1BE8B3E4-50D0-4E37-9B48-05B56EFF52A3}"/>
              </a:ext>
            </a:extLst>
          </p:cNvPr>
          <p:cNvSpPr txBox="1"/>
          <p:nvPr/>
        </p:nvSpPr>
        <p:spPr>
          <a:xfrm>
            <a:off x="36512" y="845307"/>
            <a:ext cx="6623720" cy="3847207"/>
          </a:xfrm>
          <a:prstGeom prst="rect">
            <a:avLst/>
          </a:prstGeom>
          <a:noFill/>
        </p:spPr>
        <p:txBody>
          <a:bodyPr wrap="square" rtlCol="0">
            <a:spAutoFit/>
          </a:bodyPr>
          <a:lstStyle/>
          <a:p>
            <a:r>
              <a:rPr lang="es-MX" sz="1600" dirty="0">
                <a:solidFill>
                  <a:schemeClr val="accent1">
                    <a:lumMod val="50000"/>
                  </a:schemeClr>
                </a:solidFill>
                <a:latin typeface="+mj-lt"/>
              </a:rPr>
              <a:t>A través del API Stream podemos trabajar sobre colecciones como si estuviéramos realizando sentencias SQL pero de una manera limpia y clara, evitando bucles y algoritmos que </a:t>
            </a:r>
            <a:r>
              <a:rPr lang="es-MX" sz="1600" dirty="0" err="1">
                <a:solidFill>
                  <a:schemeClr val="accent1">
                    <a:lumMod val="50000"/>
                  </a:schemeClr>
                </a:solidFill>
                <a:latin typeface="+mj-lt"/>
              </a:rPr>
              <a:t>relentizan</a:t>
            </a:r>
            <a:r>
              <a:rPr lang="es-MX" sz="1600" dirty="0">
                <a:solidFill>
                  <a:schemeClr val="accent1">
                    <a:lumMod val="50000"/>
                  </a:schemeClr>
                </a:solidFill>
                <a:latin typeface="+mj-lt"/>
              </a:rPr>
              <a:t> los programas e incluso hacen que el código se torne inmanejable.</a:t>
            </a:r>
          </a:p>
          <a:p>
            <a:endParaRPr lang="es-MX" sz="1600" dirty="0">
              <a:solidFill>
                <a:schemeClr val="accent1">
                  <a:lumMod val="50000"/>
                </a:schemeClr>
              </a:solidFill>
              <a:latin typeface="+mj-lt"/>
            </a:endParaRPr>
          </a:p>
          <a:p>
            <a:r>
              <a:rPr lang="es-MX" sz="1600" b="1" cap="all" dirty="0">
                <a:solidFill>
                  <a:schemeClr val="accent1">
                    <a:lumMod val="50000"/>
                  </a:schemeClr>
                </a:solidFill>
                <a:latin typeface="+mj-lt"/>
              </a:rPr>
              <a:t>PARTES QUE COMPONEN UN STREAM</a:t>
            </a:r>
          </a:p>
          <a:p>
            <a:r>
              <a:rPr lang="es-MX" sz="1600" dirty="0">
                <a:solidFill>
                  <a:schemeClr val="accent1">
                    <a:lumMod val="50000"/>
                  </a:schemeClr>
                </a:solidFill>
                <a:latin typeface="+mj-lt"/>
              </a:rPr>
              <a:t>Existen 3 partes que componen un Stream que de manera general serían:</a:t>
            </a:r>
          </a:p>
          <a:p>
            <a:r>
              <a:rPr lang="es-MX" dirty="0">
                <a:solidFill>
                  <a:schemeClr val="accent1">
                    <a:lumMod val="75000"/>
                  </a:schemeClr>
                </a:solidFill>
                <a:latin typeface="+mj-lt"/>
              </a:rPr>
              <a:t>1 - </a:t>
            </a:r>
            <a:r>
              <a:rPr lang="es-MX" sz="1600" dirty="0">
                <a:solidFill>
                  <a:schemeClr val="accent1">
                    <a:lumMod val="50000"/>
                  </a:schemeClr>
                </a:solidFill>
                <a:latin typeface="+mj-lt"/>
              </a:rPr>
              <a:t>Un Stream funciona a partir de una lista o colección, que también se la conoce como la</a:t>
            </a:r>
            <a:r>
              <a:rPr lang="es-MX" sz="1600" u="sng" dirty="0">
                <a:solidFill>
                  <a:schemeClr val="accent1">
                    <a:lumMod val="50000"/>
                  </a:schemeClr>
                </a:solidFill>
                <a:latin typeface="+mj-lt"/>
              </a:rPr>
              <a:t> </a:t>
            </a:r>
            <a:r>
              <a:rPr lang="es-MX" sz="1600" b="1" i="1" u="sng" dirty="0">
                <a:solidFill>
                  <a:schemeClr val="accent1">
                    <a:lumMod val="75000"/>
                  </a:schemeClr>
                </a:solidFill>
                <a:latin typeface="+mj-lt"/>
              </a:rPr>
              <a:t>fuente de donde obtienen información</a:t>
            </a:r>
            <a:r>
              <a:rPr lang="es-MX" sz="1600" b="1" i="1" dirty="0">
                <a:solidFill>
                  <a:schemeClr val="accent1">
                    <a:lumMod val="50000"/>
                  </a:schemeClr>
                </a:solidFill>
                <a:latin typeface="+mj-lt"/>
              </a:rPr>
              <a:t>.</a:t>
            </a:r>
            <a:endParaRPr lang="es-MX" sz="1600" dirty="0">
              <a:solidFill>
                <a:schemeClr val="accent1">
                  <a:lumMod val="50000"/>
                </a:schemeClr>
              </a:solidFill>
              <a:latin typeface="+mj-lt"/>
            </a:endParaRPr>
          </a:p>
          <a:p>
            <a:r>
              <a:rPr lang="es-MX" i="1" dirty="0">
                <a:solidFill>
                  <a:srgbClr val="FF0000"/>
                </a:solidFill>
                <a:latin typeface="+mj-lt"/>
              </a:rPr>
              <a:t>2 -</a:t>
            </a:r>
            <a:r>
              <a:rPr lang="es-MX" b="1" i="1" dirty="0">
                <a:solidFill>
                  <a:srgbClr val="FF0000"/>
                </a:solidFill>
                <a:latin typeface="+mj-lt"/>
              </a:rPr>
              <a:t> </a:t>
            </a:r>
            <a:r>
              <a:rPr lang="es-MX" sz="1600" b="1" i="1" u="sng" dirty="0">
                <a:solidFill>
                  <a:srgbClr val="FF0000"/>
                </a:solidFill>
                <a:latin typeface="+mj-lt"/>
              </a:rPr>
              <a:t>Operaciones intermedias</a:t>
            </a:r>
            <a:r>
              <a:rPr lang="es-MX" sz="1600" dirty="0">
                <a:solidFill>
                  <a:schemeClr val="accent1">
                    <a:lumMod val="50000"/>
                  </a:schemeClr>
                </a:solidFill>
                <a:latin typeface="+mj-lt"/>
              </a:rPr>
              <a:t> como por ejemplo el método </a:t>
            </a:r>
            <a:r>
              <a:rPr lang="es-MX" sz="1600" dirty="0" err="1">
                <a:solidFill>
                  <a:schemeClr val="accent1">
                    <a:lumMod val="50000"/>
                  </a:schemeClr>
                </a:solidFill>
                <a:latin typeface="+mj-lt"/>
              </a:rPr>
              <a:t>filter</a:t>
            </a:r>
            <a:r>
              <a:rPr lang="es-MX" sz="1600" dirty="0">
                <a:solidFill>
                  <a:schemeClr val="accent1">
                    <a:lumMod val="50000"/>
                  </a:schemeClr>
                </a:solidFill>
                <a:latin typeface="+mj-lt"/>
              </a:rPr>
              <a:t>, que permite hacer una selección a partir de un predicado.</a:t>
            </a:r>
          </a:p>
          <a:p>
            <a:r>
              <a:rPr lang="es-MX" i="1" dirty="0">
                <a:solidFill>
                  <a:srgbClr val="07B925"/>
                </a:solidFill>
                <a:latin typeface="+mj-lt"/>
              </a:rPr>
              <a:t>3 -</a:t>
            </a:r>
            <a:r>
              <a:rPr lang="es-MX" b="1" i="1" dirty="0">
                <a:solidFill>
                  <a:srgbClr val="07B925"/>
                </a:solidFill>
                <a:latin typeface="+mj-lt"/>
              </a:rPr>
              <a:t> </a:t>
            </a:r>
            <a:r>
              <a:rPr lang="es-MX" sz="1600" b="1" i="1" u="sng" dirty="0">
                <a:solidFill>
                  <a:srgbClr val="07B925"/>
                </a:solidFill>
                <a:latin typeface="+mj-lt"/>
              </a:rPr>
              <a:t>Operaciones terminales</a:t>
            </a:r>
            <a:r>
              <a:rPr lang="es-MX" sz="1600" dirty="0">
                <a:solidFill>
                  <a:schemeClr val="accent1">
                    <a:lumMod val="50000"/>
                  </a:schemeClr>
                </a:solidFill>
                <a:latin typeface="+mj-lt"/>
              </a:rPr>
              <a:t>, como por ejemplo los métodos </a:t>
            </a:r>
            <a:r>
              <a:rPr lang="es-MX" sz="1600" dirty="0" err="1">
                <a:solidFill>
                  <a:schemeClr val="accent1">
                    <a:lumMod val="50000"/>
                  </a:schemeClr>
                </a:solidFill>
                <a:latin typeface="+mj-lt"/>
              </a:rPr>
              <a:t>max</a:t>
            </a:r>
            <a:r>
              <a:rPr lang="es-MX" sz="1600" dirty="0">
                <a:solidFill>
                  <a:schemeClr val="accent1">
                    <a:lumMod val="50000"/>
                  </a:schemeClr>
                </a:solidFill>
                <a:latin typeface="+mj-lt"/>
              </a:rPr>
              <a:t>, min, </a:t>
            </a:r>
            <a:r>
              <a:rPr lang="es-MX" sz="1600" dirty="0" err="1">
                <a:solidFill>
                  <a:schemeClr val="accent1">
                    <a:lumMod val="50000"/>
                  </a:schemeClr>
                </a:solidFill>
                <a:latin typeface="+mj-lt"/>
              </a:rPr>
              <a:t>forEach</a:t>
            </a:r>
            <a:r>
              <a:rPr lang="es-MX" sz="1600" dirty="0">
                <a:solidFill>
                  <a:schemeClr val="accent1">
                    <a:lumMod val="50000"/>
                  </a:schemeClr>
                </a:solidFill>
                <a:latin typeface="+mj-lt"/>
              </a:rPr>
              <a:t>, </a:t>
            </a:r>
            <a:r>
              <a:rPr lang="es-MX" sz="1600" dirty="0" err="1">
                <a:solidFill>
                  <a:schemeClr val="accent1">
                    <a:lumMod val="50000"/>
                  </a:schemeClr>
                </a:solidFill>
                <a:latin typeface="+mj-lt"/>
              </a:rPr>
              <a:t>findFirst</a:t>
            </a:r>
            <a:r>
              <a:rPr lang="es-MX" sz="1600" dirty="0">
                <a:solidFill>
                  <a:schemeClr val="accent1">
                    <a:lumMod val="50000"/>
                  </a:schemeClr>
                </a:solidFill>
                <a:latin typeface="+mj-lt"/>
              </a:rPr>
              <a:t> etc.</a:t>
            </a:r>
          </a:p>
          <a:p>
            <a:pPr marL="285750" lvl="0" indent="-285750" eaLnBrk="0" hangingPunct="0">
              <a:buFontTx/>
              <a:buChar char="-"/>
            </a:pPr>
            <a:endParaRPr lang="es-CO" altLang="es-CO" sz="1600" dirty="0">
              <a:solidFill>
                <a:schemeClr val="accent1">
                  <a:lumMod val="50000"/>
                </a:schemeClr>
              </a:solidFill>
            </a:endParaRPr>
          </a:p>
          <a:p>
            <a:endParaRPr lang="es-CO" sz="1600" dirty="0">
              <a:latin typeface="+mj-lt"/>
            </a:endParaRPr>
          </a:p>
        </p:txBody>
      </p:sp>
    </p:spTree>
    <p:extLst>
      <p:ext uri="{BB962C8B-B14F-4D97-AF65-F5344CB8AC3E}">
        <p14:creationId xmlns:p14="http://schemas.microsoft.com/office/powerpoint/2010/main" val="109373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MX" sz="3200" dirty="0">
                <a:solidFill>
                  <a:schemeClr val="accent2">
                    <a:lumMod val="50000"/>
                  </a:schemeClr>
                </a:solidFill>
              </a:rPr>
              <a:t>API Stream</a:t>
            </a:r>
          </a:p>
        </p:txBody>
      </p:sp>
      <p:pic>
        <p:nvPicPr>
          <p:cNvPr id="9" name="Imagen 8">
            <a:extLst>
              <a:ext uri="{FF2B5EF4-FFF2-40B4-BE49-F238E27FC236}">
                <a16:creationId xmlns:a16="http://schemas.microsoft.com/office/drawing/2014/main" id="{530D0AAA-F31E-496C-9452-7860563AD7D5}"/>
              </a:ext>
            </a:extLst>
          </p:cNvPr>
          <p:cNvPicPr>
            <a:picLocks noChangeAspect="1"/>
          </p:cNvPicPr>
          <p:nvPr/>
        </p:nvPicPr>
        <p:blipFill>
          <a:blip r:embed="rId2"/>
          <a:stretch>
            <a:fillRect/>
          </a:stretch>
        </p:blipFill>
        <p:spPr>
          <a:xfrm>
            <a:off x="251520" y="915566"/>
            <a:ext cx="8136904" cy="3665869"/>
          </a:xfrm>
          <a:prstGeom prst="rect">
            <a:avLst/>
          </a:prstGeom>
        </p:spPr>
      </p:pic>
    </p:spTree>
    <p:extLst>
      <p:ext uri="{BB962C8B-B14F-4D97-AF65-F5344CB8AC3E}">
        <p14:creationId xmlns:p14="http://schemas.microsoft.com/office/powerpoint/2010/main" val="2692581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MX" sz="3200" dirty="0">
                <a:solidFill>
                  <a:schemeClr val="accent2">
                    <a:lumMod val="50000"/>
                  </a:schemeClr>
                </a:solidFill>
              </a:rPr>
              <a:t>API Stream</a:t>
            </a:r>
          </a:p>
        </p:txBody>
      </p:sp>
      <p:pic>
        <p:nvPicPr>
          <p:cNvPr id="5" name="Imagen 4">
            <a:extLst>
              <a:ext uri="{FF2B5EF4-FFF2-40B4-BE49-F238E27FC236}">
                <a16:creationId xmlns:a16="http://schemas.microsoft.com/office/drawing/2014/main" id="{C2FE1702-788D-47A6-A20D-F170CA7A3C53}"/>
              </a:ext>
            </a:extLst>
          </p:cNvPr>
          <p:cNvPicPr>
            <a:picLocks noChangeAspect="1"/>
          </p:cNvPicPr>
          <p:nvPr/>
        </p:nvPicPr>
        <p:blipFill>
          <a:blip r:embed="rId2"/>
          <a:stretch>
            <a:fillRect/>
          </a:stretch>
        </p:blipFill>
        <p:spPr>
          <a:xfrm>
            <a:off x="91405" y="865672"/>
            <a:ext cx="7000875" cy="381000"/>
          </a:xfrm>
          <a:prstGeom prst="rect">
            <a:avLst/>
          </a:prstGeom>
        </p:spPr>
      </p:pic>
      <p:pic>
        <p:nvPicPr>
          <p:cNvPr id="11" name="Imagen 10">
            <a:extLst>
              <a:ext uri="{FF2B5EF4-FFF2-40B4-BE49-F238E27FC236}">
                <a16:creationId xmlns:a16="http://schemas.microsoft.com/office/drawing/2014/main" id="{48E74890-28EA-4435-8F31-69E3A9770426}"/>
              </a:ext>
            </a:extLst>
          </p:cNvPr>
          <p:cNvPicPr>
            <a:picLocks noChangeAspect="1"/>
          </p:cNvPicPr>
          <p:nvPr/>
        </p:nvPicPr>
        <p:blipFill>
          <a:blip r:embed="rId3"/>
          <a:stretch>
            <a:fillRect/>
          </a:stretch>
        </p:blipFill>
        <p:spPr>
          <a:xfrm>
            <a:off x="151656" y="1215837"/>
            <a:ext cx="3124200" cy="3495675"/>
          </a:xfrm>
          <a:prstGeom prst="rect">
            <a:avLst/>
          </a:prstGeom>
        </p:spPr>
      </p:pic>
      <p:pic>
        <p:nvPicPr>
          <p:cNvPr id="12" name="Imagen 11">
            <a:extLst>
              <a:ext uri="{FF2B5EF4-FFF2-40B4-BE49-F238E27FC236}">
                <a16:creationId xmlns:a16="http://schemas.microsoft.com/office/drawing/2014/main" id="{B4ADC5B1-AFF2-41D9-A071-ED4C60E45D3A}"/>
              </a:ext>
            </a:extLst>
          </p:cNvPr>
          <p:cNvPicPr>
            <a:picLocks noChangeAspect="1"/>
          </p:cNvPicPr>
          <p:nvPr/>
        </p:nvPicPr>
        <p:blipFill>
          <a:blip r:embed="rId4"/>
          <a:stretch>
            <a:fillRect/>
          </a:stretch>
        </p:blipFill>
        <p:spPr>
          <a:xfrm>
            <a:off x="3348037" y="1215837"/>
            <a:ext cx="5591175" cy="990600"/>
          </a:xfrm>
          <a:prstGeom prst="rect">
            <a:avLst/>
          </a:prstGeom>
        </p:spPr>
      </p:pic>
      <p:cxnSp>
        <p:nvCxnSpPr>
          <p:cNvPr id="14" name="Conector recto 13">
            <a:extLst>
              <a:ext uri="{FF2B5EF4-FFF2-40B4-BE49-F238E27FC236}">
                <a16:creationId xmlns:a16="http://schemas.microsoft.com/office/drawing/2014/main" id="{4B1708B3-D9F8-4B6F-BC87-F8785FCE8542}"/>
              </a:ext>
            </a:extLst>
          </p:cNvPr>
          <p:cNvCxnSpPr>
            <a:cxnSpLocks/>
          </p:cNvCxnSpPr>
          <p:nvPr/>
        </p:nvCxnSpPr>
        <p:spPr>
          <a:xfrm>
            <a:off x="3203848" y="2571750"/>
            <a:ext cx="0" cy="2016224"/>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464D7F89-DAFC-4030-A148-1F654525EE66}"/>
              </a:ext>
            </a:extLst>
          </p:cNvPr>
          <p:cNvPicPr>
            <a:picLocks noChangeAspect="1"/>
          </p:cNvPicPr>
          <p:nvPr/>
        </p:nvPicPr>
        <p:blipFill>
          <a:blip r:embed="rId5"/>
          <a:stretch>
            <a:fillRect/>
          </a:stretch>
        </p:blipFill>
        <p:spPr>
          <a:xfrm>
            <a:off x="3376094" y="2937064"/>
            <a:ext cx="4972050" cy="238125"/>
          </a:xfrm>
          <a:prstGeom prst="rect">
            <a:avLst/>
          </a:prstGeom>
        </p:spPr>
      </p:pic>
      <p:pic>
        <p:nvPicPr>
          <p:cNvPr id="16" name="Imagen 15">
            <a:extLst>
              <a:ext uri="{FF2B5EF4-FFF2-40B4-BE49-F238E27FC236}">
                <a16:creationId xmlns:a16="http://schemas.microsoft.com/office/drawing/2014/main" id="{12B7F054-C85B-408D-B475-362C3410E451}"/>
              </a:ext>
            </a:extLst>
          </p:cNvPr>
          <p:cNvPicPr>
            <a:picLocks noChangeAspect="1"/>
          </p:cNvPicPr>
          <p:nvPr/>
        </p:nvPicPr>
        <p:blipFill>
          <a:blip r:embed="rId6"/>
          <a:stretch>
            <a:fillRect/>
          </a:stretch>
        </p:blipFill>
        <p:spPr>
          <a:xfrm>
            <a:off x="3376094" y="3230078"/>
            <a:ext cx="4324350" cy="1047750"/>
          </a:xfrm>
          <a:prstGeom prst="rect">
            <a:avLst/>
          </a:prstGeom>
        </p:spPr>
      </p:pic>
      <p:cxnSp>
        <p:nvCxnSpPr>
          <p:cNvPr id="19" name="Conector recto 18">
            <a:extLst>
              <a:ext uri="{FF2B5EF4-FFF2-40B4-BE49-F238E27FC236}">
                <a16:creationId xmlns:a16="http://schemas.microsoft.com/office/drawing/2014/main" id="{DC9F75C9-456C-461D-9104-A74492FE2BF5}"/>
              </a:ext>
            </a:extLst>
          </p:cNvPr>
          <p:cNvCxnSpPr/>
          <p:nvPr/>
        </p:nvCxnSpPr>
        <p:spPr>
          <a:xfrm>
            <a:off x="3203848" y="2571750"/>
            <a:ext cx="561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167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2 Marcador de contenido"/>
          <p:cNvSpPr>
            <a:spLocks noGrp="1"/>
          </p:cNvSpPr>
          <p:nvPr>
            <p:ph idx="1"/>
          </p:nvPr>
        </p:nvSpPr>
        <p:spPr>
          <a:xfrm>
            <a:off x="395536" y="915566"/>
            <a:ext cx="8352928" cy="3831890"/>
          </a:xfrm>
        </p:spPr>
        <p:txBody>
          <a:bodyPr>
            <a:noAutofit/>
          </a:bodyPr>
          <a:lstStyle/>
          <a:p>
            <a:r>
              <a:rPr lang="es-CO" sz="1600" dirty="0">
                <a:solidFill>
                  <a:schemeClr val="accent1">
                    <a:lumMod val="50000"/>
                  </a:schemeClr>
                </a:solidFill>
              </a:rPr>
              <a:t>¿ Que es base de datos (BD) ?</a:t>
            </a:r>
          </a:p>
          <a:p>
            <a:r>
              <a:rPr lang="es-CO" sz="1600" dirty="0">
                <a:solidFill>
                  <a:schemeClr val="accent1">
                    <a:lumMod val="50000"/>
                  </a:schemeClr>
                </a:solidFill>
              </a:rPr>
              <a:t>Transacción - ACID</a:t>
            </a:r>
          </a:p>
          <a:p>
            <a:r>
              <a:rPr lang="es-CO" sz="1600" dirty="0">
                <a:solidFill>
                  <a:schemeClr val="accent1">
                    <a:lumMod val="50000"/>
                  </a:schemeClr>
                </a:solidFill>
              </a:rPr>
              <a:t>Tipos de BD</a:t>
            </a:r>
          </a:p>
          <a:p>
            <a:r>
              <a:rPr lang="es-CO" sz="1600" dirty="0">
                <a:solidFill>
                  <a:schemeClr val="accent1">
                    <a:lumMod val="50000"/>
                  </a:schemeClr>
                </a:solidFill>
              </a:rPr>
              <a:t>Tipos de lenguajes DBMS</a:t>
            </a:r>
          </a:p>
          <a:p>
            <a:r>
              <a:rPr lang="es-CO" sz="1600" dirty="0">
                <a:solidFill>
                  <a:schemeClr val="accent1">
                    <a:lumMod val="50000"/>
                  </a:schemeClr>
                </a:solidFill>
              </a:rPr>
              <a:t>Operaciones básicas (CRUD):</a:t>
            </a:r>
          </a:p>
          <a:p>
            <a:pPr lvl="1"/>
            <a:r>
              <a:rPr lang="es-CO" sz="1600" dirty="0">
                <a:solidFill>
                  <a:schemeClr val="accent1">
                    <a:lumMod val="50000"/>
                  </a:schemeClr>
                </a:solidFill>
              </a:rPr>
              <a:t>Creación</a:t>
            </a:r>
          </a:p>
          <a:p>
            <a:pPr lvl="1"/>
            <a:r>
              <a:rPr lang="es-CO" sz="1600" dirty="0">
                <a:solidFill>
                  <a:schemeClr val="accent1">
                    <a:lumMod val="50000"/>
                  </a:schemeClr>
                </a:solidFill>
              </a:rPr>
              <a:t>Lectura</a:t>
            </a:r>
          </a:p>
          <a:p>
            <a:pPr lvl="1"/>
            <a:r>
              <a:rPr lang="es-CO" sz="1600" dirty="0">
                <a:solidFill>
                  <a:schemeClr val="accent1">
                    <a:lumMod val="50000"/>
                  </a:schemeClr>
                </a:solidFill>
              </a:rPr>
              <a:t>Actualización</a:t>
            </a:r>
          </a:p>
          <a:p>
            <a:pPr lvl="1"/>
            <a:r>
              <a:rPr lang="es-CO" sz="1600" dirty="0">
                <a:solidFill>
                  <a:schemeClr val="accent1">
                    <a:lumMod val="50000"/>
                  </a:schemeClr>
                </a:solidFill>
              </a:rPr>
              <a:t>Eliminación</a:t>
            </a:r>
          </a:p>
          <a:p>
            <a:r>
              <a:rPr lang="es-CO" sz="1600" dirty="0">
                <a:solidFill>
                  <a:schemeClr val="accent1">
                    <a:lumMod val="50000"/>
                  </a:schemeClr>
                </a:solidFill>
              </a:rPr>
              <a:t>Procedimientos</a:t>
            </a:r>
          </a:p>
          <a:p>
            <a:r>
              <a:rPr lang="es-CO" sz="1600" dirty="0">
                <a:solidFill>
                  <a:schemeClr val="accent1">
                    <a:lumMod val="50000"/>
                  </a:schemeClr>
                </a:solidFill>
              </a:rPr>
              <a:t>Consultas , agrupadores , funciones (Agregación ,conversión ,matemáticas , etc.) (Actividad)</a:t>
            </a:r>
          </a:p>
          <a:p>
            <a:r>
              <a:rPr lang="es-CO" sz="1600" dirty="0">
                <a:solidFill>
                  <a:schemeClr val="accent1">
                    <a:lumMod val="50000"/>
                  </a:schemeClr>
                </a:solidFill>
              </a:rPr>
              <a:t>Triggers e índices</a:t>
            </a:r>
          </a:p>
          <a:p>
            <a:endParaRPr lang="es-CO" sz="1600" dirty="0">
              <a:solidFill>
                <a:schemeClr val="tx1">
                  <a:lumMod val="75000"/>
                </a:schemeClr>
              </a:solidFill>
            </a:endParaRPr>
          </a:p>
          <a:p>
            <a:pPr marL="0" indent="0">
              <a:buNone/>
            </a:pPr>
            <a:endParaRPr lang="es-CO" sz="1600" dirty="0">
              <a:solidFill>
                <a:schemeClr val="tx1">
                  <a:lumMod val="75000"/>
                </a:schemeClr>
              </a:solidFill>
            </a:endParaRPr>
          </a:p>
          <a:p>
            <a:pPr marL="0" indent="0">
              <a:buNone/>
            </a:pPr>
            <a:endParaRPr lang="es-CO" sz="1600" dirty="0">
              <a:solidFill>
                <a:schemeClr val="tx1">
                  <a:lumMod val="75000"/>
                </a:schemeClr>
              </a:solidFill>
            </a:endParaRPr>
          </a:p>
          <a:p>
            <a:pPr marL="0" indent="0">
              <a:buNone/>
            </a:pPr>
            <a:endParaRPr lang="es-CO" sz="1600" dirty="0">
              <a:solidFill>
                <a:schemeClr val="tx1">
                  <a:lumMod val="75000"/>
                </a:schemeClr>
              </a:solidFill>
            </a:endParaRPr>
          </a:p>
        </p:txBody>
      </p:sp>
      <p:sp>
        <p:nvSpPr>
          <p:cNvPr id="3" name="Título 2">
            <a:extLst>
              <a:ext uri="{FF2B5EF4-FFF2-40B4-BE49-F238E27FC236}">
                <a16:creationId xmlns:a16="http://schemas.microsoft.com/office/drawing/2014/main" id="{A9B1BE7F-1A95-42E0-BE40-A2B02CB7F9B7}"/>
              </a:ext>
            </a:extLst>
          </p:cNvPr>
          <p:cNvSpPr>
            <a:spLocks noGrp="1"/>
          </p:cNvSpPr>
          <p:nvPr>
            <p:ph type="title"/>
          </p:nvPr>
        </p:nvSpPr>
        <p:spPr/>
        <p:txBody>
          <a:bodyPr>
            <a:normAutofit/>
          </a:bodyPr>
          <a:lstStyle/>
          <a:p>
            <a:r>
              <a:rPr lang="es-CO" sz="3200" dirty="0"/>
              <a:t>AGENDA</a:t>
            </a:r>
          </a:p>
        </p:txBody>
      </p:sp>
      <p:pic>
        <p:nvPicPr>
          <p:cNvPr id="1026" name="Picture 2" descr="Resultado de imagen para agenda">
            <a:extLst>
              <a:ext uri="{FF2B5EF4-FFF2-40B4-BE49-F238E27FC236}">
                <a16:creationId xmlns:a16="http://schemas.microsoft.com/office/drawing/2014/main" id="{565D1855-32D6-42D9-9734-4F85BCFD5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5" y="892972"/>
            <a:ext cx="208597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52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2 Marcador de contenido"/>
          <p:cNvSpPr>
            <a:spLocks noGrp="1"/>
          </p:cNvSpPr>
          <p:nvPr>
            <p:ph idx="1"/>
          </p:nvPr>
        </p:nvSpPr>
        <p:spPr>
          <a:xfrm>
            <a:off x="350292" y="912319"/>
            <a:ext cx="8352928" cy="3831890"/>
          </a:xfrm>
        </p:spPr>
        <p:txBody>
          <a:bodyPr>
            <a:noAutofit/>
          </a:bodyPr>
          <a:lstStyle/>
          <a:p>
            <a:r>
              <a:rPr lang="es-CO" sz="1600" dirty="0">
                <a:solidFill>
                  <a:schemeClr val="accent1">
                    <a:lumMod val="50000"/>
                  </a:schemeClr>
                </a:solidFill>
              </a:rPr>
              <a:t>¿ Que es Java ?</a:t>
            </a:r>
          </a:p>
          <a:p>
            <a:r>
              <a:rPr lang="es-CO" sz="1600" dirty="0">
                <a:solidFill>
                  <a:schemeClr val="accent1">
                    <a:lumMod val="50000"/>
                  </a:schemeClr>
                </a:solidFill>
              </a:rPr>
              <a:t>¿ Que es una clase o un objeto ?</a:t>
            </a:r>
          </a:p>
          <a:p>
            <a:r>
              <a:rPr lang="es-CO" sz="1600" dirty="0">
                <a:solidFill>
                  <a:schemeClr val="accent1">
                    <a:lumMod val="50000"/>
                  </a:schemeClr>
                </a:solidFill>
              </a:rPr>
              <a:t>¿ Que son los identificadores y palabras reservadas ?</a:t>
            </a:r>
          </a:p>
          <a:p>
            <a:r>
              <a:rPr lang="es-CO" sz="1600" dirty="0">
                <a:solidFill>
                  <a:schemeClr val="accent1">
                    <a:lumMod val="50000"/>
                  </a:schemeClr>
                </a:solidFill>
              </a:rPr>
              <a:t>Tipos de datos primitivos</a:t>
            </a:r>
          </a:p>
          <a:p>
            <a:r>
              <a:rPr lang="es-CO" sz="1600" dirty="0">
                <a:solidFill>
                  <a:schemeClr val="accent1">
                    <a:lumMod val="50000"/>
                  </a:schemeClr>
                </a:solidFill>
              </a:rPr>
              <a:t>¿ Qué es programación orientada a objetos (POO) ?</a:t>
            </a:r>
          </a:p>
          <a:p>
            <a:r>
              <a:rPr lang="es-CO" sz="1600" dirty="0">
                <a:solidFill>
                  <a:schemeClr val="accent1">
                    <a:lumMod val="50000"/>
                  </a:schemeClr>
                </a:solidFill>
              </a:rPr>
              <a:t>Pilares POO:</a:t>
            </a:r>
          </a:p>
          <a:p>
            <a:pPr marL="342900" lvl="1" indent="0">
              <a:buNone/>
            </a:pPr>
            <a:r>
              <a:rPr lang="es-CO" sz="1600" dirty="0">
                <a:solidFill>
                  <a:schemeClr val="accent1">
                    <a:lumMod val="50000"/>
                  </a:schemeClr>
                </a:solidFill>
              </a:rPr>
              <a:t>- Abstracción		- Herencia</a:t>
            </a:r>
          </a:p>
          <a:p>
            <a:pPr marL="342900" lvl="1" indent="0">
              <a:buNone/>
            </a:pPr>
            <a:r>
              <a:rPr lang="es-CO" sz="1600" dirty="0">
                <a:solidFill>
                  <a:schemeClr val="accent1">
                    <a:lumMod val="50000"/>
                  </a:schemeClr>
                </a:solidFill>
              </a:rPr>
              <a:t>- Encapsulamiento		- Polimorfismo</a:t>
            </a:r>
          </a:p>
          <a:p>
            <a:r>
              <a:rPr lang="es-CO" sz="1600" dirty="0">
                <a:solidFill>
                  <a:schemeClr val="accent1">
                    <a:lumMod val="50000"/>
                  </a:schemeClr>
                </a:solidFill>
              </a:rPr>
              <a:t>Diferencias entre Interface y clase Abstracta </a:t>
            </a:r>
          </a:p>
          <a:p>
            <a:r>
              <a:rPr lang="es-CO" sz="1600" dirty="0">
                <a:solidFill>
                  <a:schemeClr val="accent1">
                    <a:lumMod val="50000"/>
                  </a:schemeClr>
                </a:solidFill>
              </a:rPr>
              <a:t>Listas , tipos y características de cada una</a:t>
            </a:r>
          </a:p>
          <a:p>
            <a:r>
              <a:rPr lang="es-CO" sz="1600" dirty="0">
                <a:solidFill>
                  <a:schemeClr val="accent1">
                    <a:lumMod val="50000"/>
                  </a:schemeClr>
                </a:solidFill>
              </a:rPr>
              <a:t>Interfaces Funcionales</a:t>
            </a:r>
          </a:p>
          <a:p>
            <a:r>
              <a:rPr lang="es-MX" sz="1600" dirty="0">
                <a:solidFill>
                  <a:schemeClr val="accent1">
                    <a:lumMod val="50000"/>
                  </a:schemeClr>
                </a:solidFill>
              </a:rPr>
              <a:t>Expresiones Lambda  </a:t>
            </a:r>
          </a:p>
          <a:p>
            <a:r>
              <a:rPr lang="es-MX" sz="1600" dirty="0">
                <a:solidFill>
                  <a:schemeClr val="accent1">
                    <a:lumMod val="50000"/>
                  </a:schemeClr>
                </a:solidFill>
              </a:rPr>
              <a:t>API Stream</a:t>
            </a:r>
          </a:p>
          <a:p>
            <a:endParaRPr lang="es-CO" sz="1600" dirty="0">
              <a:solidFill>
                <a:schemeClr val="accent1">
                  <a:lumMod val="50000"/>
                </a:schemeClr>
              </a:solidFill>
            </a:endParaRPr>
          </a:p>
          <a:p>
            <a:endParaRPr lang="es-MX" sz="1600" dirty="0">
              <a:solidFill>
                <a:schemeClr val="tx2">
                  <a:lumMod val="50000"/>
                </a:schemeClr>
              </a:solidFill>
            </a:endParaRPr>
          </a:p>
          <a:p>
            <a:endParaRPr lang="es-CO" sz="1600" dirty="0">
              <a:solidFill>
                <a:schemeClr val="tx2">
                  <a:lumMod val="50000"/>
                </a:schemeClr>
              </a:solidFill>
            </a:endParaRPr>
          </a:p>
          <a:p>
            <a:pPr marL="0" indent="0">
              <a:buNone/>
            </a:pPr>
            <a:endParaRPr lang="es-CO" sz="1600" dirty="0">
              <a:solidFill>
                <a:schemeClr val="tx1">
                  <a:lumMod val="75000"/>
                </a:schemeClr>
              </a:solidFill>
            </a:endParaRPr>
          </a:p>
          <a:p>
            <a:pPr marL="0" indent="0">
              <a:buNone/>
            </a:pPr>
            <a:endParaRPr lang="es-CO" sz="1600" dirty="0">
              <a:solidFill>
                <a:schemeClr val="tx1">
                  <a:lumMod val="75000"/>
                </a:schemeClr>
              </a:solidFill>
            </a:endParaRPr>
          </a:p>
          <a:p>
            <a:pPr marL="0" indent="0">
              <a:buNone/>
            </a:pPr>
            <a:endParaRPr lang="es-CO" sz="1600" dirty="0">
              <a:solidFill>
                <a:schemeClr val="tx1">
                  <a:lumMod val="75000"/>
                </a:schemeClr>
              </a:solidFill>
            </a:endParaRPr>
          </a:p>
        </p:txBody>
      </p:sp>
      <p:sp>
        <p:nvSpPr>
          <p:cNvPr id="3" name="Título 2">
            <a:extLst>
              <a:ext uri="{FF2B5EF4-FFF2-40B4-BE49-F238E27FC236}">
                <a16:creationId xmlns:a16="http://schemas.microsoft.com/office/drawing/2014/main" id="{A9B1BE7F-1A95-42E0-BE40-A2B02CB7F9B7}"/>
              </a:ext>
            </a:extLst>
          </p:cNvPr>
          <p:cNvSpPr>
            <a:spLocks noGrp="1"/>
          </p:cNvSpPr>
          <p:nvPr>
            <p:ph type="title"/>
          </p:nvPr>
        </p:nvSpPr>
        <p:spPr/>
        <p:txBody>
          <a:bodyPr>
            <a:normAutofit/>
          </a:bodyPr>
          <a:lstStyle/>
          <a:p>
            <a:r>
              <a:rPr lang="es-CO" sz="3200" dirty="0"/>
              <a:t>AGENDA</a:t>
            </a:r>
          </a:p>
        </p:txBody>
      </p:sp>
      <p:pic>
        <p:nvPicPr>
          <p:cNvPr id="1026" name="Picture 2" descr="Resultado de imagen para agenda">
            <a:extLst>
              <a:ext uri="{FF2B5EF4-FFF2-40B4-BE49-F238E27FC236}">
                <a16:creationId xmlns:a16="http://schemas.microsoft.com/office/drawing/2014/main" id="{565D1855-32D6-42D9-9734-4F85BCFD5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780" y="1363764"/>
            <a:ext cx="2300425" cy="24159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68894"/>
            <a:ext cx="6623420" cy="3847207"/>
          </a:xfrm>
          <a:prstGeom prst="rect">
            <a:avLst/>
          </a:prstGeom>
          <a:noFill/>
        </p:spPr>
        <p:txBody>
          <a:bodyPr wrap="square" rtlCol="0">
            <a:spAutoFit/>
          </a:bodyPr>
          <a:lstStyle/>
          <a:p>
            <a:r>
              <a:rPr lang="es-MX" sz="1600" dirty="0">
                <a:solidFill>
                  <a:schemeClr val="accent1">
                    <a:lumMod val="50000"/>
                  </a:schemeClr>
                </a:solidFill>
                <a:latin typeface="+mj-lt"/>
              </a:rPr>
              <a:t>Una base de datos es un conjunto de datos que están organizados para un uso determinado y el conjunto de los programas que permiten gestionar estos datos es lo que se denomina Sistema Gestor de Bases de Datos.</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Las bases de datos tradicionales se organizan por campos, registros y archivos. Un campo es una pieza única de información; un registro es un sistema completo de campos; y un archivo es una colección de registros. Por ejemplo, una guía de teléfono es análoga a un archivo. Contiene una lista de registros, cada uno de los cuales consiste en tres campos: nombre, dirección, y número de teléfono.</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A veces se utiliza DB, de </a:t>
            </a:r>
            <a:r>
              <a:rPr lang="es-MX" sz="1600" i="1" dirty="0" err="1">
                <a:solidFill>
                  <a:schemeClr val="accent1">
                    <a:lumMod val="50000"/>
                  </a:schemeClr>
                </a:solidFill>
                <a:latin typeface="+mj-lt"/>
              </a:rPr>
              <a:t>database</a:t>
            </a:r>
            <a:r>
              <a:rPr lang="es-MX" sz="1600" dirty="0">
                <a:solidFill>
                  <a:schemeClr val="accent1">
                    <a:lumMod val="50000"/>
                  </a:schemeClr>
                </a:solidFill>
                <a:latin typeface="+mj-lt"/>
              </a:rPr>
              <a:t> en inglés, para referirse a las bases de datos o sistema de gestión de bases de datos relacionales (RDBMS, por sus siglas en inglés).</a:t>
            </a:r>
          </a:p>
          <a:p>
            <a:endParaRPr lang="es-MX" sz="1600" dirty="0">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 Que es base de datos ?</a:t>
            </a:r>
            <a:endParaRPr lang="es-CO" sz="3200" dirty="0">
              <a:solidFill>
                <a:srgbClr val="00B0F0"/>
              </a:solidFill>
            </a:endParaRPr>
          </a:p>
        </p:txBody>
      </p:sp>
      <p:pic>
        <p:nvPicPr>
          <p:cNvPr id="1028" name="Picture 4" descr="Resultado de imagen para base de datos logo">
            <a:extLst>
              <a:ext uri="{FF2B5EF4-FFF2-40B4-BE49-F238E27FC236}">
                <a16:creationId xmlns:a16="http://schemas.microsoft.com/office/drawing/2014/main" id="{DE6EDA18-518F-4FEA-BB38-EBE0F83F7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376" y="1419622"/>
            <a:ext cx="2238375"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268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5496" y="868894"/>
            <a:ext cx="5975348" cy="3539430"/>
          </a:xfrm>
          <a:prstGeom prst="rect">
            <a:avLst/>
          </a:prstGeom>
          <a:noFill/>
        </p:spPr>
        <p:txBody>
          <a:bodyPr wrap="square" rtlCol="0">
            <a:spAutoFit/>
          </a:bodyPr>
          <a:lstStyle/>
          <a:p>
            <a:r>
              <a:rPr lang="es-MX" sz="1600" dirty="0">
                <a:solidFill>
                  <a:schemeClr val="accent1">
                    <a:lumMod val="50000"/>
                  </a:schemeClr>
                </a:solidFill>
                <a:latin typeface="+mj-lt"/>
              </a:rPr>
              <a:t>En el mundo de las bases de datos es muy común escuchar hablar del concepto ACID. ACID es un grupo de 4 propiedades que garantizan que las transacciones en las bases de datos se realicen de forma confiable. Veamos en detalle este interesante concepto.</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Para empezar a definir ACID en el ámbito de las bases de datos, es necesario comprender el concepto de </a:t>
            </a:r>
            <a:r>
              <a:rPr lang="es-MX" sz="1600" i="1" dirty="0">
                <a:solidFill>
                  <a:schemeClr val="accent1">
                    <a:lumMod val="50000"/>
                  </a:schemeClr>
                </a:solidFill>
                <a:latin typeface="+mj-lt"/>
              </a:rPr>
              <a:t>transacción</a:t>
            </a:r>
            <a:r>
              <a:rPr lang="es-MX" sz="1600" dirty="0">
                <a:solidFill>
                  <a:schemeClr val="accent1">
                    <a:lumMod val="50000"/>
                  </a:schemeClr>
                </a:solidFill>
                <a:latin typeface="+mj-lt"/>
              </a:rPr>
              <a:t>. En las bases de datos, se denomina transacción a una única operación lógica. </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las transacciones de base de datos delimitan un conjunto de operaciones de base de datos (es decir, sentencias SQL), que son procesadas como un todo, de forma que las operaciones que están incluidas dentro de esas transacciones de base de datos se validan (commit) o se cancelan (rollback) como una única operación</a:t>
            </a: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Transacción - ACID</a:t>
            </a:r>
            <a:endParaRPr lang="es-CO" sz="3200" dirty="0">
              <a:solidFill>
                <a:srgbClr val="00B0F0"/>
              </a:solidFill>
            </a:endParaRPr>
          </a:p>
        </p:txBody>
      </p:sp>
      <p:pic>
        <p:nvPicPr>
          <p:cNvPr id="7" name="Imagen 6">
            <a:extLst>
              <a:ext uri="{FF2B5EF4-FFF2-40B4-BE49-F238E27FC236}">
                <a16:creationId xmlns:a16="http://schemas.microsoft.com/office/drawing/2014/main" id="{AF8660FB-0963-4765-BAF9-C97B51C5EDA4}"/>
              </a:ext>
            </a:extLst>
          </p:cNvPr>
          <p:cNvPicPr>
            <a:picLocks noChangeAspect="1"/>
          </p:cNvPicPr>
          <p:nvPr/>
        </p:nvPicPr>
        <p:blipFill>
          <a:blip r:embed="rId2"/>
          <a:stretch>
            <a:fillRect/>
          </a:stretch>
        </p:blipFill>
        <p:spPr>
          <a:xfrm>
            <a:off x="5796136" y="1167594"/>
            <a:ext cx="3229559" cy="2808312"/>
          </a:xfrm>
          <a:prstGeom prst="rect">
            <a:avLst/>
          </a:prstGeom>
        </p:spPr>
      </p:pic>
    </p:spTree>
    <p:extLst>
      <p:ext uri="{BB962C8B-B14F-4D97-AF65-F5344CB8AC3E}">
        <p14:creationId xmlns:p14="http://schemas.microsoft.com/office/powerpoint/2010/main" val="43247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7787" y="868894"/>
            <a:ext cx="6235971" cy="3539430"/>
          </a:xfrm>
          <a:prstGeom prst="rect">
            <a:avLst/>
          </a:prstGeom>
          <a:noFill/>
        </p:spPr>
        <p:txBody>
          <a:bodyPr wrap="square" rtlCol="0">
            <a:spAutoFit/>
          </a:bodyPr>
          <a:lstStyle/>
          <a:p>
            <a:pPr lvl="0" eaLnBrk="0" hangingPunct="0"/>
            <a:r>
              <a:rPr lang="es-CO" altLang="es-CO" sz="1600" b="1" dirty="0">
                <a:solidFill>
                  <a:schemeClr val="accent1">
                    <a:lumMod val="50000"/>
                  </a:schemeClr>
                </a:solidFill>
                <a:latin typeface="+mj-lt"/>
              </a:rPr>
              <a:t>Atomicidad:</a:t>
            </a:r>
          </a:p>
          <a:p>
            <a:pPr lvl="0" eaLnBrk="0" hangingPunct="0"/>
            <a:r>
              <a:rPr lang="es-MX" sz="1600" dirty="0">
                <a:solidFill>
                  <a:schemeClr val="accent1">
                    <a:lumMod val="50000"/>
                  </a:schemeClr>
                </a:solidFill>
                <a:latin typeface="+mj-lt"/>
              </a:rPr>
              <a:t>La Atomicidad requiere que cada transacción sea "todo o nada": si una parte de la transacción falla, todas las operaciones de la transacción fallan, y por lo tanto la base de datos no sufre cambios. Un sistema atómico tiene que garantizar la atomicidad en cualquier operación y situación, incluyendo fallas de alimentación eléctrica, errores y caídas del sistema.</a:t>
            </a:r>
          </a:p>
          <a:p>
            <a:pPr lvl="0" eaLnBrk="0" hangingPunct="0"/>
            <a:endParaRPr lang="es-CO" altLang="es-CO" sz="1600" b="1" dirty="0">
              <a:solidFill>
                <a:schemeClr val="accent1">
                  <a:lumMod val="50000"/>
                </a:schemeClr>
              </a:solidFill>
              <a:latin typeface="+mj-lt"/>
            </a:endParaRPr>
          </a:p>
          <a:p>
            <a:pPr lvl="0" eaLnBrk="0" hangingPunct="0"/>
            <a:r>
              <a:rPr lang="es-CO" altLang="es-CO" sz="1600" b="1" dirty="0">
                <a:solidFill>
                  <a:schemeClr val="accent1">
                    <a:lumMod val="50000"/>
                  </a:schemeClr>
                </a:solidFill>
                <a:latin typeface="+mj-lt"/>
              </a:rPr>
              <a:t>Consistencia:</a:t>
            </a:r>
          </a:p>
          <a:p>
            <a:pPr lvl="0" eaLnBrk="0" hangingPunct="0"/>
            <a:r>
              <a:rPr lang="es-MX" altLang="es-CO" sz="1600" dirty="0">
                <a:solidFill>
                  <a:schemeClr val="accent1">
                    <a:lumMod val="50000"/>
                  </a:schemeClr>
                </a:solidFill>
                <a:latin typeface="+mj-lt"/>
              </a:rPr>
              <a:t>La propiedad de Consistencia se asegura que cualquier transacción llevará a la base de datos de un estado válido a otro estado válido. Cualquier dato que se escriba en la base de datos tiene que ser válido de acuerdo a todas las reglas definidas, incluyendo (pero no limitado a) los constraints, los cascades, los triggers, y cualquier combinación de estos.</a:t>
            </a:r>
            <a:endParaRPr lang="es-MX" sz="1600" dirty="0">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Transacción - ACID</a:t>
            </a:r>
            <a:endParaRPr lang="es-CO" sz="3200" dirty="0">
              <a:solidFill>
                <a:srgbClr val="00B0F0"/>
              </a:solidFill>
            </a:endParaRPr>
          </a:p>
        </p:txBody>
      </p:sp>
      <p:pic>
        <p:nvPicPr>
          <p:cNvPr id="3" name="Imagen 2">
            <a:extLst>
              <a:ext uri="{FF2B5EF4-FFF2-40B4-BE49-F238E27FC236}">
                <a16:creationId xmlns:a16="http://schemas.microsoft.com/office/drawing/2014/main" id="{3A0D2E85-6EA8-4ED1-8CCD-B9F7E52008D0}"/>
              </a:ext>
            </a:extLst>
          </p:cNvPr>
          <p:cNvPicPr>
            <a:picLocks noChangeAspect="1"/>
          </p:cNvPicPr>
          <p:nvPr/>
        </p:nvPicPr>
        <p:blipFill>
          <a:blip r:embed="rId2"/>
          <a:stretch>
            <a:fillRect/>
          </a:stretch>
        </p:blipFill>
        <p:spPr>
          <a:xfrm>
            <a:off x="6200775" y="1275606"/>
            <a:ext cx="2943225" cy="2401044"/>
          </a:xfrm>
          <a:prstGeom prst="rect">
            <a:avLst/>
          </a:prstGeom>
        </p:spPr>
      </p:pic>
    </p:spTree>
    <p:extLst>
      <p:ext uri="{BB962C8B-B14F-4D97-AF65-F5344CB8AC3E}">
        <p14:creationId xmlns:p14="http://schemas.microsoft.com/office/powerpoint/2010/main" val="3805581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68894"/>
            <a:ext cx="6623420" cy="3785652"/>
          </a:xfrm>
          <a:prstGeom prst="rect">
            <a:avLst/>
          </a:prstGeom>
          <a:noFill/>
        </p:spPr>
        <p:txBody>
          <a:bodyPr wrap="square" rtlCol="0">
            <a:spAutoFit/>
          </a:bodyPr>
          <a:lstStyle/>
          <a:p>
            <a:pPr lvl="0" eaLnBrk="0" hangingPunct="0"/>
            <a:r>
              <a:rPr lang="es-CO" sz="1600" b="1" dirty="0">
                <a:solidFill>
                  <a:schemeClr val="accent1">
                    <a:lumMod val="50000"/>
                  </a:schemeClr>
                </a:solidFill>
                <a:latin typeface="+mj-lt"/>
              </a:rPr>
              <a:t>Aislamiento</a:t>
            </a:r>
            <a:r>
              <a:rPr lang="es-CO" altLang="es-CO" sz="1600" b="1" dirty="0">
                <a:solidFill>
                  <a:schemeClr val="accent1">
                    <a:lumMod val="50000"/>
                  </a:schemeClr>
                </a:solidFill>
                <a:latin typeface="+mj-lt"/>
              </a:rPr>
              <a:t>:</a:t>
            </a:r>
          </a:p>
          <a:p>
            <a:pPr lvl="0" eaLnBrk="0" hangingPunct="0"/>
            <a:r>
              <a:rPr lang="es-MX" sz="1600" dirty="0">
                <a:solidFill>
                  <a:schemeClr val="accent1">
                    <a:lumMod val="50000"/>
                  </a:schemeClr>
                </a:solidFill>
                <a:latin typeface="+mj-lt"/>
              </a:rPr>
              <a:t>El aislamiento ("Isolation" en inglés) se asegura que la ejecución concurrente de las transacciones resulte en un estado del sistema que se obtendría si estas transacciones fueran ejecutadas una atrás de otra. Cada transacción debe ejecutarse en aislamiento total; por ejemplo, si T1 y T2 se ejecutan concurrentemente, luego cada una debe mantenerse independiente de la otra.</a:t>
            </a:r>
          </a:p>
          <a:p>
            <a:pPr lvl="0" eaLnBrk="0" hangingPunct="0"/>
            <a:endParaRPr lang="es-CO" altLang="es-CO" sz="1600" b="1" dirty="0">
              <a:solidFill>
                <a:schemeClr val="accent1">
                  <a:lumMod val="50000"/>
                </a:schemeClr>
              </a:solidFill>
              <a:latin typeface="+mj-lt"/>
            </a:endParaRPr>
          </a:p>
          <a:p>
            <a:pPr lvl="0" eaLnBrk="0" hangingPunct="0"/>
            <a:r>
              <a:rPr lang="es-CO" sz="1600" b="1" dirty="0">
                <a:solidFill>
                  <a:schemeClr val="accent1">
                    <a:lumMod val="50000"/>
                  </a:schemeClr>
                </a:solidFill>
                <a:latin typeface="+mj-lt"/>
              </a:rPr>
              <a:t>Durabilidad</a:t>
            </a:r>
            <a:r>
              <a:rPr lang="es-CO" altLang="es-CO" sz="1600" b="1" dirty="0">
                <a:solidFill>
                  <a:schemeClr val="accent1">
                    <a:lumMod val="50000"/>
                  </a:schemeClr>
                </a:solidFill>
                <a:latin typeface="+mj-lt"/>
              </a:rPr>
              <a:t>:</a:t>
            </a:r>
          </a:p>
          <a:p>
            <a:pPr lvl="0" eaLnBrk="0" hangingPunct="0"/>
            <a:r>
              <a:rPr lang="es-MX" sz="1600" dirty="0">
                <a:solidFill>
                  <a:schemeClr val="accent1">
                    <a:lumMod val="50000"/>
                  </a:schemeClr>
                </a:solidFill>
                <a:latin typeface="+mj-lt"/>
              </a:rPr>
              <a:t>La durabilidad significa que una vez que se confirmó una transacción (commit), quedará persistida, incluso ante eventos como pérdida de alimentación eléctrica, errores y caídas del sistema. Por ejemplo, en las bases de datos relacionales, una vez que se ejecuta un grupo de sentencias SQL, los resultados tienen que almacenarse inmediatamente (incluso si la base de datos se cae inmediatamente luego).</a:t>
            </a: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Transacción - ACID</a:t>
            </a:r>
            <a:endParaRPr lang="es-CO" sz="3200" dirty="0">
              <a:solidFill>
                <a:srgbClr val="00B0F0"/>
              </a:solidFill>
            </a:endParaRPr>
          </a:p>
        </p:txBody>
      </p:sp>
      <p:pic>
        <p:nvPicPr>
          <p:cNvPr id="2050" name="Picture 2" descr="Resultado de imagen para aislamiento ACID">
            <a:extLst>
              <a:ext uri="{FF2B5EF4-FFF2-40B4-BE49-F238E27FC236}">
                <a16:creationId xmlns:a16="http://schemas.microsoft.com/office/drawing/2014/main" id="{72CEF218-9E58-4F34-8B62-40D13A96B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951918"/>
            <a:ext cx="2592288" cy="353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44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108820" y="868894"/>
            <a:ext cx="6623420" cy="3539430"/>
          </a:xfrm>
          <a:prstGeom prst="rect">
            <a:avLst/>
          </a:prstGeom>
          <a:noFill/>
        </p:spPr>
        <p:txBody>
          <a:bodyPr wrap="square" rtlCol="0">
            <a:spAutoFit/>
          </a:bodyPr>
          <a:lstStyle/>
          <a:p>
            <a:r>
              <a:rPr lang="es-MX" sz="1600" dirty="0">
                <a:solidFill>
                  <a:schemeClr val="accent1">
                    <a:lumMod val="50000"/>
                  </a:schemeClr>
                </a:solidFill>
                <a:latin typeface="+mj-lt"/>
              </a:rPr>
              <a:t>Al igual que los tipos de lenguajes de programación, también existen diferentes tipos de base de datos de acuerdo a su enfoque organizativo.</a:t>
            </a:r>
          </a:p>
          <a:p>
            <a:r>
              <a:rPr lang="es-MX" sz="1600" dirty="0">
                <a:solidFill>
                  <a:schemeClr val="accent1">
                    <a:lumMod val="50000"/>
                  </a:schemeClr>
                </a:solidFill>
                <a:latin typeface="+mj-lt"/>
              </a:rPr>
              <a:t>Así tenemos las bases de datos que van desde el enfoque más frecuente (relacional) hasta las BD distribuidas (en la nube o NoSQL).</a:t>
            </a:r>
          </a:p>
          <a:p>
            <a:endParaRPr lang="es-CO" sz="1600" dirty="0">
              <a:solidFill>
                <a:schemeClr val="accent1">
                  <a:lumMod val="50000"/>
                </a:schemeClr>
              </a:solidFill>
              <a:latin typeface="+mj-lt"/>
            </a:endParaRPr>
          </a:p>
          <a:p>
            <a:r>
              <a:rPr lang="es-CO" sz="1600" dirty="0">
                <a:solidFill>
                  <a:schemeClr val="accent1">
                    <a:lumMod val="50000"/>
                  </a:schemeClr>
                </a:solidFill>
                <a:latin typeface="+mj-lt"/>
              </a:rPr>
              <a:t>- Relacional</a:t>
            </a:r>
          </a:p>
          <a:p>
            <a:r>
              <a:rPr lang="es-CO" sz="1600" dirty="0">
                <a:solidFill>
                  <a:schemeClr val="accent1">
                    <a:lumMod val="50000"/>
                  </a:schemeClr>
                </a:solidFill>
                <a:latin typeface="+mj-lt"/>
              </a:rPr>
              <a:t>- NoSQL (no relacional)</a:t>
            </a:r>
          </a:p>
          <a:p>
            <a:r>
              <a:rPr lang="es-CO" sz="1600" dirty="0">
                <a:solidFill>
                  <a:schemeClr val="accent1">
                    <a:lumMod val="50000"/>
                  </a:schemeClr>
                </a:solidFill>
                <a:latin typeface="+mj-lt"/>
              </a:rPr>
              <a:t>- Centralizada</a:t>
            </a:r>
          </a:p>
          <a:p>
            <a:r>
              <a:rPr lang="es-CO" sz="1600" dirty="0">
                <a:solidFill>
                  <a:schemeClr val="accent1">
                    <a:lumMod val="50000"/>
                  </a:schemeClr>
                </a:solidFill>
                <a:latin typeface="+mj-lt"/>
              </a:rPr>
              <a:t>- Distribuida</a:t>
            </a:r>
          </a:p>
          <a:p>
            <a:r>
              <a:rPr lang="es-CO" sz="1600" dirty="0">
                <a:solidFill>
                  <a:schemeClr val="accent1">
                    <a:lumMod val="50000"/>
                  </a:schemeClr>
                </a:solidFill>
                <a:latin typeface="+mj-lt"/>
              </a:rPr>
              <a:t>- Orientada a objetos</a:t>
            </a:r>
          </a:p>
          <a:p>
            <a:r>
              <a:rPr lang="es-CO" sz="1600" dirty="0">
                <a:solidFill>
                  <a:schemeClr val="accent1">
                    <a:lumMod val="50000"/>
                  </a:schemeClr>
                </a:solidFill>
                <a:latin typeface="+mj-lt"/>
              </a:rPr>
              <a:t>- Gráfica</a:t>
            </a:r>
          </a:p>
          <a:p>
            <a:r>
              <a:rPr lang="es-CO" sz="1600" dirty="0">
                <a:solidFill>
                  <a:schemeClr val="accent1">
                    <a:lumMod val="50000"/>
                  </a:schemeClr>
                </a:solidFill>
                <a:latin typeface="+mj-lt"/>
              </a:rPr>
              <a:t>- En la nube</a:t>
            </a:r>
          </a:p>
          <a:p>
            <a:endParaRPr lang="es-CO" sz="1600" dirty="0">
              <a:solidFill>
                <a:schemeClr val="accent1">
                  <a:lumMod val="50000"/>
                </a:schemeClr>
              </a:solidFill>
              <a:latin typeface="+mj-lt"/>
            </a:endParaRPr>
          </a:p>
          <a:p>
            <a:endParaRPr lang="es-MX" sz="1600" dirty="0">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base de datos</a:t>
            </a:r>
            <a:endParaRPr lang="es-CO" sz="3200" dirty="0">
              <a:solidFill>
                <a:srgbClr val="00B0F0"/>
              </a:solidFill>
            </a:endParaRPr>
          </a:p>
        </p:txBody>
      </p:sp>
      <p:pic>
        <p:nvPicPr>
          <p:cNvPr id="2050" name="Picture 2" descr="Resultado de imagen para clasificacion de base de datos">
            <a:extLst>
              <a:ext uri="{FF2B5EF4-FFF2-40B4-BE49-F238E27FC236}">
                <a16:creationId xmlns:a16="http://schemas.microsoft.com/office/drawing/2014/main" id="{6EAA5BBE-B14C-45A1-8904-4117796F8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925" y="1553720"/>
            <a:ext cx="2505075" cy="216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55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108820" y="868894"/>
            <a:ext cx="6623420" cy="3293209"/>
          </a:xfrm>
          <a:prstGeom prst="rect">
            <a:avLst/>
          </a:prstGeom>
          <a:noFill/>
        </p:spPr>
        <p:txBody>
          <a:bodyPr wrap="square" rtlCol="0">
            <a:spAutoFit/>
          </a:bodyPr>
          <a:lstStyle/>
          <a:p>
            <a:r>
              <a:rPr lang="es-CO" sz="1600" dirty="0">
                <a:solidFill>
                  <a:schemeClr val="accent1">
                    <a:lumMod val="50000"/>
                  </a:schemeClr>
                </a:solidFill>
                <a:latin typeface="+mj-lt"/>
              </a:rPr>
              <a:t>- Relacional:</a:t>
            </a:r>
          </a:p>
          <a:p>
            <a:endParaRPr lang="es-CO" sz="1600" dirty="0">
              <a:solidFill>
                <a:schemeClr val="accent1">
                  <a:lumMod val="50000"/>
                </a:schemeClr>
              </a:solidFill>
              <a:latin typeface="+mj-lt"/>
            </a:endParaRPr>
          </a:p>
          <a:p>
            <a:r>
              <a:rPr lang="es-MX" sz="1600" dirty="0">
                <a:solidFill>
                  <a:schemeClr val="accent1">
                    <a:lumMod val="50000"/>
                  </a:schemeClr>
                </a:solidFill>
                <a:latin typeface="+mj-lt"/>
              </a:rPr>
              <a:t>Se trata de los sistemas de base de datos más comunes en la que los datos se definen para que puedan reorganizarse y accederse de varias maneras diferentes.</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Además, están formadas por un conjunto de tablas con datos que se ajustan a una categoría predefinida. Estas tablas constan de filas y columnas. La columna tiene una entrada para los datos de una categoría específica y las filas contienen una instancia para los datos definidos según la categoría.</a:t>
            </a:r>
          </a:p>
          <a:p>
            <a:r>
              <a:rPr lang="es-MX" sz="1600" dirty="0">
                <a:solidFill>
                  <a:schemeClr val="accent1">
                    <a:lumMod val="50000"/>
                  </a:schemeClr>
                </a:solidFill>
                <a:latin typeface="+mj-lt"/>
              </a:rPr>
              <a:t>El lenguaje de consulta estructurado (SQL) es la interfaz estándar de usuario y programa de aplicación para una base de datos relacional.</a:t>
            </a:r>
          </a:p>
          <a:p>
            <a:endParaRPr lang="es-MX" sz="1600" dirty="0">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base de datos</a:t>
            </a:r>
            <a:endParaRPr lang="es-CO" sz="3200" dirty="0">
              <a:solidFill>
                <a:srgbClr val="00B0F0"/>
              </a:solidFill>
            </a:endParaRPr>
          </a:p>
        </p:txBody>
      </p:sp>
      <p:pic>
        <p:nvPicPr>
          <p:cNvPr id="1026" name="Picture 2" descr="Resultado de imagen para base de datos relacional">
            <a:extLst>
              <a:ext uri="{FF2B5EF4-FFF2-40B4-BE49-F238E27FC236}">
                <a16:creationId xmlns:a16="http://schemas.microsoft.com/office/drawing/2014/main" id="{406436EE-D02A-41ED-938D-37992C997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131590"/>
            <a:ext cx="2381250" cy="2784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701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68894"/>
            <a:ext cx="6623420" cy="4031873"/>
          </a:xfrm>
          <a:prstGeom prst="rect">
            <a:avLst/>
          </a:prstGeom>
          <a:noFill/>
        </p:spPr>
        <p:txBody>
          <a:bodyPr wrap="square" rtlCol="0">
            <a:spAutoFit/>
          </a:bodyPr>
          <a:lstStyle/>
          <a:p>
            <a:r>
              <a:rPr lang="es-CO" sz="1600" dirty="0">
                <a:solidFill>
                  <a:schemeClr val="accent1">
                    <a:lumMod val="50000"/>
                  </a:schemeClr>
                </a:solidFill>
                <a:latin typeface="+mj-lt"/>
              </a:rPr>
              <a:t>- </a:t>
            </a:r>
            <a:r>
              <a:rPr lang="es-CO" sz="1600" dirty="0">
                <a:solidFill>
                  <a:schemeClr val="accent1">
                    <a:lumMod val="50000"/>
                  </a:schemeClr>
                </a:solidFill>
              </a:rPr>
              <a:t>NoSQL (no relacional)</a:t>
            </a:r>
            <a:r>
              <a:rPr lang="es-CO" sz="1600" dirty="0">
                <a:solidFill>
                  <a:schemeClr val="accent1">
                    <a:lumMod val="50000"/>
                  </a:schemeClr>
                </a:solidFill>
                <a:latin typeface="+mj-lt"/>
              </a:rPr>
              <a:t>:</a:t>
            </a:r>
          </a:p>
          <a:p>
            <a:endParaRPr lang="es-CO" sz="1600" dirty="0">
              <a:solidFill>
                <a:schemeClr val="accent1">
                  <a:lumMod val="50000"/>
                </a:schemeClr>
              </a:solidFill>
              <a:latin typeface="+mj-lt"/>
            </a:endParaRPr>
          </a:p>
          <a:p>
            <a:r>
              <a:rPr lang="es-MX" sz="1600" dirty="0">
                <a:solidFill>
                  <a:schemeClr val="accent1">
                    <a:lumMod val="50000"/>
                  </a:schemeClr>
                </a:solidFill>
                <a:latin typeface="+mj-lt"/>
              </a:rPr>
              <a:t>Una base de datos no relacional es una BD que no utiliza el esquema tabular de filas y columnas que se encuentra en la mayoría de los sistemas de bases de datos tradicionales.</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Aquí, los almacenes de datos no usan SQL para consultas, sino otros lenguajes de programación y construcciones para consultar los datos.</a:t>
            </a:r>
          </a:p>
          <a:p>
            <a:r>
              <a:rPr lang="es-MX" sz="1600" dirty="0">
                <a:solidFill>
                  <a:schemeClr val="accent1">
                    <a:lumMod val="50000"/>
                  </a:schemeClr>
                </a:solidFill>
                <a:latin typeface="+mj-lt"/>
              </a:rPr>
              <a:t>A diferencia de las BD relacionales, estas bases de datos NoSQL son eficaces para los problemas de rendimiento de Big Data (grandes conjuntos de datos distribuidos).</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Además, son más efectivas cuando una organización debe analizar grandes porciones de datos no estructurados o datos que se almacenan en múltiples servidores virtuales en la nube.</a:t>
            </a:r>
          </a:p>
          <a:p>
            <a:endParaRPr lang="es-MX" sz="1600" dirty="0">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base de datos</a:t>
            </a:r>
            <a:endParaRPr lang="es-CO" sz="3200" dirty="0">
              <a:solidFill>
                <a:srgbClr val="00B0F0"/>
              </a:solidFill>
            </a:endParaRPr>
          </a:p>
        </p:txBody>
      </p:sp>
      <p:pic>
        <p:nvPicPr>
          <p:cNvPr id="2" name="Imagen 1">
            <a:extLst>
              <a:ext uri="{FF2B5EF4-FFF2-40B4-BE49-F238E27FC236}">
                <a16:creationId xmlns:a16="http://schemas.microsoft.com/office/drawing/2014/main" id="{73B4C645-6C83-484D-8866-1B10E75DB512}"/>
              </a:ext>
            </a:extLst>
          </p:cNvPr>
          <p:cNvPicPr>
            <a:picLocks noChangeAspect="1"/>
          </p:cNvPicPr>
          <p:nvPr/>
        </p:nvPicPr>
        <p:blipFill>
          <a:blip r:embed="rId2"/>
          <a:stretch>
            <a:fillRect/>
          </a:stretch>
        </p:blipFill>
        <p:spPr>
          <a:xfrm>
            <a:off x="6555373" y="877169"/>
            <a:ext cx="2452664" cy="3579862"/>
          </a:xfrm>
          <a:prstGeom prst="rect">
            <a:avLst/>
          </a:prstGeom>
        </p:spPr>
      </p:pic>
    </p:spTree>
    <p:extLst>
      <p:ext uri="{BB962C8B-B14F-4D97-AF65-F5344CB8AC3E}">
        <p14:creationId xmlns:p14="http://schemas.microsoft.com/office/powerpoint/2010/main" val="956126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68894"/>
            <a:ext cx="4607196" cy="3293209"/>
          </a:xfrm>
          <a:prstGeom prst="rect">
            <a:avLst/>
          </a:prstGeom>
          <a:noFill/>
        </p:spPr>
        <p:txBody>
          <a:bodyPr wrap="square" rtlCol="0">
            <a:spAutoFit/>
          </a:bodyPr>
          <a:lstStyle/>
          <a:p>
            <a:r>
              <a:rPr lang="es-CO" sz="1600" dirty="0">
                <a:solidFill>
                  <a:schemeClr val="accent1">
                    <a:lumMod val="50000"/>
                  </a:schemeClr>
                </a:solidFill>
                <a:latin typeface="+mj-lt"/>
              </a:rPr>
              <a:t>- </a:t>
            </a:r>
            <a:r>
              <a:rPr lang="es-CO" sz="1600" dirty="0">
                <a:solidFill>
                  <a:schemeClr val="accent1">
                    <a:lumMod val="50000"/>
                  </a:schemeClr>
                </a:solidFill>
              </a:rPr>
              <a:t>Centralizada:</a:t>
            </a:r>
            <a:endParaRPr lang="es-CO" sz="1600" dirty="0">
              <a:solidFill>
                <a:schemeClr val="accent1">
                  <a:lumMod val="50000"/>
                </a:schemeClr>
              </a:solidFill>
              <a:latin typeface="+mj-lt"/>
            </a:endParaRPr>
          </a:p>
          <a:p>
            <a:endParaRPr lang="es-CO" sz="1600" dirty="0">
              <a:solidFill>
                <a:schemeClr val="accent1">
                  <a:lumMod val="50000"/>
                </a:schemeClr>
              </a:solidFill>
              <a:latin typeface="+mj-lt"/>
            </a:endParaRPr>
          </a:p>
          <a:p>
            <a:r>
              <a:rPr lang="es-MX" sz="1600" dirty="0">
                <a:solidFill>
                  <a:schemeClr val="accent1">
                    <a:lumMod val="50000"/>
                  </a:schemeClr>
                </a:solidFill>
                <a:latin typeface="+mj-lt"/>
              </a:rPr>
              <a:t>La información (datos) se almacena en una ubicación centralizada y los usuarios de diferentes ubicaciones pueden acceder a estos datos.</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En este tipo de base de datos se aplican diversos tipos de procedimientos de autenticación para la verificación y validación de los usuarios finales. Asimismo, los procedimientos de la aplicación proporcionan un número de registro que mantiene un registro del uso de los datos.</a:t>
            </a:r>
          </a:p>
          <a:p>
            <a:endParaRPr lang="es-CO" sz="1600" dirty="0">
              <a:solidFill>
                <a:schemeClr val="accent1">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base de datos</a:t>
            </a:r>
            <a:endParaRPr lang="es-CO" sz="3200" dirty="0">
              <a:solidFill>
                <a:srgbClr val="00B0F0"/>
              </a:solidFill>
            </a:endParaRPr>
          </a:p>
        </p:txBody>
      </p:sp>
      <p:pic>
        <p:nvPicPr>
          <p:cNvPr id="4" name="Imagen 3">
            <a:extLst>
              <a:ext uri="{FF2B5EF4-FFF2-40B4-BE49-F238E27FC236}">
                <a16:creationId xmlns:a16="http://schemas.microsoft.com/office/drawing/2014/main" id="{55EB7587-9E87-46E9-9929-FDC9617741C5}"/>
              </a:ext>
            </a:extLst>
          </p:cNvPr>
          <p:cNvPicPr>
            <a:picLocks noChangeAspect="1"/>
          </p:cNvPicPr>
          <p:nvPr/>
        </p:nvPicPr>
        <p:blipFill>
          <a:blip r:embed="rId2"/>
          <a:stretch>
            <a:fillRect/>
          </a:stretch>
        </p:blipFill>
        <p:spPr>
          <a:xfrm>
            <a:off x="4572000" y="1465576"/>
            <a:ext cx="4554252" cy="2592288"/>
          </a:xfrm>
          <a:prstGeom prst="rect">
            <a:avLst/>
          </a:prstGeom>
        </p:spPr>
      </p:pic>
    </p:spTree>
    <p:extLst>
      <p:ext uri="{BB962C8B-B14F-4D97-AF65-F5344CB8AC3E}">
        <p14:creationId xmlns:p14="http://schemas.microsoft.com/office/powerpoint/2010/main" val="459924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5496" y="868894"/>
            <a:ext cx="5327276" cy="4031873"/>
          </a:xfrm>
          <a:prstGeom prst="rect">
            <a:avLst/>
          </a:prstGeom>
          <a:noFill/>
        </p:spPr>
        <p:txBody>
          <a:bodyPr wrap="square" rtlCol="0">
            <a:spAutoFit/>
          </a:bodyPr>
          <a:lstStyle/>
          <a:p>
            <a:r>
              <a:rPr lang="es-CO" sz="1600" dirty="0">
                <a:solidFill>
                  <a:schemeClr val="accent1">
                    <a:lumMod val="50000"/>
                  </a:schemeClr>
                </a:solidFill>
                <a:latin typeface="+mj-lt"/>
              </a:rPr>
              <a:t>- </a:t>
            </a:r>
            <a:r>
              <a:rPr lang="es-CO" sz="1600" dirty="0">
                <a:solidFill>
                  <a:schemeClr val="accent1">
                    <a:lumMod val="50000"/>
                  </a:schemeClr>
                </a:solidFill>
              </a:rPr>
              <a:t>Distribuidas:</a:t>
            </a:r>
            <a:endParaRPr lang="es-CO" sz="1600" dirty="0">
              <a:solidFill>
                <a:schemeClr val="accent1">
                  <a:lumMod val="50000"/>
                </a:schemeClr>
              </a:solidFill>
              <a:latin typeface="+mj-lt"/>
            </a:endParaRPr>
          </a:p>
          <a:p>
            <a:endParaRPr lang="es-CO" sz="1600" dirty="0">
              <a:solidFill>
                <a:schemeClr val="accent1">
                  <a:lumMod val="50000"/>
                </a:schemeClr>
              </a:solidFill>
              <a:latin typeface="+mj-lt"/>
            </a:endParaRPr>
          </a:p>
          <a:p>
            <a:r>
              <a:rPr lang="es-MX" sz="1600" dirty="0">
                <a:solidFill>
                  <a:schemeClr val="accent1">
                    <a:lumMod val="50000"/>
                  </a:schemeClr>
                </a:solidFill>
                <a:latin typeface="+mj-lt"/>
              </a:rPr>
              <a:t>Una base de datos distribuida es aquella donde las diferentes partes de la BD se almacenan en varias ubicaciones físicas, y en la que el procesamiento se dispersa o se replica en diferentes puntos de una red.</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Hay dos tipos de BD distribuidas: Homogénea y heterogénea. En las homogéneas, todas las ubicaciones físicas tienen el mismo hardware subyacente y ejecutan los mismos sistemas operativos y aplicaciones de BD.</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Por su parte, en las heterogéneas, el hardware, los sistemas operativos o las aplicaciones pueden ser diferentes en cada una de las ubicaciones.</a:t>
            </a:r>
          </a:p>
          <a:p>
            <a:endParaRPr lang="es-MX" sz="1600" dirty="0">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base de datos</a:t>
            </a:r>
            <a:endParaRPr lang="es-CO" sz="3200" dirty="0">
              <a:solidFill>
                <a:srgbClr val="00B0F0"/>
              </a:solidFill>
            </a:endParaRPr>
          </a:p>
        </p:txBody>
      </p:sp>
      <p:pic>
        <p:nvPicPr>
          <p:cNvPr id="3" name="Imagen 2">
            <a:extLst>
              <a:ext uri="{FF2B5EF4-FFF2-40B4-BE49-F238E27FC236}">
                <a16:creationId xmlns:a16="http://schemas.microsoft.com/office/drawing/2014/main" id="{509AAB0E-010E-47A1-94F4-10F06C8A6655}"/>
              </a:ext>
            </a:extLst>
          </p:cNvPr>
          <p:cNvPicPr>
            <a:picLocks noChangeAspect="1"/>
          </p:cNvPicPr>
          <p:nvPr/>
        </p:nvPicPr>
        <p:blipFill>
          <a:blip r:embed="rId2"/>
          <a:stretch>
            <a:fillRect/>
          </a:stretch>
        </p:blipFill>
        <p:spPr>
          <a:xfrm>
            <a:off x="5292080" y="1563638"/>
            <a:ext cx="3609975" cy="2381250"/>
          </a:xfrm>
          <a:prstGeom prst="rect">
            <a:avLst/>
          </a:prstGeom>
        </p:spPr>
      </p:pic>
    </p:spTree>
    <p:extLst>
      <p:ext uri="{BB962C8B-B14F-4D97-AF65-F5344CB8AC3E}">
        <p14:creationId xmlns:p14="http://schemas.microsoft.com/office/powerpoint/2010/main" val="3854289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68894"/>
            <a:ext cx="5111252" cy="3046988"/>
          </a:xfrm>
          <a:prstGeom prst="rect">
            <a:avLst/>
          </a:prstGeom>
          <a:noFill/>
        </p:spPr>
        <p:txBody>
          <a:bodyPr wrap="square" rtlCol="0">
            <a:spAutoFit/>
          </a:bodyPr>
          <a:lstStyle/>
          <a:p>
            <a:r>
              <a:rPr lang="es-CO" sz="1600" dirty="0">
                <a:solidFill>
                  <a:schemeClr val="accent1">
                    <a:lumMod val="50000"/>
                  </a:schemeClr>
                </a:solidFill>
                <a:latin typeface="+mj-lt"/>
              </a:rPr>
              <a:t>- </a:t>
            </a:r>
            <a:r>
              <a:rPr lang="es-CO" sz="1600" dirty="0">
                <a:solidFill>
                  <a:schemeClr val="accent1">
                    <a:lumMod val="50000"/>
                  </a:schemeClr>
                </a:solidFill>
              </a:rPr>
              <a:t>Orientada a Objetos:</a:t>
            </a:r>
            <a:endParaRPr lang="es-CO" sz="1600" dirty="0">
              <a:solidFill>
                <a:schemeClr val="accent1">
                  <a:lumMod val="50000"/>
                </a:schemeClr>
              </a:solidFill>
              <a:latin typeface="+mj-lt"/>
            </a:endParaRPr>
          </a:p>
          <a:p>
            <a:endParaRPr lang="es-CO" sz="1600" dirty="0">
              <a:solidFill>
                <a:schemeClr val="accent1">
                  <a:lumMod val="50000"/>
                </a:schemeClr>
              </a:solidFill>
              <a:latin typeface="+mj-lt"/>
            </a:endParaRPr>
          </a:p>
          <a:p>
            <a:r>
              <a:rPr lang="es-MX" sz="1600" dirty="0">
                <a:solidFill>
                  <a:schemeClr val="accent1">
                    <a:lumMod val="50000"/>
                  </a:schemeClr>
                </a:solidFill>
                <a:latin typeface="+mj-lt"/>
              </a:rPr>
              <a:t>Se trata de un tipo de base de datos adecuada para elementos que se crean utilizando lenguajes de programación orientados a objetos como C++ o Java.</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Una base de datos orientada a objetos se organiza en torno a objetos en lugar de acciones, y datos en lugar de lógica. Por ejemplo, un registro multimedia en una base de datos relacional puede ser un objeto de datos definible, a diferencia de un valor alfanumérico.</a:t>
            </a:r>
          </a:p>
          <a:p>
            <a:endParaRPr lang="es-MX" sz="1600" dirty="0">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base de datos</a:t>
            </a:r>
            <a:endParaRPr lang="es-CO" sz="3200" dirty="0">
              <a:solidFill>
                <a:srgbClr val="00B0F0"/>
              </a:solidFill>
            </a:endParaRPr>
          </a:p>
        </p:txBody>
      </p:sp>
      <p:pic>
        <p:nvPicPr>
          <p:cNvPr id="4" name="Imagen 3">
            <a:extLst>
              <a:ext uri="{FF2B5EF4-FFF2-40B4-BE49-F238E27FC236}">
                <a16:creationId xmlns:a16="http://schemas.microsoft.com/office/drawing/2014/main" id="{C8333C50-A29B-4ED5-BFFC-D2F38EE815A1}"/>
              </a:ext>
            </a:extLst>
          </p:cNvPr>
          <p:cNvPicPr>
            <a:picLocks noChangeAspect="1"/>
          </p:cNvPicPr>
          <p:nvPr/>
        </p:nvPicPr>
        <p:blipFill>
          <a:blip r:embed="rId2"/>
          <a:stretch>
            <a:fillRect/>
          </a:stretch>
        </p:blipFill>
        <p:spPr>
          <a:xfrm>
            <a:off x="5004048" y="915566"/>
            <a:ext cx="3978399" cy="3344416"/>
          </a:xfrm>
          <a:prstGeom prst="rect">
            <a:avLst/>
          </a:prstGeom>
        </p:spPr>
      </p:pic>
    </p:spTree>
    <p:extLst>
      <p:ext uri="{BB962C8B-B14F-4D97-AF65-F5344CB8AC3E}">
        <p14:creationId xmlns:p14="http://schemas.microsoft.com/office/powerpoint/2010/main" val="225236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2 Marcador de contenido"/>
          <p:cNvSpPr>
            <a:spLocks noGrp="1"/>
          </p:cNvSpPr>
          <p:nvPr>
            <p:ph idx="1"/>
          </p:nvPr>
        </p:nvSpPr>
        <p:spPr>
          <a:xfrm>
            <a:off x="395536" y="915566"/>
            <a:ext cx="8352928" cy="3831890"/>
          </a:xfrm>
        </p:spPr>
        <p:txBody>
          <a:bodyPr>
            <a:noAutofit/>
          </a:bodyPr>
          <a:lstStyle/>
          <a:p>
            <a:r>
              <a:rPr lang="es-CO" sz="1600" dirty="0">
                <a:solidFill>
                  <a:schemeClr val="accent1">
                    <a:lumMod val="50000"/>
                  </a:schemeClr>
                </a:solidFill>
              </a:rPr>
              <a:t>¿ Que es base de datos (BD) ?</a:t>
            </a:r>
          </a:p>
          <a:p>
            <a:r>
              <a:rPr lang="es-CO" sz="1600" dirty="0">
                <a:solidFill>
                  <a:schemeClr val="accent1">
                    <a:lumMod val="50000"/>
                  </a:schemeClr>
                </a:solidFill>
              </a:rPr>
              <a:t>Transacción - ACID</a:t>
            </a:r>
          </a:p>
          <a:p>
            <a:r>
              <a:rPr lang="es-CO" sz="1600" dirty="0">
                <a:solidFill>
                  <a:schemeClr val="accent1">
                    <a:lumMod val="50000"/>
                  </a:schemeClr>
                </a:solidFill>
              </a:rPr>
              <a:t>Tipos de BD</a:t>
            </a:r>
          </a:p>
          <a:p>
            <a:r>
              <a:rPr lang="es-CO" sz="1600" dirty="0">
                <a:solidFill>
                  <a:schemeClr val="accent1">
                    <a:lumMod val="50000"/>
                  </a:schemeClr>
                </a:solidFill>
              </a:rPr>
              <a:t>Tipos de lenguajes DBMS</a:t>
            </a:r>
          </a:p>
          <a:p>
            <a:r>
              <a:rPr lang="es-CO" sz="1600" dirty="0">
                <a:solidFill>
                  <a:schemeClr val="accent1">
                    <a:lumMod val="50000"/>
                  </a:schemeClr>
                </a:solidFill>
              </a:rPr>
              <a:t>Operaciones básicas (CRUD):</a:t>
            </a:r>
          </a:p>
          <a:p>
            <a:pPr lvl="1"/>
            <a:r>
              <a:rPr lang="es-CO" sz="1600" dirty="0">
                <a:solidFill>
                  <a:schemeClr val="accent1">
                    <a:lumMod val="50000"/>
                  </a:schemeClr>
                </a:solidFill>
              </a:rPr>
              <a:t>Creación</a:t>
            </a:r>
          </a:p>
          <a:p>
            <a:pPr lvl="1"/>
            <a:r>
              <a:rPr lang="es-CO" sz="1600" dirty="0">
                <a:solidFill>
                  <a:schemeClr val="accent1">
                    <a:lumMod val="50000"/>
                  </a:schemeClr>
                </a:solidFill>
              </a:rPr>
              <a:t>Lectura</a:t>
            </a:r>
          </a:p>
          <a:p>
            <a:pPr lvl="1"/>
            <a:r>
              <a:rPr lang="es-CO" sz="1600" dirty="0">
                <a:solidFill>
                  <a:schemeClr val="accent1">
                    <a:lumMod val="50000"/>
                  </a:schemeClr>
                </a:solidFill>
              </a:rPr>
              <a:t>Actualización</a:t>
            </a:r>
          </a:p>
          <a:p>
            <a:pPr lvl="1"/>
            <a:r>
              <a:rPr lang="es-CO" sz="1600" dirty="0">
                <a:solidFill>
                  <a:schemeClr val="accent1">
                    <a:lumMod val="50000"/>
                  </a:schemeClr>
                </a:solidFill>
              </a:rPr>
              <a:t>Eliminación</a:t>
            </a:r>
          </a:p>
          <a:p>
            <a:r>
              <a:rPr lang="es-CO" sz="1600" dirty="0">
                <a:solidFill>
                  <a:schemeClr val="accent1">
                    <a:lumMod val="50000"/>
                  </a:schemeClr>
                </a:solidFill>
              </a:rPr>
              <a:t>Procedimientos</a:t>
            </a:r>
          </a:p>
          <a:p>
            <a:r>
              <a:rPr lang="es-CO" sz="1600" dirty="0">
                <a:solidFill>
                  <a:schemeClr val="accent1">
                    <a:lumMod val="50000"/>
                  </a:schemeClr>
                </a:solidFill>
              </a:rPr>
              <a:t>Consultas , agrupadores , funciones (Agregación ,conversión ,matemáticas , etc.) (Actividad)</a:t>
            </a:r>
          </a:p>
          <a:p>
            <a:r>
              <a:rPr lang="es-CO" sz="1600" dirty="0">
                <a:solidFill>
                  <a:schemeClr val="accent1">
                    <a:lumMod val="50000"/>
                  </a:schemeClr>
                </a:solidFill>
              </a:rPr>
              <a:t>Triggers e índices</a:t>
            </a:r>
          </a:p>
          <a:p>
            <a:endParaRPr lang="es-CO" sz="1600" dirty="0">
              <a:solidFill>
                <a:schemeClr val="tx1">
                  <a:lumMod val="75000"/>
                </a:schemeClr>
              </a:solidFill>
            </a:endParaRPr>
          </a:p>
          <a:p>
            <a:pPr marL="0" indent="0">
              <a:buNone/>
            </a:pPr>
            <a:endParaRPr lang="es-CO" sz="1600" dirty="0">
              <a:solidFill>
                <a:schemeClr val="tx1">
                  <a:lumMod val="75000"/>
                </a:schemeClr>
              </a:solidFill>
            </a:endParaRPr>
          </a:p>
          <a:p>
            <a:pPr marL="0" indent="0">
              <a:buNone/>
            </a:pPr>
            <a:endParaRPr lang="es-CO" sz="1600" dirty="0">
              <a:solidFill>
                <a:schemeClr val="tx1">
                  <a:lumMod val="75000"/>
                </a:schemeClr>
              </a:solidFill>
            </a:endParaRPr>
          </a:p>
          <a:p>
            <a:pPr marL="0" indent="0">
              <a:buNone/>
            </a:pPr>
            <a:endParaRPr lang="es-CO" sz="1600" dirty="0">
              <a:solidFill>
                <a:schemeClr val="tx1">
                  <a:lumMod val="75000"/>
                </a:schemeClr>
              </a:solidFill>
            </a:endParaRPr>
          </a:p>
        </p:txBody>
      </p:sp>
      <p:sp>
        <p:nvSpPr>
          <p:cNvPr id="3" name="Título 2">
            <a:extLst>
              <a:ext uri="{FF2B5EF4-FFF2-40B4-BE49-F238E27FC236}">
                <a16:creationId xmlns:a16="http://schemas.microsoft.com/office/drawing/2014/main" id="{A9B1BE7F-1A95-42E0-BE40-A2B02CB7F9B7}"/>
              </a:ext>
            </a:extLst>
          </p:cNvPr>
          <p:cNvSpPr>
            <a:spLocks noGrp="1"/>
          </p:cNvSpPr>
          <p:nvPr>
            <p:ph type="title"/>
          </p:nvPr>
        </p:nvSpPr>
        <p:spPr/>
        <p:txBody>
          <a:bodyPr>
            <a:normAutofit/>
          </a:bodyPr>
          <a:lstStyle/>
          <a:p>
            <a:r>
              <a:rPr lang="es-CO" sz="3200" dirty="0"/>
              <a:t>AGENDA</a:t>
            </a:r>
          </a:p>
        </p:txBody>
      </p:sp>
      <p:pic>
        <p:nvPicPr>
          <p:cNvPr id="1026" name="Picture 2" descr="Resultado de imagen para agenda">
            <a:extLst>
              <a:ext uri="{FF2B5EF4-FFF2-40B4-BE49-F238E27FC236}">
                <a16:creationId xmlns:a16="http://schemas.microsoft.com/office/drawing/2014/main" id="{565D1855-32D6-42D9-9734-4F85BCFD5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5" y="892972"/>
            <a:ext cx="208597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244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68894"/>
            <a:ext cx="4175148" cy="4031873"/>
          </a:xfrm>
          <a:prstGeom prst="rect">
            <a:avLst/>
          </a:prstGeom>
          <a:noFill/>
        </p:spPr>
        <p:txBody>
          <a:bodyPr wrap="square" rtlCol="0">
            <a:spAutoFit/>
          </a:bodyPr>
          <a:lstStyle/>
          <a:p>
            <a:r>
              <a:rPr lang="es-CO" sz="1600" dirty="0">
                <a:solidFill>
                  <a:schemeClr val="accent1">
                    <a:lumMod val="50000"/>
                  </a:schemeClr>
                </a:solidFill>
                <a:latin typeface="+mj-lt"/>
              </a:rPr>
              <a:t>- Gráfica</a:t>
            </a:r>
            <a:r>
              <a:rPr lang="es-CO" sz="1600" dirty="0">
                <a:solidFill>
                  <a:schemeClr val="accent1">
                    <a:lumMod val="50000"/>
                  </a:schemeClr>
                </a:solidFill>
              </a:rPr>
              <a:t>:</a:t>
            </a:r>
            <a:endParaRPr lang="es-CO" sz="1600" dirty="0">
              <a:solidFill>
                <a:schemeClr val="accent1">
                  <a:lumMod val="50000"/>
                </a:schemeClr>
              </a:solidFill>
              <a:latin typeface="+mj-lt"/>
            </a:endParaRPr>
          </a:p>
          <a:p>
            <a:endParaRPr lang="es-CO" sz="1600" dirty="0">
              <a:solidFill>
                <a:schemeClr val="accent1">
                  <a:lumMod val="50000"/>
                </a:schemeClr>
              </a:solidFill>
              <a:latin typeface="+mj-lt"/>
            </a:endParaRPr>
          </a:p>
          <a:p>
            <a:r>
              <a:rPr lang="es-MX" sz="1600" dirty="0">
                <a:solidFill>
                  <a:schemeClr val="accent1">
                    <a:lumMod val="50000"/>
                  </a:schemeClr>
                </a:solidFill>
                <a:latin typeface="+mj-lt"/>
              </a:rPr>
              <a:t>Una base de datos orientada a gráficos, o base de datos gráfica, es un tipo de base de datos NoSQL que utiliza la teoría de grafos para almacenar, mapear y consultar relaciones.</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Este tipo de BD son básicamente colecciones de nodos y bordes, donde cada nodo representa una entidad y cada borde representa una conexión entre nodos.</a:t>
            </a:r>
          </a:p>
          <a:p>
            <a:r>
              <a:rPr lang="es-MX" sz="1600" dirty="0">
                <a:solidFill>
                  <a:schemeClr val="accent1">
                    <a:lumMod val="50000"/>
                  </a:schemeClr>
                </a:solidFill>
                <a:latin typeface="+mj-lt"/>
              </a:rPr>
              <a:t>Actualmente, están siendo muy utilizadas por las empresas para analizar interconexiones. Por ejemplo, para extraer datos sobre clientes de las redes sociales.</a:t>
            </a:r>
          </a:p>
          <a:p>
            <a:endParaRPr lang="es-MX" sz="1600" dirty="0">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base de datos</a:t>
            </a:r>
            <a:endParaRPr lang="es-CO" sz="3200" dirty="0">
              <a:solidFill>
                <a:srgbClr val="00B0F0"/>
              </a:solidFill>
            </a:endParaRPr>
          </a:p>
        </p:txBody>
      </p:sp>
      <p:pic>
        <p:nvPicPr>
          <p:cNvPr id="2" name="Imagen 1">
            <a:extLst>
              <a:ext uri="{FF2B5EF4-FFF2-40B4-BE49-F238E27FC236}">
                <a16:creationId xmlns:a16="http://schemas.microsoft.com/office/drawing/2014/main" id="{37B524C7-5DDA-4C26-845D-7BEC1BC8EB3B}"/>
              </a:ext>
            </a:extLst>
          </p:cNvPr>
          <p:cNvPicPr>
            <a:picLocks noChangeAspect="1"/>
          </p:cNvPicPr>
          <p:nvPr/>
        </p:nvPicPr>
        <p:blipFill>
          <a:blip r:embed="rId2"/>
          <a:stretch>
            <a:fillRect/>
          </a:stretch>
        </p:blipFill>
        <p:spPr>
          <a:xfrm>
            <a:off x="4067175" y="1052696"/>
            <a:ext cx="5076825" cy="3171825"/>
          </a:xfrm>
          <a:prstGeom prst="rect">
            <a:avLst/>
          </a:prstGeom>
        </p:spPr>
      </p:pic>
    </p:spTree>
    <p:extLst>
      <p:ext uri="{BB962C8B-B14F-4D97-AF65-F5344CB8AC3E}">
        <p14:creationId xmlns:p14="http://schemas.microsoft.com/office/powerpoint/2010/main" val="2902439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18914" y="868894"/>
            <a:ext cx="5561198" cy="4031873"/>
          </a:xfrm>
          <a:prstGeom prst="rect">
            <a:avLst/>
          </a:prstGeom>
          <a:noFill/>
        </p:spPr>
        <p:txBody>
          <a:bodyPr wrap="square" rtlCol="0">
            <a:spAutoFit/>
          </a:bodyPr>
          <a:lstStyle/>
          <a:p>
            <a:r>
              <a:rPr lang="es-CO" sz="1600" dirty="0">
                <a:solidFill>
                  <a:schemeClr val="accent1">
                    <a:lumMod val="50000"/>
                  </a:schemeClr>
                </a:solidFill>
                <a:latin typeface="+mj-lt"/>
              </a:rPr>
              <a:t>- </a:t>
            </a:r>
            <a:r>
              <a:rPr lang="es-CO" sz="1600" dirty="0">
                <a:solidFill>
                  <a:schemeClr val="accent1">
                    <a:lumMod val="50000"/>
                  </a:schemeClr>
                </a:solidFill>
              </a:rPr>
              <a:t>En la nube:</a:t>
            </a:r>
            <a:endParaRPr lang="es-CO" sz="1600" dirty="0">
              <a:solidFill>
                <a:schemeClr val="accent1">
                  <a:lumMod val="50000"/>
                </a:schemeClr>
              </a:solidFill>
              <a:latin typeface="+mj-lt"/>
            </a:endParaRPr>
          </a:p>
          <a:p>
            <a:endParaRPr lang="es-CO" sz="1600" dirty="0">
              <a:solidFill>
                <a:schemeClr val="accent1">
                  <a:lumMod val="50000"/>
                </a:schemeClr>
              </a:solidFill>
              <a:latin typeface="+mj-lt"/>
            </a:endParaRPr>
          </a:p>
          <a:p>
            <a:r>
              <a:rPr lang="es-MX" sz="1600" dirty="0">
                <a:solidFill>
                  <a:schemeClr val="accent1">
                    <a:lumMod val="50000"/>
                  </a:schemeClr>
                </a:solidFill>
                <a:latin typeface="+mj-lt"/>
              </a:rPr>
              <a:t>Se trata de una base de datos que se ha optimizado o creado para un entorno virtualizado (en la nube), ya sea en una nube híbrida, pública o privada.</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Estas bases de datos en la nube tiene la ventaja de pagar por la capacidad de almacenamiento y el ancho de banda para cada usuario, además de ofrecer escalabilidad y alta disponibilidad, se debe especificar que esta base de datos puede ser de cualquier tipo.</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Además, brinda a las empresas la oportunidad de admitir aplicaciones empresariales en una implementación de software como servicio.</a:t>
            </a:r>
          </a:p>
          <a:p>
            <a:endParaRPr lang="es-MX" sz="1600" dirty="0">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base de datos</a:t>
            </a:r>
            <a:endParaRPr lang="es-CO" sz="3200" dirty="0">
              <a:solidFill>
                <a:srgbClr val="00B0F0"/>
              </a:solidFill>
            </a:endParaRPr>
          </a:p>
        </p:txBody>
      </p:sp>
      <p:pic>
        <p:nvPicPr>
          <p:cNvPr id="6146" name="Picture 2" descr="Resultado de imagen para base de datos en la nube">
            <a:extLst>
              <a:ext uri="{FF2B5EF4-FFF2-40B4-BE49-F238E27FC236}">
                <a16:creationId xmlns:a16="http://schemas.microsoft.com/office/drawing/2014/main" id="{B6EE5AC1-3675-46EC-B8C4-C27EA7356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002" y="1347614"/>
            <a:ext cx="3605309" cy="2714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644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68894"/>
            <a:ext cx="7703540" cy="4278094"/>
          </a:xfrm>
          <a:prstGeom prst="rect">
            <a:avLst/>
          </a:prstGeom>
          <a:noFill/>
        </p:spPr>
        <p:txBody>
          <a:bodyPr wrap="square" rtlCol="0">
            <a:spAutoFit/>
          </a:bodyPr>
          <a:lstStyle/>
          <a:p>
            <a:r>
              <a:rPr lang="es-MX" sz="1600" dirty="0">
                <a:solidFill>
                  <a:schemeClr val="accent1">
                    <a:lumMod val="50000"/>
                  </a:schemeClr>
                </a:solidFill>
                <a:latin typeface="+mj-lt"/>
              </a:rPr>
              <a:t>Un DBMS o SGBD (sistema gestor de base de datos) tiene lenguajes e interfaces adecuados para expresar consultas y actualizaciones de la base de datos informática.</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1. Lenguaje de definición de datos (DDL):</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El DDL es utilizado para definir la estructura de la base de datos o patrón, así como para crear esquemas, tablas, índices, restricciones, etc.</a:t>
            </a:r>
          </a:p>
          <a:p>
            <a:r>
              <a:rPr lang="es-MX" sz="1600" dirty="0">
                <a:solidFill>
                  <a:schemeClr val="accent1">
                    <a:lumMod val="50000"/>
                  </a:schemeClr>
                </a:solidFill>
                <a:latin typeface="+mj-lt"/>
              </a:rPr>
              <a:t>Además, utilizando las declaraciones DDL es posible crear el esqueleto de la base de datos.</a:t>
            </a:r>
          </a:p>
          <a:p>
            <a:r>
              <a:rPr lang="es-MX" sz="1600" dirty="0">
                <a:solidFill>
                  <a:schemeClr val="accent1">
                    <a:lumMod val="50000"/>
                  </a:schemeClr>
                </a:solidFill>
                <a:latin typeface="+mj-lt"/>
              </a:rPr>
              <a:t>Estas son algunas tareas del lenguaje de definición de datos:</a:t>
            </a:r>
          </a:p>
          <a:p>
            <a:r>
              <a:rPr lang="es-MX" sz="1600" dirty="0" err="1">
                <a:solidFill>
                  <a:schemeClr val="accent1">
                    <a:lumMod val="50000"/>
                  </a:schemeClr>
                </a:solidFill>
                <a:latin typeface="+mj-lt"/>
              </a:rPr>
              <a:t>Create</a:t>
            </a:r>
            <a:r>
              <a:rPr lang="es-MX" sz="1600" dirty="0">
                <a:solidFill>
                  <a:schemeClr val="accent1">
                    <a:lumMod val="50000"/>
                  </a:schemeClr>
                </a:solidFill>
                <a:latin typeface="+mj-lt"/>
              </a:rPr>
              <a:t>: crear objetos.</a:t>
            </a:r>
          </a:p>
          <a:p>
            <a:r>
              <a:rPr lang="es-MX" sz="1600" dirty="0">
                <a:solidFill>
                  <a:schemeClr val="accent1">
                    <a:lumMod val="50000"/>
                  </a:schemeClr>
                </a:solidFill>
                <a:latin typeface="+mj-lt"/>
              </a:rPr>
              <a:t>Alter: alterar la estructura de la BD.</a:t>
            </a:r>
          </a:p>
          <a:p>
            <a:r>
              <a:rPr lang="es-MX" sz="1600" dirty="0" err="1">
                <a:solidFill>
                  <a:schemeClr val="accent1">
                    <a:lumMod val="50000"/>
                  </a:schemeClr>
                </a:solidFill>
                <a:latin typeface="+mj-lt"/>
              </a:rPr>
              <a:t>Drop</a:t>
            </a:r>
            <a:r>
              <a:rPr lang="es-MX" sz="1600" dirty="0">
                <a:solidFill>
                  <a:schemeClr val="accent1">
                    <a:lumMod val="50000"/>
                  </a:schemeClr>
                </a:solidFill>
                <a:latin typeface="+mj-lt"/>
              </a:rPr>
              <a:t>: eliminar objetos.</a:t>
            </a:r>
          </a:p>
          <a:p>
            <a:r>
              <a:rPr lang="es-MX" sz="1600" dirty="0" err="1">
                <a:solidFill>
                  <a:schemeClr val="accent1">
                    <a:lumMod val="50000"/>
                  </a:schemeClr>
                </a:solidFill>
                <a:latin typeface="+mj-lt"/>
              </a:rPr>
              <a:t>Truncate</a:t>
            </a:r>
            <a:r>
              <a:rPr lang="es-MX" sz="1600" dirty="0">
                <a:solidFill>
                  <a:schemeClr val="accent1">
                    <a:lumMod val="50000"/>
                  </a:schemeClr>
                </a:solidFill>
                <a:latin typeface="+mj-lt"/>
              </a:rPr>
              <a:t>: remover todos los registros de una tabla.</a:t>
            </a:r>
          </a:p>
          <a:p>
            <a:r>
              <a:rPr lang="es-MX" sz="1600" dirty="0" err="1">
                <a:solidFill>
                  <a:schemeClr val="accent1">
                    <a:lumMod val="50000"/>
                  </a:schemeClr>
                </a:solidFill>
                <a:latin typeface="+mj-lt"/>
              </a:rPr>
              <a:t>Rename</a:t>
            </a:r>
            <a:r>
              <a:rPr lang="es-MX" sz="1600" dirty="0">
                <a:solidFill>
                  <a:schemeClr val="accent1">
                    <a:lumMod val="50000"/>
                  </a:schemeClr>
                </a:solidFill>
                <a:latin typeface="+mj-lt"/>
              </a:rPr>
              <a:t>: renombrar un objeto.</a:t>
            </a:r>
          </a:p>
          <a:p>
            <a:r>
              <a:rPr lang="es-MX" sz="1600" dirty="0" err="1">
                <a:solidFill>
                  <a:schemeClr val="accent1">
                    <a:lumMod val="50000"/>
                  </a:schemeClr>
                </a:solidFill>
                <a:latin typeface="+mj-lt"/>
              </a:rPr>
              <a:t>Comment</a:t>
            </a:r>
            <a:r>
              <a:rPr lang="es-MX" sz="1600" dirty="0">
                <a:solidFill>
                  <a:schemeClr val="accent1">
                    <a:lumMod val="50000"/>
                  </a:schemeClr>
                </a:solidFill>
                <a:latin typeface="+mj-lt"/>
              </a:rPr>
              <a:t>: comentar en el diccionario de datos.</a:t>
            </a:r>
          </a:p>
          <a:p>
            <a:endParaRPr lang="es-MX" sz="1600" dirty="0">
              <a:solidFill>
                <a:schemeClr val="accent1">
                  <a:lumMod val="50000"/>
                </a:schemeClr>
              </a:solidFill>
              <a:latin typeface="+mj-lt"/>
            </a:endParaRPr>
          </a:p>
          <a:p>
            <a:endParaRPr lang="es-MX" sz="1600" dirty="0">
              <a:solidFill>
                <a:schemeClr val="accent1">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lenguajes DBMS</a:t>
            </a:r>
            <a:endParaRPr lang="es-CO" sz="3200" dirty="0">
              <a:solidFill>
                <a:srgbClr val="00B0F0"/>
              </a:solidFill>
            </a:endParaRPr>
          </a:p>
        </p:txBody>
      </p:sp>
    </p:spTree>
    <p:extLst>
      <p:ext uri="{BB962C8B-B14F-4D97-AF65-F5344CB8AC3E}">
        <p14:creationId xmlns:p14="http://schemas.microsoft.com/office/powerpoint/2010/main" val="25231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5197" y="868894"/>
            <a:ext cx="8721401" cy="4031873"/>
          </a:xfrm>
          <a:prstGeom prst="rect">
            <a:avLst/>
          </a:prstGeom>
          <a:noFill/>
        </p:spPr>
        <p:txBody>
          <a:bodyPr wrap="square" rtlCol="0">
            <a:spAutoFit/>
          </a:bodyPr>
          <a:lstStyle/>
          <a:p>
            <a:r>
              <a:rPr lang="es-MX" sz="1600" dirty="0">
                <a:solidFill>
                  <a:schemeClr val="accent1">
                    <a:lumMod val="50000"/>
                  </a:schemeClr>
                </a:solidFill>
                <a:latin typeface="+mj-lt"/>
              </a:rPr>
              <a:t>- Crear tabla:</a:t>
            </a:r>
          </a:p>
          <a:p>
            <a:r>
              <a:rPr lang="es-MX" sz="1600" dirty="0">
                <a:solidFill>
                  <a:schemeClr val="accent1">
                    <a:lumMod val="50000"/>
                  </a:schemeClr>
                </a:solidFill>
                <a:latin typeface="+mj-lt"/>
              </a:rPr>
              <a:t> CREATE TABLE </a:t>
            </a:r>
            <a:r>
              <a:rPr lang="es-CO" sz="1600" dirty="0">
                <a:solidFill>
                  <a:schemeClr val="accent1">
                    <a:lumMod val="50000"/>
                  </a:schemeClr>
                </a:solidFill>
                <a:latin typeface="+mj-lt"/>
              </a:rPr>
              <a:t>schema </a:t>
            </a:r>
            <a:r>
              <a:rPr lang="es-MX" sz="1600" dirty="0">
                <a:solidFill>
                  <a:schemeClr val="accent1">
                    <a:lumMod val="50000"/>
                  </a:schemeClr>
                </a:solidFill>
                <a:latin typeface="+mj-lt"/>
              </a:rPr>
              <a:t>.nombreTabla  (“nombreAtributo" “tipoAtributo” NOT NULL , </a:t>
            </a:r>
          </a:p>
          <a:p>
            <a:r>
              <a:rPr lang="es-MX" sz="1600" dirty="0">
                <a:solidFill>
                  <a:schemeClr val="accent1">
                    <a:lumMod val="50000"/>
                  </a:schemeClr>
                </a:solidFill>
                <a:latin typeface="+mj-lt"/>
              </a:rPr>
              <a:t>	"DESCRIPCION" VARCHAR2(300 CHAR) NOT NULL };</a:t>
            </a:r>
          </a:p>
          <a:p>
            <a:r>
              <a:rPr lang="es-MX" sz="1600" dirty="0">
                <a:solidFill>
                  <a:schemeClr val="accent1">
                    <a:lumMod val="50000"/>
                  </a:schemeClr>
                </a:solidFill>
                <a:latin typeface="+mj-lt"/>
              </a:rPr>
              <a:t>- Adicionar columna a tabla: </a:t>
            </a:r>
          </a:p>
          <a:p>
            <a:r>
              <a:rPr lang="es-CO" altLang="es-CO" sz="1600" dirty="0">
                <a:solidFill>
                  <a:schemeClr val="accent1">
                    <a:lumMod val="50000"/>
                  </a:schemeClr>
                </a:solidFill>
                <a:latin typeface="+mj-lt"/>
              </a:rPr>
              <a:t>ALTER TABLE nombre_tabla ADD nombre_columna  tipo_columna; </a:t>
            </a:r>
          </a:p>
          <a:p>
            <a:r>
              <a:rPr lang="es-CO" altLang="es-CO" sz="1600" dirty="0">
                <a:solidFill>
                  <a:schemeClr val="accent1">
                    <a:lumMod val="50000"/>
                  </a:schemeClr>
                </a:solidFill>
                <a:latin typeface="+mj-lt"/>
              </a:rPr>
              <a:t>- Modificar nombre o tipo de columna:</a:t>
            </a:r>
          </a:p>
          <a:p>
            <a:r>
              <a:rPr lang="es-CO" altLang="es-CO" sz="1600" dirty="0">
                <a:solidFill>
                  <a:schemeClr val="accent1">
                    <a:lumMod val="50000"/>
                  </a:schemeClr>
                </a:solidFill>
                <a:latin typeface="+mj-lt"/>
              </a:rPr>
              <a:t>ALTER TABLE nombre_tabla MODIFY nombre_columna tipo_columna; </a:t>
            </a:r>
          </a:p>
          <a:p>
            <a:r>
              <a:rPr lang="es-CO" altLang="es-CO" sz="1600" dirty="0">
                <a:solidFill>
                  <a:schemeClr val="accent1">
                    <a:lumMod val="50000"/>
                  </a:schemeClr>
                </a:solidFill>
                <a:latin typeface="+mj-lt"/>
              </a:rPr>
              <a:t>- Borrar columna:</a:t>
            </a:r>
          </a:p>
          <a:p>
            <a:r>
              <a:rPr lang="es-CO" altLang="es-CO" sz="1600" dirty="0">
                <a:solidFill>
                  <a:schemeClr val="accent1">
                    <a:lumMod val="50000"/>
                  </a:schemeClr>
                </a:solidFill>
                <a:latin typeface="+mj-lt"/>
              </a:rPr>
              <a:t>ALTER TABLE nombre_tabla DROP COLUMN nombre_columna; </a:t>
            </a:r>
          </a:p>
          <a:p>
            <a:r>
              <a:rPr lang="es-CO" altLang="es-CO" sz="1600" dirty="0">
                <a:solidFill>
                  <a:schemeClr val="accent1">
                    <a:lumMod val="50000"/>
                  </a:schemeClr>
                </a:solidFill>
                <a:latin typeface="+mj-lt"/>
              </a:rPr>
              <a:t>-  Cambiar nombre columna o renombrar columna:</a:t>
            </a:r>
          </a:p>
          <a:p>
            <a:r>
              <a:rPr lang="es-CO" altLang="es-CO" sz="1600" dirty="0">
                <a:solidFill>
                  <a:schemeClr val="accent1">
                    <a:lumMod val="50000"/>
                  </a:schemeClr>
                </a:solidFill>
                <a:latin typeface="+mj-lt"/>
              </a:rPr>
              <a:t>ALTER TABLE nombre_tabla RENAME COLUMN nombre_viejo TO </a:t>
            </a:r>
            <a:r>
              <a:rPr lang="es-CO" altLang="es-CO" sz="1600" dirty="0" err="1">
                <a:solidFill>
                  <a:schemeClr val="accent1">
                    <a:lumMod val="50000"/>
                  </a:schemeClr>
                </a:solidFill>
                <a:latin typeface="+mj-lt"/>
              </a:rPr>
              <a:t>nombre_nuevo</a:t>
            </a:r>
            <a:r>
              <a:rPr lang="es-CO" altLang="es-CO" sz="1600" dirty="0">
                <a:solidFill>
                  <a:schemeClr val="accent1">
                    <a:lumMod val="50000"/>
                  </a:schemeClr>
                </a:solidFill>
                <a:latin typeface="+mj-lt"/>
              </a:rPr>
              <a:t>; </a:t>
            </a:r>
          </a:p>
          <a:p>
            <a:r>
              <a:rPr lang="es-MX" sz="1600" dirty="0">
                <a:solidFill>
                  <a:schemeClr val="accent1">
                    <a:lumMod val="50000"/>
                  </a:schemeClr>
                </a:solidFill>
                <a:latin typeface="+mj-lt"/>
              </a:rPr>
              <a:t>- Borrar tabla:</a:t>
            </a:r>
          </a:p>
          <a:p>
            <a:r>
              <a:rPr lang="es-CO" sz="1600" dirty="0">
                <a:solidFill>
                  <a:schemeClr val="accent1">
                    <a:lumMod val="50000"/>
                  </a:schemeClr>
                </a:solidFill>
                <a:latin typeface="+mj-lt"/>
              </a:rPr>
              <a:t>DROP TABLE </a:t>
            </a:r>
            <a:r>
              <a:rPr lang="es-CO" altLang="es-CO" sz="1600" dirty="0">
                <a:solidFill>
                  <a:schemeClr val="accent1">
                    <a:lumMod val="50000"/>
                  </a:schemeClr>
                </a:solidFill>
                <a:latin typeface="+mj-lt"/>
              </a:rPr>
              <a:t>nombre_tabla </a:t>
            </a:r>
            <a:r>
              <a:rPr lang="es-CO" sz="1600" dirty="0">
                <a:solidFill>
                  <a:schemeClr val="accent1">
                    <a:lumMod val="50000"/>
                  </a:schemeClr>
                </a:solidFill>
                <a:latin typeface="+mj-lt"/>
              </a:rPr>
              <a:t>;</a:t>
            </a:r>
            <a:endParaRPr lang="es-MX" sz="1600" dirty="0">
              <a:solidFill>
                <a:schemeClr val="accent1">
                  <a:lumMod val="50000"/>
                </a:schemeClr>
              </a:solidFill>
              <a:latin typeface="+mj-lt"/>
            </a:endParaRPr>
          </a:p>
          <a:p>
            <a:r>
              <a:rPr lang="es-MX" sz="1600" dirty="0">
                <a:solidFill>
                  <a:schemeClr val="accent1">
                    <a:lumMod val="50000"/>
                  </a:schemeClr>
                </a:solidFill>
                <a:latin typeface="+mj-lt"/>
              </a:rPr>
              <a:t>- Borrar todos los registros de la tabla:</a:t>
            </a:r>
          </a:p>
          <a:p>
            <a:r>
              <a:rPr lang="es-CO" sz="1600" dirty="0">
                <a:solidFill>
                  <a:schemeClr val="accent1">
                    <a:lumMod val="50000"/>
                  </a:schemeClr>
                </a:solidFill>
                <a:latin typeface="+mj-lt"/>
              </a:rPr>
              <a:t>DELETE FROM </a:t>
            </a:r>
            <a:r>
              <a:rPr lang="es-CO" altLang="es-CO" sz="1600" dirty="0">
                <a:solidFill>
                  <a:schemeClr val="accent1">
                    <a:lumMod val="50000"/>
                  </a:schemeClr>
                </a:solidFill>
                <a:latin typeface="+mj-lt"/>
              </a:rPr>
              <a:t>nombre_tabla </a:t>
            </a:r>
            <a:r>
              <a:rPr lang="es-CO" sz="1600" dirty="0">
                <a:solidFill>
                  <a:schemeClr val="accent1">
                    <a:lumMod val="50000"/>
                  </a:schemeClr>
                </a:solidFill>
                <a:latin typeface="+mj-lt"/>
              </a:rPr>
              <a:t>;</a:t>
            </a:r>
            <a:endParaRPr lang="es-MX" sz="1600" dirty="0">
              <a:solidFill>
                <a:schemeClr val="accent1">
                  <a:lumMod val="50000"/>
                </a:schemeClr>
              </a:solidFill>
              <a:latin typeface="+mj-lt"/>
            </a:endParaRPr>
          </a:p>
          <a:p>
            <a:endParaRPr lang="es-MX" sz="1600" dirty="0">
              <a:solidFill>
                <a:schemeClr val="accent1">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lenguajes DBMS</a:t>
            </a:r>
            <a:endParaRPr lang="es-CO" sz="3200" dirty="0">
              <a:solidFill>
                <a:srgbClr val="00B0F0"/>
              </a:solidFill>
            </a:endParaRPr>
          </a:p>
        </p:txBody>
      </p:sp>
    </p:spTree>
    <p:extLst>
      <p:ext uri="{BB962C8B-B14F-4D97-AF65-F5344CB8AC3E}">
        <p14:creationId xmlns:p14="http://schemas.microsoft.com/office/powerpoint/2010/main" val="1474006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68894"/>
            <a:ext cx="7703540" cy="4278094"/>
          </a:xfrm>
          <a:prstGeom prst="rect">
            <a:avLst/>
          </a:prstGeom>
          <a:noFill/>
        </p:spPr>
        <p:txBody>
          <a:bodyPr wrap="square" rtlCol="0">
            <a:spAutoFit/>
          </a:bodyPr>
          <a:lstStyle/>
          <a:p>
            <a:r>
              <a:rPr lang="es-MX" sz="1600" dirty="0">
                <a:solidFill>
                  <a:schemeClr val="accent1">
                    <a:lumMod val="50000"/>
                  </a:schemeClr>
                </a:solidFill>
                <a:latin typeface="+mj-lt"/>
              </a:rPr>
              <a:t>2. Lenguaje de manipulación de datos (DML):</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El DML se utiliza para acceder y manipular datos en una BD, manejando las solicitudes de los usuarios.</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Aquí hay algunas tareas que vienen bajo el lenguaje de manipulación de datos:</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Select: recuperar datos.</a:t>
            </a:r>
          </a:p>
          <a:p>
            <a:r>
              <a:rPr lang="es-MX" sz="1600" dirty="0">
                <a:solidFill>
                  <a:schemeClr val="accent1">
                    <a:lumMod val="50000"/>
                  </a:schemeClr>
                </a:solidFill>
                <a:latin typeface="+mj-lt"/>
              </a:rPr>
              <a:t>Insert: insertar datos en una tabla.</a:t>
            </a:r>
          </a:p>
          <a:p>
            <a:r>
              <a:rPr lang="es-MX" sz="1600" dirty="0">
                <a:solidFill>
                  <a:schemeClr val="accent1">
                    <a:lumMod val="50000"/>
                  </a:schemeClr>
                </a:solidFill>
                <a:latin typeface="+mj-lt"/>
              </a:rPr>
              <a:t>Update: actualizar los datos existentes dentro de una tabla.</a:t>
            </a:r>
          </a:p>
          <a:p>
            <a:r>
              <a:rPr lang="es-MX" sz="1600" dirty="0">
                <a:solidFill>
                  <a:schemeClr val="accent1">
                    <a:lumMod val="50000"/>
                  </a:schemeClr>
                </a:solidFill>
                <a:latin typeface="+mj-lt"/>
              </a:rPr>
              <a:t>Delete: eliminar todos los registros de una tabla.</a:t>
            </a:r>
          </a:p>
          <a:p>
            <a:r>
              <a:rPr lang="es-MX" sz="1600" dirty="0" err="1">
                <a:solidFill>
                  <a:schemeClr val="accent1">
                    <a:lumMod val="50000"/>
                  </a:schemeClr>
                </a:solidFill>
                <a:latin typeface="+mj-lt"/>
              </a:rPr>
              <a:t>Merge</a:t>
            </a:r>
            <a:r>
              <a:rPr lang="es-MX" sz="1600" dirty="0">
                <a:solidFill>
                  <a:schemeClr val="accent1">
                    <a:lumMod val="50000"/>
                  </a:schemeClr>
                </a:solidFill>
                <a:latin typeface="+mj-lt"/>
              </a:rPr>
              <a:t>: realiza la operación UPSERT, es decir, las operaciones de inserción o actualización.</a:t>
            </a:r>
          </a:p>
          <a:p>
            <a:r>
              <a:rPr lang="es-MX" sz="1600" dirty="0">
                <a:solidFill>
                  <a:schemeClr val="accent1">
                    <a:lumMod val="50000"/>
                  </a:schemeClr>
                </a:solidFill>
                <a:latin typeface="+mj-lt"/>
              </a:rPr>
              <a:t>Call: para llamar a un lenguaje de consulta estructurado o un subprograma de Java.</a:t>
            </a:r>
          </a:p>
          <a:p>
            <a:r>
              <a:rPr lang="es-MX" sz="1600" dirty="0" err="1">
                <a:solidFill>
                  <a:schemeClr val="accent1">
                    <a:lumMod val="50000"/>
                  </a:schemeClr>
                </a:solidFill>
                <a:latin typeface="+mj-lt"/>
              </a:rPr>
              <a:t>Explain</a:t>
            </a:r>
            <a:r>
              <a:rPr lang="es-MX" sz="1600" dirty="0">
                <a:solidFill>
                  <a:schemeClr val="accent1">
                    <a:lumMod val="50000"/>
                  </a:schemeClr>
                </a:solidFill>
                <a:latin typeface="+mj-lt"/>
              </a:rPr>
              <a:t> Plan: tiene el parámetro de explicar datos.</a:t>
            </a:r>
          </a:p>
          <a:p>
            <a:r>
              <a:rPr lang="es-MX" sz="1600" dirty="0">
                <a:solidFill>
                  <a:schemeClr val="accent1">
                    <a:lumMod val="50000"/>
                  </a:schemeClr>
                </a:solidFill>
                <a:latin typeface="+mj-lt"/>
              </a:rPr>
              <a:t>Lock Table: controla la concurrencia.</a:t>
            </a:r>
          </a:p>
          <a:p>
            <a:endParaRPr lang="es-MX" sz="1600" dirty="0">
              <a:solidFill>
                <a:schemeClr val="accent1">
                  <a:lumMod val="50000"/>
                </a:schemeClr>
              </a:solidFill>
              <a:latin typeface="+mj-lt"/>
            </a:endParaRPr>
          </a:p>
          <a:p>
            <a:endParaRPr lang="es-MX" sz="1600" dirty="0">
              <a:solidFill>
                <a:schemeClr val="accent1">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lenguajes DBMS</a:t>
            </a:r>
            <a:endParaRPr lang="es-CO" sz="3200" dirty="0">
              <a:solidFill>
                <a:srgbClr val="00B0F0"/>
              </a:solidFill>
            </a:endParaRPr>
          </a:p>
        </p:txBody>
      </p:sp>
    </p:spTree>
    <p:extLst>
      <p:ext uri="{BB962C8B-B14F-4D97-AF65-F5344CB8AC3E}">
        <p14:creationId xmlns:p14="http://schemas.microsoft.com/office/powerpoint/2010/main" val="1418681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73324" y="789552"/>
            <a:ext cx="9179196" cy="4031873"/>
          </a:xfrm>
          <a:prstGeom prst="rect">
            <a:avLst/>
          </a:prstGeom>
          <a:noFill/>
        </p:spPr>
        <p:txBody>
          <a:bodyPr wrap="square" rtlCol="0">
            <a:spAutoFit/>
          </a:bodyPr>
          <a:lstStyle/>
          <a:p>
            <a:r>
              <a:rPr lang="es-MX" sz="1600" dirty="0">
                <a:solidFill>
                  <a:schemeClr val="accent1">
                    <a:lumMod val="50000"/>
                  </a:schemeClr>
                </a:solidFill>
                <a:latin typeface="+mj-lt"/>
              </a:rPr>
              <a:t>Select y funciones de agregación (</a:t>
            </a:r>
            <a:r>
              <a:rPr lang="es-CO" altLang="es-CO" sz="1600" dirty="0">
                <a:solidFill>
                  <a:schemeClr val="accent1">
                    <a:lumMod val="50000"/>
                  </a:schemeClr>
                </a:solidFill>
                <a:latin typeface="+mj-lt"/>
                <a:cs typeface="Courier New" panose="02070309020205020404" pitchFamily="49" charset="0"/>
              </a:rPr>
              <a:t>AVG()</a:t>
            </a:r>
            <a:r>
              <a:rPr lang="es-CO" altLang="es-CO" sz="1600" dirty="0">
                <a:solidFill>
                  <a:schemeClr val="accent1">
                    <a:lumMod val="50000"/>
                  </a:schemeClr>
                </a:solidFill>
                <a:latin typeface="+mj-lt"/>
              </a:rPr>
              <a:t>, </a:t>
            </a:r>
            <a:r>
              <a:rPr lang="es-CO" altLang="es-CO" sz="1600" dirty="0">
                <a:solidFill>
                  <a:schemeClr val="accent1">
                    <a:lumMod val="50000"/>
                  </a:schemeClr>
                </a:solidFill>
                <a:latin typeface="+mj-lt"/>
                <a:cs typeface="Courier New" panose="02070309020205020404" pitchFamily="49" charset="0"/>
              </a:rPr>
              <a:t>COUNT()</a:t>
            </a:r>
            <a:r>
              <a:rPr lang="es-CO" altLang="es-CO" sz="1600" dirty="0">
                <a:solidFill>
                  <a:schemeClr val="accent1">
                    <a:lumMod val="50000"/>
                  </a:schemeClr>
                </a:solidFill>
                <a:latin typeface="+mj-lt"/>
              </a:rPr>
              <a:t>, </a:t>
            </a:r>
            <a:r>
              <a:rPr lang="es-CO" altLang="es-CO" sz="1600" dirty="0">
                <a:solidFill>
                  <a:schemeClr val="accent1">
                    <a:lumMod val="50000"/>
                  </a:schemeClr>
                </a:solidFill>
                <a:latin typeface="+mj-lt"/>
                <a:cs typeface="Courier New" panose="02070309020205020404" pitchFamily="49" charset="0"/>
              </a:rPr>
              <a:t>MAX()</a:t>
            </a:r>
            <a:r>
              <a:rPr lang="es-CO" altLang="es-CO" sz="1600" dirty="0">
                <a:solidFill>
                  <a:schemeClr val="accent1">
                    <a:lumMod val="50000"/>
                  </a:schemeClr>
                </a:solidFill>
                <a:latin typeface="+mj-lt"/>
              </a:rPr>
              <a:t>, </a:t>
            </a:r>
            <a:r>
              <a:rPr lang="es-CO" altLang="es-CO" sz="1600" dirty="0">
                <a:solidFill>
                  <a:schemeClr val="accent1">
                    <a:lumMod val="50000"/>
                  </a:schemeClr>
                </a:solidFill>
                <a:latin typeface="+mj-lt"/>
                <a:cs typeface="Courier New" panose="02070309020205020404" pitchFamily="49" charset="0"/>
              </a:rPr>
              <a:t>MIN() </a:t>
            </a:r>
            <a:r>
              <a:rPr lang="es-CO" altLang="es-CO" sz="1600" dirty="0">
                <a:solidFill>
                  <a:schemeClr val="accent1">
                    <a:lumMod val="50000"/>
                  </a:schemeClr>
                </a:solidFill>
                <a:latin typeface="+mj-lt"/>
              </a:rPr>
              <a:t>y </a:t>
            </a:r>
            <a:r>
              <a:rPr lang="es-CO" altLang="es-CO" sz="1600" dirty="0">
                <a:solidFill>
                  <a:schemeClr val="accent1">
                    <a:lumMod val="50000"/>
                  </a:schemeClr>
                </a:solidFill>
                <a:latin typeface="+mj-lt"/>
                <a:cs typeface="Courier New" panose="02070309020205020404" pitchFamily="49" charset="0"/>
              </a:rPr>
              <a:t>SUM()</a:t>
            </a:r>
            <a:r>
              <a:rPr lang="es-MX" sz="1600" dirty="0">
                <a:solidFill>
                  <a:schemeClr val="accent1">
                    <a:lumMod val="50000"/>
                  </a:schemeClr>
                </a:solidFill>
                <a:latin typeface="+mj-lt"/>
              </a:rPr>
              <a:t>):</a:t>
            </a:r>
          </a:p>
          <a:p>
            <a:r>
              <a:rPr lang="es-MX" sz="1600" dirty="0">
                <a:solidFill>
                  <a:schemeClr val="accent1">
                    <a:lumMod val="50000"/>
                  </a:schemeClr>
                </a:solidFill>
                <a:latin typeface="+mj-lt"/>
              </a:rPr>
              <a:t>- Select </a:t>
            </a:r>
            <a:r>
              <a:rPr lang="es-CO" sz="1600" dirty="0">
                <a:solidFill>
                  <a:schemeClr val="accent1">
                    <a:lumMod val="50000"/>
                  </a:schemeClr>
                </a:solidFill>
                <a:latin typeface="+mj-lt"/>
              </a:rPr>
              <a:t>c1,c2,c3</a:t>
            </a:r>
            <a:r>
              <a:rPr lang="es-MX" sz="1600" dirty="0">
                <a:solidFill>
                  <a:schemeClr val="accent1">
                    <a:lumMod val="50000"/>
                  </a:schemeClr>
                </a:solidFill>
                <a:latin typeface="+mj-lt"/>
              </a:rPr>
              <a:t> from nombre_tabla where condición group by </a:t>
            </a:r>
            <a:r>
              <a:rPr lang="es-CO" sz="1600" dirty="0">
                <a:solidFill>
                  <a:schemeClr val="accent1">
                    <a:lumMod val="50000"/>
                  </a:schemeClr>
                </a:solidFill>
                <a:latin typeface="+mj-lt"/>
              </a:rPr>
              <a:t>c1,c2,c3</a:t>
            </a:r>
            <a:r>
              <a:rPr lang="es-CO" sz="1600" dirty="0"/>
              <a:t>;</a:t>
            </a:r>
          </a:p>
          <a:p>
            <a:pPr latinLnBrk="1"/>
            <a:r>
              <a:rPr lang="es-MX" sz="1600" dirty="0">
                <a:solidFill>
                  <a:schemeClr val="accent1">
                    <a:lumMod val="50000"/>
                  </a:schemeClr>
                </a:solidFill>
                <a:latin typeface="+mj-lt"/>
              </a:rPr>
              <a:t>- </a:t>
            </a:r>
            <a:r>
              <a:rPr lang="en-US" sz="1600" dirty="0">
                <a:solidFill>
                  <a:schemeClr val="accent1">
                    <a:lumMod val="50000"/>
                  </a:schemeClr>
                </a:solidFill>
                <a:latin typeface="+mj-lt"/>
              </a:rPr>
              <a:t>SELECT c1, COUNT( c2) FROM </a:t>
            </a:r>
            <a:r>
              <a:rPr lang="es-MX" sz="1600" dirty="0">
                <a:solidFill>
                  <a:schemeClr val="accent1">
                    <a:lumMod val="50000"/>
                  </a:schemeClr>
                </a:solidFill>
                <a:latin typeface="+mj-lt"/>
              </a:rPr>
              <a:t>nombre_tabla where condición</a:t>
            </a:r>
            <a:r>
              <a:rPr lang="en-US" sz="1600" dirty="0">
                <a:solidFill>
                  <a:schemeClr val="accent1">
                    <a:lumMod val="50000"/>
                  </a:schemeClr>
                </a:solidFill>
                <a:latin typeface="+mj-lt"/>
              </a:rPr>
              <a:t> GROUP BY c1 ORDER BY c1</a:t>
            </a:r>
          </a:p>
          <a:p>
            <a:pPr latinLnBrk="1"/>
            <a:r>
              <a:rPr lang="es-MX" sz="1600" dirty="0">
                <a:solidFill>
                  <a:schemeClr val="accent1">
                    <a:lumMod val="50000"/>
                  </a:schemeClr>
                </a:solidFill>
                <a:latin typeface="+mj-lt"/>
              </a:rPr>
              <a:t>- </a:t>
            </a:r>
            <a:r>
              <a:rPr lang="en-US" sz="1600" dirty="0">
                <a:solidFill>
                  <a:schemeClr val="accent1">
                    <a:lumMod val="50000"/>
                  </a:schemeClr>
                </a:solidFill>
                <a:latin typeface="+mj-lt"/>
              </a:rPr>
              <a:t>SELECT c1, c2, SUM( c3 * c4) suma FROM </a:t>
            </a:r>
            <a:r>
              <a:rPr lang="es-MX" sz="1600" dirty="0">
                <a:solidFill>
                  <a:schemeClr val="accent1">
                    <a:lumMod val="50000"/>
                  </a:schemeClr>
                </a:solidFill>
                <a:latin typeface="+mj-lt"/>
              </a:rPr>
              <a:t>nombre_tabla</a:t>
            </a:r>
            <a:r>
              <a:rPr lang="en-US" sz="1600" dirty="0">
                <a:solidFill>
                  <a:schemeClr val="accent1">
                    <a:lumMod val="50000"/>
                  </a:schemeClr>
                </a:solidFill>
                <a:latin typeface="+mj-lt"/>
              </a:rPr>
              <a:t> </a:t>
            </a:r>
            <a:r>
              <a:rPr lang="es-MX" sz="1600" dirty="0">
                <a:solidFill>
                  <a:schemeClr val="accent1">
                    <a:lumMod val="50000"/>
                  </a:schemeClr>
                </a:solidFill>
                <a:latin typeface="+mj-lt"/>
              </a:rPr>
              <a:t>where condición</a:t>
            </a:r>
            <a:r>
              <a:rPr lang="en-US" sz="1600" dirty="0">
                <a:solidFill>
                  <a:schemeClr val="accent1">
                    <a:lumMod val="50000"/>
                  </a:schemeClr>
                </a:solidFill>
                <a:latin typeface="+mj-lt"/>
              </a:rPr>
              <a:t> GROUP BY ROLLUP(c1, c2);</a:t>
            </a:r>
          </a:p>
          <a:p>
            <a:pPr fontAlgn="t" latinLnBrk="1"/>
            <a:r>
              <a:rPr lang="es-MX" sz="1600" dirty="0">
                <a:solidFill>
                  <a:schemeClr val="accent1">
                    <a:lumMod val="50000"/>
                  </a:schemeClr>
                </a:solidFill>
                <a:latin typeface="+mj-lt"/>
              </a:rPr>
              <a:t>- </a:t>
            </a:r>
            <a:r>
              <a:rPr lang="en-US" sz="1600" dirty="0">
                <a:solidFill>
                  <a:schemeClr val="accent1">
                    <a:lumMod val="50000"/>
                  </a:schemeClr>
                </a:solidFill>
                <a:latin typeface="+mj-lt"/>
              </a:rPr>
              <a:t>SELECT DISTINCT c1 FROM  </a:t>
            </a:r>
            <a:r>
              <a:rPr lang="es-MX" sz="1600" dirty="0">
                <a:solidFill>
                  <a:schemeClr val="accent1">
                    <a:lumMod val="50000"/>
                  </a:schemeClr>
                </a:solidFill>
                <a:latin typeface="+mj-lt"/>
              </a:rPr>
              <a:t> nombre_tabla</a:t>
            </a:r>
            <a:r>
              <a:rPr lang="en-US" sz="1600" dirty="0">
                <a:solidFill>
                  <a:schemeClr val="accent1">
                    <a:lumMod val="50000"/>
                  </a:schemeClr>
                </a:solidFill>
                <a:latin typeface="+mj-lt"/>
              </a:rPr>
              <a:t>;</a:t>
            </a:r>
          </a:p>
          <a:p>
            <a:pPr fontAlgn="t" latinLnBrk="1"/>
            <a:r>
              <a:rPr lang="en-US" sz="1600" dirty="0">
                <a:solidFill>
                  <a:schemeClr val="accent1">
                    <a:lumMod val="50000"/>
                  </a:schemeClr>
                </a:solidFill>
                <a:latin typeface="+mj-lt"/>
              </a:rPr>
              <a:t>- SELECT  c1 FROM </a:t>
            </a:r>
            <a:r>
              <a:rPr lang="es-MX" sz="1600" dirty="0">
                <a:solidFill>
                  <a:schemeClr val="accent1">
                    <a:lumMod val="50000"/>
                  </a:schemeClr>
                </a:solidFill>
                <a:latin typeface="+mj-lt"/>
              </a:rPr>
              <a:t>nombre_tabla</a:t>
            </a:r>
            <a:r>
              <a:rPr lang="en-US" sz="1600" dirty="0">
                <a:solidFill>
                  <a:schemeClr val="accent1">
                    <a:lumMod val="50000"/>
                  </a:schemeClr>
                </a:solidFill>
                <a:latin typeface="+mj-lt"/>
              </a:rPr>
              <a:t> GROUP BY c1;</a:t>
            </a:r>
            <a:endParaRPr lang="es-MX" sz="1600" dirty="0">
              <a:solidFill>
                <a:schemeClr val="accent1">
                  <a:lumMod val="50000"/>
                </a:schemeClr>
              </a:solidFill>
              <a:latin typeface="+mj-lt"/>
            </a:endParaRPr>
          </a:p>
          <a:p>
            <a:r>
              <a:rPr lang="es-MX" sz="1600" dirty="0">
                <a:solidFill>
                  <a:schemeClr val="accent1">
                    <a:lumMod val="50000"/>
                  </a:schemeClr>
                </a:solidFill>
                <a:latin typeface="+mj-lt"/>
              </a:rPr>
              <a:t>Insert:</a:t>
            </a:r>
          </a:p>
          <a:p>
            <a:r>
              <a:rPr lang="es-MX" sz="1600" dirty="0">
                <a:solidFill>
                  <a:schemeClr val="accent1">
                    <a:lumMod val="50000"/>
                  </a:schemeClr>
                </a:solidFill>
                <a:latin typeface="+mj-lt"/>
              </a:rPr>
              <a:t>INSERT INTO nombre_tabla (columna1, columna2, ...) VALUES (valor1, valor2, ...);</a:t>
            </a:r>
          </a:p>
          <a:p>
            <a:r>
              <a:rPr lang="es-MX" sz="1600" dirty="0">
                <a:solidFill>
                  <a:schemeClr val="accent1">
                    <a:lumMod val="50000"/>
                  </a:schemeClr>
                </a:solidFill>
                <a:latin typeface="+mj-lt"/>
              </a:rPr>
              <a:t>Update: </a:t>
            </a:r>
          </a:p>
          <a:p>
            <a:r>
              <a:rPr lang="es-MX" sz="1600" dirty="0">
                <a:solidFill>
                  <a:schemeClr val="accent1">
                    <a:lumMod val="50000"/>
                  </a:schemeClr>
                </a:solidFill>
                <a:latin typeface="+mj-lt"/>
              </a:rPr>
              <a:t>UPDATE nombre_tabla SET columna_1 = nuevo valor WHERE condición</a:t>
            </a:r>
          </a:p>
          <a:p>
            <a:r>
              <a:rPr lang="es-MX" sz="1600" dirty="0">
                <a:solidFill>
                  <a:schemeClr val="accent1">
                    <a:lumMod val="50000"/>
                  </a:schemeClr>
                </a:solidFill>
                <a:latin typeface="+mj-lt"/>
              </a:rPr>
              <a:t>Delete:</a:t>
            </a:r>
          </a:p>
          <a:p>
            <a:r>
              <a:rPr lang="es-CO" sz="1600" dirty="0">
                <a:solidFill>
                  <a:schemeClr val="accent1">
                    <a:lumMod val="50000"/>
                  </a:schemeClr>
                </a:solidFill>
                <a:latin typeface="+mj-lt"/>
              </a:rPr>
              <a:t>DELETE FROM nombre_tabla WHERE condición;</a:t>
            </a:r>
            <a:endParaRPr lang="es-MX" sz="1600" dirty="0">
              <a:solidFill>
                <a:schemeClr val="accent1">
                  <a:lumMod val="50000"/>
                </a:schemeClr>
              </a:solidFill>
              <a:latin typeface="+mj-lt"/>
            </a:endParaRPr>
          </a:p>
          <a:p>
            <a:r>
              <a:rPr lang="es-MX" sz="1600" dirty="0">
                <a:solidFill>
                  <a:schemeClr val="accent1">
                    <a:lumMod val="50000"/>
                  </a:schemeClr>
                </a:solidFill>
                <a:latin typeface="+mj-lt"/>
              </a:rPr>
              <a:t>Call: </a:t>
            </a:r>
          </a:p>
          <a:p>
            <a:r>
              <a:rPr lang="es-CO" altLang="es-CO" sz="1600" dirty="0">
                <a:solidFill>
                  <a:schemeClr val="accent1">
                    <a:lumMod val="50000"/>
                  </a:schemeClr>
                </a:solidFill>
                <a:latin typeface="+mj-lt"/>
              </a:rPr>
              <a:t>CALL </a:t>
            </a:r>
            <a:r>
              <a:rPr lang="es-CO" altLang="es-CO" sz="1600" dirty="0" err="1">
                <a:solidFill>
                  <a:schemeClr val="accent1">
                    <a:lumMod val="50000"/>
                  </a:schemeClr>
                </a:solidFill>
                <a:latin typeface="+mj-lt"/>
              </a:rPr>
              <a:t>paquete.nombre_procedimiento</a:t>
            </a:r>
            <a:r>
              <a:rPr lang="es-CO" altLang="es-CO" sz="1600" dirty="0">
                <a:solidFill>
                  <a:schemeClr val="accent1">
                    <a:lumMod val="50000"/>
                  </a:schemeClr>
                </a:solidFill>
                <a:latin typeface="+mj-lt"/>
              </a:rPr>
              <a:t>(valor1, valor2, …); </a:t>
            </a:r>
            <a:endParaRPr lang="es-MX" sz="1600" dirty="0">
              <a:solidFill>
                <a:schemeClr val="accent1">
                  <a:lumMod val="50000"/>
                </a:schemeClr>
              </a:solidFill>
              <a:latin typeface="+mj-lt"/>
            </a:endParaRPr>
          </a:p>
          <a:p>
            <a:r>
              <a:rPr lang="es-MX" sz="1600" dirty="0">
                <a:solidFill>
                  <a:schemeClr val="accent1">
                    <a:lumMod val="50000"/>
                  </a:schemeClr>
                </a:solidFill>
                <a:latin typeface="+mj-lt"/>
              </a:rPr>
              <a:t>Lock Table:</a:t>
            </a:r>
          </a:p>
          <a:p>
            <a:r>
              <a:rPr lang="es-CO" altLang="es-CO" sz="1600" dirty="0">
                <a:solidFill>
                  <a:schemeClr val="accent1">
                    <a:lumMod val="50000"/>
                  </a:schemeClr>
                </a:solidFill>
                <a:latin typeface="+mj-lt"/>
              </a:rPr>
              <a:t>LOCK TABLE </a:t>
            </a:r>
            <a:r>
              <a:rPr lang="es-CO" sz="1600" dirty="0">
                <a:solidFill>
                  <a:schemeClr val="accent1">
                    <a:lumMod val="50000"/>
                  </a:schemeClr>
                </a:solidFill>
                <a:latin typeface="+mj-lt"/>
              </a:rPr>
              <a:t>nombre_tabla</a:t>
            </a:r>
            <a:r>
              <a:rPr lang="es-CO" altLang="es-CO" sz="1600" dirty="0">
                <a:solidFill>
                  <a:schemeClr val="accent1">
                    <a:lumMod val="50000"/>
                  </a:schemeClr>
                </a:solidFill>
                <a:latin typeface="+mj-lt"/>
              </a:rPr>
              <a:t> IN modo_bloqueo MODE NOWAIT (inmediato); </a:t>
            </a:r>
            <a:endParaRPr lang="es-MX" sz="1600" dirty="0">
              <a:solidFill>
                <a:schemeClr val="accent1">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lenguajes DBMS</a:t>
            </a:r>
            <a:endParaRPr lang="es-CO" sz="3200" dirty="0">
              <a:solidFill>
                <a:srgbClr val="00B0F0"/>
              </a:solidFill>
            </a:endParaRPr>
          </a:p>
        </p:txBody>
      </p:sp>
    </p:spTree>
    <p:extLst>
      <p:ext uri="{BB962C8B-B14F-4D97-AF65-F5344CB8AC3E}">
        <p14:creationId xmlns:p14="http://schemas.microsoft.com/office/powerpoint/2010/main" val="2923951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68894"/>
            <a:ext cx="5615308" cy="3847207"/>
          </a:xfrm>
          <a:prstGeom prst="rect">
            <a:avLst/>
          </a:prstGeom>
          <a:noFill/>
        </p:spPr>
        <p:txBody>
          <a:bodyPr wrap="square" rtlCol="0">
            <a:spAutoFit/>
          </a:bodyPr>
          <a:lstStyle/>
          <a:p>
            <a:r>
              <a:rPr lang="es-MX" sz="1600" dirty="0">
                <a:solidFill>
                  <a:schemeClr val="accent1">
                    <a:lumMod val="50000"/>
                  </a:schemeClr>
                </a:solidFill>
                <a:latin typeface="+mj-lt"/>
              </a:rPr>
              <a:t>3. Lenguaje de control de datos (DCL):</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El DCL es usado para recuperar los datos almacenados o guardados. Además, su ejecución es transaccional y tiene parámetros de reversión (excepto en Oracle Database).</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Estas son algunas tareas del lenguaje de control de datos:</a:t>
            </a:r>
          </a:p>
          <a:p>
            <a:r>
              <a:rPr lang="es-MX" sz="1600" dirty="0">
                <a:solidFill>
                  <a:schemeClr val="accent1">
                    <a:lumMod val="50000"/>
                  </a:schemeClr>
                </a:solidFill>
                <a:latin typeface="+mj-lt"/>
              </a:rPr>
              <a:t>Grant: para otorgar privilegios de acceso de usuario a una base de datos.</a:t>
            </a:r>
          </a:p>
          <a:p>
            <a:r>
              <a:rPr lang="es-MX" sz="1600" dirty="0">
                <a:solidFill>
                  <a:schemeClr val="accent1">
                    <a:lumMod val="50000"/>
                  </a:schemeClr>
                </a:solidFill>
                <a:latin typeface="+mj-lt"/>
              </a:rPr>
              <a:t>Revoke: Revocar privilegios de sistema de usuarios y roles Además, las siguientes operaciones cuentan con la autorización de Revoke: CONNECT, INSERT, USAGE, EXECUTE, DELETE, UPDATE and SELECT.</a:t>
            </a:r>
          </a:p>
          <a:p>
            <a:endParaRPr lang="es-MX" sz="1600" dirty="0">
              <a:solidFill>
                <a:schemeClr val="accent1">
                  <a:lumMod val="50000"/>
                </a:schemeClr>
              </a:solidFill>
              <a:latin typeface="+mj-lt"/>
            </a:endParaRPr>
          </a:p>
          <a:p>
            <a:endParaRPr lang="es-MX" sz="1600" dirty="0">
              <a:solidFill>
                <a:schemeClr val="accent1">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lenguajes DBMS</a:t>
            </a:r>
            <a:endParaRPr lang="es-CO" sz="3200" dirty="0">
              <a:solidFill>
                <a:srgbClr val="00B0F0"/>
              </a:solidFill>
            </a:endParaRPr>
          </a:p>
        </p:txBody>
      </p:sp>
      <p:pic>
        <p:nvPicPr>
          <p:cNvPr id="8194" name="Picture 2" descr="Resultado de imagen para dcl base de datos">
            <a:extLst>
              <a:ext uri="{FF2B5EF4-FFF2-40B4-BE49-F238E27FC236}">
                <a16:creationId xmlns:a16="http://schemas.microsoft.com/office/drawing/2014/main" id="{842F6385-5CEC-4E5E-9F97-076FD77C6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034" y="1501315"/>
            <a:ext cx="2858171" cy="2140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185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68894"/>
            <a:ext cx="5615308" cy="3539430"/>
          </a:xfrm>
          <a:prstGeom prst="rect">
            <a:avLst/>
          </a:prstGeom>
          <a:noFill/>
        </p:spPr>
        <p:txBody>
          <a:bodyPr wrap="square" rtlCol="0">
            <a:spAutoFit/>
          </a:bodyPr>
          <a:lstStyle/>
          <a:p>
            <a:r>
              <a:rPr lang="es-MX" sz="1600" dirty="0">
                <a:solidFill>
                  <a:schemeClr val="accent1">
                    <a:lumMod val="50000"/>
                  </a:schemeClr>
                </a:solidFill>
                <a:latin typeface="+mj-lt"/>
              </a:rPr>
              <a:t>4. Lenguaje de control de transacciones (TCL):</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El TCL es utilizado para ejecutar los cambios realizados por la declaración DML. Además, TCL se puede agrupar en una transacción lógica.</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Aquí hay algunas tareas que vienen bajo el lenguaje de control de transacciones:</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Commit: para guardar la transacción en la base de datos.</a:t>
            </a:r>
          </a:p>
          <a:p>
            <a:r>
              <a:rPr lang="es-MX" sz="1600" dirty="0">
                <a:solidFill>
                  <a:schemeClr val="accent1">
                    <a:lumMod val="50000"/>
                  </a:schemeClr>
                </a:solidFill>
                <a:latin typeface="+mj-lt"/>
              </a:rPr>
              <a:t>Rollback: para restaurar la base de datos a la original desde la última confirmación.</a:t>
            </a:r>
          </a:p>
          <a:p>
            <a:endParaRPr lang="es-MX" sz="1600" dirty="0">
              <a:solidFill>
                <a:schemeClr val="accent1">
                  <a:lumMod val="50000"/>
                </a:schemeClr>
              </a:solidFill>
              <a:latin typeface="+mj-lt"/>
            </a:endParaRPr>
          </a:p>
          <a:p>
            <a:endParaRPr lang="es-MX" sz="1600" dirty="0">
              <a:solidFill>
                <a:schemeClr val="accent1">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Tipos de lenguajes DBMS</a:t>
            </a:r>
            <a:endParaRPr lang="es-CO" sz="3200" dirty="0">
              <a:solidFill>
                <a:srgbClr val="00B0F0"/>
              </a:solidFill>
            </a:endParaRPr>
          </a:p>
        </p:txBody>
      </p:sp>
      <p:pic>
        <p:nvPicPr>
          <p:cNvPr id="11266" name="Picture 2" descr="Resultado de imagen para tcl base de datos">
            <a:extLst>
              <a:ext uri="{FF2B5EF4-FFF2-40B4-BE49-F238E27FC236}">
                <a16:creationId xmlns:a16="http://schemas.microsoft.com/office/drawing/2014/main" id="{821A1D31-F60E-498A-BD9E-172AB3589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059582"/>
            <a:ext cx="3076301"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678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868894"/>
            <a:ext cx="5831332" cy="2800767"/>
          </a:xfrm>
          <a:prstGeom prst="rect">
            <a:avLst/>
          </a:prstGeom>
          <a:noFill/>
        </p:spPr>
        <p:txBody>
          <a:bodyPr wrap="square" rtlCol="0">
            <a:spAutoFit/>
          </a:bodyPr>
          <a:lstStyle/>
          <a:p>
            <a:r>
              <a:rPr lang="es-MX" sz="1600" dirty="0">
                <a:solidFill>
                  <a:schemeClr val="accent1">
                    <a:lumMod val="50000"/>
                  </a:schemeClr>
                </a:solidFill>
                <a:latin typeface="+mj-lt"/>
              </a:rPr>
              <a:t>Un procedimiento almacenado es un conjunto de comandos SQL que pueden almacenarse en el servidor. Una vez que se hace, los clientes no necesitan relanzar los comandos individuales pero pueden en su lugar referirse al procedimiento almacenado.</a:t>
            </a:r>
          </a:p>
          <a:p>
            <a:r>
              <a:rPr lang="es-MX" sz="1600" dirty="0">
                <a:solidFill>
                  <a:schemeClr val="accent1">
                    <a:lumMod val="50000"/>
                  </a:schemeClr>
                </a:solidFill>
                <a:latin typeface="+mj-lt"/>
              </a:rPr>
              <a:t>Algunas situaciones en que los procedimientos almacenados pueden ser particularmente útiles:</a:t>
            </a:r>
          </a:p>
          <a:p>
            <a:r>
              <a:rPr lang="es-MX" sz="1600" dirty="0">
                <a:solidFill>
                  <a:schemeClr val="accent1">
                    <a:lumMod val="50000"/>
                  </a:schemeClr>
                </a:solidFill>
                <a:latin typeface="+mj-lt"/>
              </a:rPr>
              <a:t>Cuando múltiples aplicaciones cliente se escriben en distintos lenguajes o funcionan en distintas plataformas, pero necesitan realizar la misma operación en la base de datos.</a:t>
            </a:r>
          </a:p>
          <a:p>
            <a:endParaRPr lang="es-MX" sz="1600" dirty="0">
              <a:solidFill>
                <a:schemeClr val="accent1">
                  <a:lumMod val="50000"/>
                </a:schemeClr>
              </a:solidFill>
              <a:latin typeface="+mj-lt"/>
            </a:endParaRPr>
          </a:p>
          <a:p>
            <a:endParaRPr lang="es-MX" sz="1600" dirty="0">
              <a:solidFill>
                <a:schemeClr val="accent1">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Funciones y Procedimientos</a:t>
            </a:r>
            <a:endParaRPr lang="es-CO" sz="3200" dirty="0">
              <a:solidFill>
                <a:srgbClr val="00B0F0"/>
              </a:solidFill>
            </a:endParaRPr>
          </a:p>
        </p:txBody>
      </p:sp>
      <p:pic>
        <p:nvPicPr>
          <p:cNvPr id="2" name="Imagen 1">
            <a:extLst>
              <a:ext uri="{FF2B5EF4-FFF2-40B4-BE49-F238E27FC236}">
                <a16:creationId xmlns:a16="http://schemas.microsoft.com/office/drawing/2014/main" id="{F7473235-B2DF-466C-8B78-81103AF0111E}"/>
              </a:ext>
            </a:extLst>
          </p:cNvPr>
          <p:cNvPicPr>
            <a:picLocks noChangeAspect="1"/>
          </p:cNvPicPr>
          <p:nvPr/>
        </p:nvPicPr>
        <p:blipFill>
          <a:blip r:embed="rId2"/>
          <a:stretch>
            <a:fillRect/>
          </a:stretch>
        </p:blipFill>
        <p:spPr>
          <a:xfrm>
            <a:off x="5652120" y="1131590"/>
            <a:ext cx="3219450" cy="1638300"/>
          </a:xfrm>
          <a:prstGeom prst="rect">
            <a:avLst/>
          </a:prstGeom>
        </p:spPr>
      </p:pic>
      <p:sp>
        <p:nvSpPr>
          <p:cNvPr id="3" name="CuadroTexto 2">
            <a:extLst>
              <a:ext uri="{FF2B5EF4-FFF2-40B4-BE49-F238E27FC236}">
                <a16:creationId xmlns:a16="http://schemas.microsoft.com/office/drawing/2014/main" id="{5C91221E-CD97-4013-A858-B9DF5058188A}"/>
              </a:ext>
            </a:extLst>
          </p:cNvPr>
          <p:cNvSpPr txBox="1"/>
          <p:nvPr/>
        </p:nvSpPr>
        <p:spPr>
          <a:xfrm>
            <a:off x="1" y="3132138"/>
            <a:ext cx="9036495" cy="1600438"/>
          </a:xfrm>
          <a:prstGeom prst="rect">
            <a:avLst/>
          </a:prstGeom>
          <a:noFill/>
        </p:spPr>
        <p:txBody>
          <a:bodyPr wrap="square" rtlCol="0">
            <a:spAutoFit/>
          </a:bodyPr>
          <a:lstStyle/>
          <a:p>
            <a:r>
              <a:rPr lang="es-MX" sz="1600" dirty="0">
                <a:solidFill>
                  <a:schemeClr val="accent1">
                    <a:lumMod val="50000"/>
                  </a:schemeClr>
                </a:solidFill>
                <a:latin typeface="+mj-lt"/>
              </a:rPr>
              <a:t>Cuando la seguridad es muy importante. Los bancos, por ejemplo, usan procedimientos almacenados para todas las operaciones comunes. Esto proporciona un entorno seguro y consistente, y los procedimientos pueden asegurar que cada operación se loguea apropiadamente. En tal entorno, las aplicaciones y los usuarios no obtendrían ningún acceso directo a las tablas de la base de datos, sólo pueden ejecutar algunos procedimientos almacenados.</a:t>
            </a:r>
          </a:p>
          <a:p>
            <a:endParaRPr lang="es-CO" dirty="0"/>
          </a:p>
        </p:txBody>
      </p:sp>
    </p:spTree>
    <p:extLst>
      <p:ext uri="{BB962C8B-B14F-4D97-AF65-F5344CB8AC3E}">
        <p14:creationId xmlns:p14="http://schemas.microsoft.com/office/powerpoint/2010/main" val="2233060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51692" y="2643758"/>
            <a:ext cx="9082224" cy="2062103"/>
          </a:xfrm>
          <a:prstGeom prst="rect">
            <a:avLst/>
          </a:prstGeom>
          <a:noFill/>
        </p:spPr>
        <p:txBody>
          <a:bodyPr wrap="square" rtlCol="0">
            <a:spAutoFit/>
          </a:bodyPr>
          <a:lstStyle/>
          <a:p>
            <a:r>
              <a:rPr lang="es-MX" sz="1600" dirty="0">
                <a:solidFill>
                  <a:schemeClr val="accent1">
                    <a:lumMod val="50000"/>
                  </a:schemeClr>
                </a:solidFill>
                <a:latin typeface="+mj-lt"/>
              </a:rPr>
              <a:t>Cuando crea un procedimiento o una función, puede definir parámetros. Hay tres tipos de parámetros que se pueden declarar:</a:t>
            </a:r>
          </a:p>
          <a:p>
            <a:r>
              <a:rPr lang="es-MX" sz="1600" b="1" dirty="0">
                <a:solidFill>
                  <a:schemeClr val="accent1">
                    <a:lumMod val="50000"/>
                  </a:schemeClr>
                </a:solidFill>
                <a:latin typeface="+mj-lt"/>
              </a:rPr>
              <a:t>1) Parámetro de tipo IN:</a:t>
            </a:r>
            <a:r>
              <a:rPr lang="es-MX" sz="1600" dirty="0">
                <a:solidFill>
                  <a:schemeClr val="accent1">
                    <a:lumMod val="50000"/>
                  </a:schemeClr>
                </a:solidFill>
                <a:latin typeface="+mj-lt"/>
              </a:rPr>
              <a:t> Estos tipos de parámetros se utilizan para enviar valores a procedimientos almacenados por lo tanto su valor de parámetro no puede ser reemplazado.</a:t>
            </a:r>
          </a:p>
          <a:p>
            <a:r>
              <a:rPr lang="es-MX" sz="1600" b="1" dirty="0">
                <a:solidFill>
                  <a:schemeClr val="accent1">
                    <a:lumMod val="50000"/>
                  </a:schemeClr>
                </a:solidFill>
                <a:latin typeface="+mj-lt"/>
              </a:rPr>
              <a:t>2) Parámetro de tipo OUT:</a:t>
            </a:r>
            <a:r>
              <a:rPr lang="es-MX" sz="1600" dirty="0">
                <a:solidFill>
                  <a:schemeClr val="accent1">
                    <a:lumMod val="50000"/>
                  </a:schemeClr>
                </a:solidFill>
                <a:latin typeface="+mj-lt"/>
              </a:rPr>
              <a:t> Estos tipos de parámetros se utilizan para obtener valores de los procedimientos almacenados. Por consiguiente es similar a un tipo de retorno en funciones.</a:t>
            </a:r>
          </a:p>
          <a:p>
            <a:r>
              <a:rPr lang="es-MX" sz="1600" b="1" dirty="0">
                <a:solidFill>
                  <a:schemeClr val="accent1">
                    <a:lumMod val="50000"/>
                  </a:schemeClr>
                </a:solidFill>
                <a:latin typeface="+mj-lt"/>
              </a:rPr>
              <a:t>3) Parámetro IN OUT:</a:t>
            </a:r>
            <a:r>
              <a:rPr lang="es-MX" sz="1600" dirty="0">
                <a:solidFill>
                  <a:schemeClr val="accent1">
                    <a:lumMod val="50000"/>
                  </a:schemeClr>
                </a:solidFill>
                <a:latin typeface="+mj-lt"/>
              </a:rPr>
              <a:t> Estos tipos de parámetros se utilizan para enviar valores aunque también para obtener valores en los procedimientos almacenados.</a:t>
            </a: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Funciones y Procedimientos</a:t>
            </a:r>
            <a:endParaRPr lang="es-CO" sz="3200" dirty="0">
              <a:solidFill>
                <a:srgbClr val="00B0F0"/>
              </a:solidFill>
            </a:endParaRPr>
          </a:p>
        </p:txBody>
      </p:sp>
      <p:pic>
        <p:nvPicPr>
          <p:cNvPr id="4" name="Imagen 3">
            <a:extLst>
              <a:ext uri="{FF2B5EF4-FFF2-40B4-BE49-F238E27FC236}">
                <a16:creationId xmlns:a16="http://schemas.microsoft.com/office/drawing/2014/main" id="{E15A20DE-4EF3-4505-9A24-DE3539CB308D}"/>
              </a:ext>
            </a:extLst>
          </p:cNvPr>
          <p:cNvPicPr>
            <a:picLocks noChangeAspect="1"/>
          </p:cNvPicPr>
          <p:nvPr/>
        </p:nvPicPr>
        <p:blipFill>
          <a:blip r:embed="rId2"/>
          <a:stretch>
            <a:fillRect/>
          </a:stretch>
        </p:blipFill>
        <p:spPr>
          <a:xfrm>
            <a:off x="35496" y="843558"/>
            <a:ext cx="9082224" cy="1863849"/>
          </a:xfrm>
          <a:prstGeom prst="rect">
            <a:avLst/>
          </a:prstGeom>
        </p:spPr>
      </p:pic>
    </p:spTree>
    <p:extLst>
      <p:ext uri="{BB962C8B-B14F-4D97-AF65-F5344CB8AC3E}">
        <p14:creationId xmlns:p14="http://schemas.microsoft.com/office/powerpoint/2010/main" val="403189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p:cNvSpPr txBox="1"/>
          <p:nvPr/>
        </p:nvSpPr>
        <p:spPr>
          <a:xfrm>
            <a:off x="3419871" y="1124433"/>
            <a:ext cx="5598882" cy="3176891"/>
          </a:xfrm>
          <a:prstGeom prst="rect">
            <a:avLst/>
          </a:prstGeom>
          <a:noFill/>
        </p:spPr>
        <p:txBody>
          <a:bodyPr wrap="square" rtlCol="0">
            <a:spAutoFit/>
          </a:bodyPr>
          <a:lstStyle/>
          <a:p>
            <a:r>
              <a:rPr lang="es-MX" sz="2000" dirty="0">
                <a:solidFill>
                  <a:schemeClr val="accent1">
                    <a:lumMod val="50000"/>
                  </a:schemeClr>
                </a:solidFill>
              </a:rPr>
              <a:t>Java es un lenguaje de programación orientado a objetos que se incorporó al ámbito de la informática en los años noventa. La idea de Java es que pueda realizarse programas con la posibilidad de ejecutarse en cualquier contexto, en cualquier ambiente, siendo así su portabilidad uno de sus principales logros. Fue desarrollado por </a:t>
            </a:r>
            <a:r>
              <a:rPr lang="es-MX" sz="2000" dirty="0" err="1">
                <a:solidFill>
                  <a:schemeClr val="accent1">
                    <a:lumMod val="50000"/>
                  </a:schemeClr>
                </a:solidFill>
              </a:rPr>
              <a:t>Sun</a:t>
            </a:r>
            <a:r>
              <a:rPr lang="es-MX" sz="2000" dirty="0">
                <a:solidFill>
                  <a:schemeClr val="accent1">
                    <a:lumMod val="50000"/>
                  </a:schemeClr>
                </a:solidFill>
              </a:rPr>
              <a:t> Microsystems, posteriormente adquirido por Oracle</a:t>
            </a:r>
            <a:endParaRPr lang="es-CO" sz="2000" dirty="0">
              <a:solidFill>
                <a:schemeClr val="accent1">
                  <a:lumMod val="50000"/>
                </a:schemeClr>
              </a:solidFill>
              <a:latin typeface="+mn-lt"/>
            </a:endParaRPr>
          </a:p>
        </p:txBody>
      </p:sp>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600" dirty="0"/>
              <a:t>¿ Que es Java ?</a:t>
            </a:r>
          </a:p>
        </p:txBody>
      </p:sp>
      <p:pic>
        <p:nvPicPr>
          <p:cNvPr id="2050" name="Picture 2" descr="Resultado de imagen para java">
            <a:extLst>
              <a:ext uri="{FF2B5EF4-FFF2-40B4-BE49-F238E27FC236}">
                <a16:creationId xmlns:a16="http://schemas.microsoft.com/office/drawing/2014/main" id="{E25ECE48-A4CB-44C2-8322-2EFBFBE4E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6" y="1455626"/>
            <a:ext cx="3356995" cy="251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156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0" y="789552"/>
            <a:ext cx="9107188" cy="2554545"/>
          </a:xfrm>
          <a:prstGeom prst="rect">
            <a:avLst/>
          </a:prstGeom>
          <a:noFill/>
        </p:spPr>
        <p:txBody>
          <a:bodyPr wrap="square" rtlCol="0">
            <a:spAutoFit/>
          </a:bodyPr>
          <a:lstStyle/>
          <a:p>
            <a:r>
              <a:rPr lang="es-MX" sz="1600" dirty="0">
                <a:solidFill>
                  <a:schemeClr val="accent1">
                    <a:lumMod val="50000"/>
                  </a:schemeClr>
                </a:solidFill>
                <a:latin typeface="+mj-lt"/>
              </a:rPr>
              <a:t>Las funciones, como los procedimientos almacenados son bloques de código que permiten agrupar y organizar sentencias SQL que se ejecutan al invocar la función.</a:t>
            </a:r>
          </a:p>
          <a:p>
            <a:r>
              <a:rPr lang="es-MX" sz="1600" dirty="0">
                <a:solidFill>
                  <a:schemeClr val="accent1">
                    <a:lumMod val="50000"/>
                  </a:schemeClr>
                </a:solidFill>
                <a:latin typeface="+mj-lt"/>
              </a:rPr>
              <a:t>Las funciones tienen una estructura similar a la de los procedimientos. Como los procedimientos, las funciones tienen una cabecera, una sección de declaración de variables y el bloque "</a:t>
            </a:r>
            <a:r>
              <a:rPr lang="es-MX" sz="1600" dirty="0" err="1">
                <a:solidFill>
                  <a:schemeClr val="accent1">
                    <a:lumMod val="50000"/>
                  </a:schemeClr>
                </a:solidFill>
                <a:latin typeface="+mj-lt"/>
              </a:rPr>
              <a:t>begin</a:t>
            </a:r>
            <a:r>
              <a:rPr lang="es-MX" sz="1600" dirty="0">
                <a:solidFill>
                  <a:schemeClr val="accent1">
                    <a:lumMod val="50000"/>
                  </a:schemeClr>
                </a:solidFill>
                <a:latin typeface="+mj-lt"/>
              </a:rPr>
              <a:t>...</a:t>
            </a:r>
            <a:r>
              <a:rPr lang="es-MX" sz="1600" dirty="0" err="1">
                <a:solidFill>
                  <a:schemeClr val="accent1">
                    <a:lumMod val="50000"/>
                  </a:schemeClr>
                </a:solidFill>
                <a:latin typeface="+mj-lt"/>
              </a:rPr>
              <a:t>end</a:t>
            </a:r>
            <a:r>
              <a:rPr lang="es-MX" sz="1600" dirty="0">
                <a:solidFill>
                  <a:schemeClr val="accent1">
                    <a:lumMod val="50000"/>
                  </a:schemeClr>
                </a:solidFill>
                <a:latin typeface="+mj-lt"/>
              </a:rPr>
              <a:t>" que encierra las acciones. Una función, además contiene la cláusula "return".</a:t>
            </a:r>
          </a:p>
          <a:p>
            <a:r>
              <a:rPr lang="es-MX" sz="1600" dirty="0">
                <a:solidFill>
                  <a:schemeClr val="accent1">
                    <a:lumMod val="50000"/>
                  </a:schemeClr>
                </a:solidFill>
                <a:latin typeface="+mj-lt"/>
              </a:rPr>
              <a:t>Una función acepta parámetros, se invoca con su nombre y retorna un valor.</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Para crear una función empleamos la instrucción "create </a:t>
            </a:r>
            <a:r>
              <a:rPr lang="es-MX" sz="1600" dirty="0" err="1">
                <a:solidFill>
                  <a:schemeClr val="accent1">
                    <a:lumMod val="50000"/>
                  </a:schemeClr>
                </a:solidFill>
                <a:latin typeface="+mj-lt"/>
              </a:rPr>
              <a:t>function</a:t>
            </a:r>
            <a:r>
              <a:rPr lang="es-MX" sz="1600" dirty="0">
                <a:solidFill>
                  <a:schemeClr val="accent1">
                    <a:lumMod val="50000"/>
                  </a:schemeClr>
                </a:solidFill>
                <a:latin typeface="+mj-lt"/>
              </a:rPr>
              <a:t>" o "create </a:t>
            </a:r>
            <a:r>
              <a:rPr lang="es-MX" sz="1600" dirty="0" err="1">
                <a:solidFill>
                  <a:schemeClr val="accent1">
                    <a:lumMod val="50000"/>
                  </a:schemeClr>
                </a:solidFill>
                <a:latin typeface="+mj-lt"/>
              </a:rPr>
              <a:t>or</a:t>
            </a:r>
            <a:r>
              <a:rPr lang="es-MX" sz="1600" dirty="0">
                <a:solidFill>
                  <a:schemeClr val="accent1">
                    <a:lumMod val="50000"/>
                  </a:schemeClr>
                </a:solidFill>
                <a:latin typeface="+mj-lt"/>
              </a:rPr>
              <a:t> </a:t>
            </a:r>
            <a:r>
              <a:rPr lang="es-MX" sz="1600" dirty="0" err="1">
                <a:solidFill>
                  <a:schemeClr val="accent1">
                    <a:lumMod val="50000"/>
                  </a:schemeClr>
                </a:solidFill>
                <a:latin typeface="+mj-lt"/>
              </a:rPr>
              <a:t>replace</a:t>
            </a:r>
            <a:r>
              <a:rPr lang="es-MX" sz="1600" dirty="0">
                <a:solidFill>
                  <a:schemeClr val="accent1">
                    <a:lumMod val="50000"/>
                  </a:schemeClr>
                </a:solidFill>
                <a:latin typeface="+mj-lt"/>
              </a:rPr>
              <a:t> </a:t>
            </a:r>
            <a:r>
              <a:rPr lang="es-MX" sz="1600" dirty="0" err="1">
                <a:solidFill>
                  <a:schemeClr val="accent1">
                    <a:lumMod val="50000"/>
                  </a:schemeClr>
                </a:solidFill>
                <a:latin typeface="+mj-lt"/>
              </a:rPr>
              <a:t>function</a:t>
            </a:r>
            <a:r>
              <a:rPr lang="es-MX" sz="1600" dirty="0">
                <a:solidFill>
                  <a:schemeClr val="accent1">
                    <a:lumMod val="50000"/>
                  </a:schemeClr>
                </a:solidFill>
                <a:latin typeface="+mj-lt"/>
              </a:rPr>
              <a:t>". Si empleamos "</a:t>
            </a:r>
            <a:r>
              <a:rPr lang="es-MX" sz="1600" dirty="0" err="1">
                <a:solidFill>
                  <a:schemeClr val="accent1">
                    <a:lumMod val="50000"/>
                  </a:schemeClr>
                </a:solidFill>
                <a:latin typeface="+mj-lt"/>
              </a:rPr>
              <a:t>or</a:t>
            </a:r>
            <a:r>
              <a:rPr lang="es-MX" sz="1600" dirty="0">
                <a:solidFill>
                  <a:schemeClr val="accent1">
                    <a:lumMod val="50000"/>
                  </a:schemeClr>
                </a:solidFill>
                <a:latin typeface="+mj-lt"/>
              </a:rPr>
              <a:t> </a:t>
            </a:r>
            <a:r>
              <a:rPr lang="es-MX" sz="1600" dirty="0" err="1">
                <a:solidFill>
                  <a:schemeClr val="accent1">
                    <a:lumMod val="50000"/>
                  </a:schemeClr>
                </a:solidFill>
                <a:latin typeface="+mj-lt"/>
              </a:rPr>
              <a:t>replace</a:t>
            </a:r>
            <a:r>
              <a:rPr lang="es-MX" sz="1600" dirty="0">
                <a:solidFill>
                  <a:schemeClr val="accent1">
                    <a:lumMod val="50000"/>
                  </a:schemeClr>
                </a:solidFill>
                <a:latin typeface="+mj-lt"/>
              </a:rPr>
              <a:t>", se </a:t>
            </a:r>
            <a:r>
              <a:rPr lang="es-MX" sz="1600" dirty="0" err="1">
                <a:solidFill>
                  <a:schemeClr val="accent1">
                    <a:lumMod val="50000"/>
                  </a:schemeClr>
                </a:solidFill>
                <a:latin typeface="+mj-lt"/>
              </a:rPr>
              <a:t>sobreescribe</a:t>
            </a:r>
            <a:r>
              <a:rPr lang="es-MX" sz="1600" dirty="0">
                <a:solidFill>
                  <a:schemeClr val="accent1">
                    <a:lumMod val="50000"/>
                  </a:schemeClr>
                </a:solidFill>
                <a:latin typeface="+mj-lt"/>
              </a:rPr>
              <a:t> (se reemplaza) una función existente; si se omite y existe una función con el nombre que le asignamos, Oracle mostrará un mensaje de error indicando tal situación.</a:t>
            </a: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Funciones y Procedimientos</a:t>
            </a:r>
            <a:endParaRPr lang="es-CO" sz="3200" dirty="0">
              <a:solidFill>
                <a:srgbClr val="00B0F0"/>
              </a:solidFill>
            </a:endParaRPr>
          </a:p>
        </p:txBody>
      </p:sp>
      <p:pic>
        <p:nvPicPr>
          <p:cNvPr id="8" name="Imagen 7">
            <a:extLst>
              <a:ext uri="{FF2B5EF4-FFF2-40B4-BE49-F238E27FC236}">
                <a16:creationId xmlns:a16="http://schemas.microsoft.com/office/drawing/2014/main" id="{AF56C0A7-1175-410A-BF9F-56CC8D9B5E8F}"/>
              </a:ext>
            </a:extLst>
          </p:cNvPr>
          <p:cNvPicPr>
            <a:picLocks noChangeAspect="1"/>
          </p:cNvPicPr>
          <p:nvPr/>
        </p:nvPicPr>
        <p:blipFill>
          <a:blip r:embed="rId2"/>
          <a:stretch>
            <a:fillRect/>
          </a:stretch>
        </p:blipFill>
        <p:spPr>
          <a:xfrm>
            <a:off x="179512" y="3292574"/>
            <a:ext cx="7353300" cy="1295400"/>
          </a:xfrm>
          <a:prstGeom prst="rect">
            <a:avLst/>
          </a:prstGeom>
        </p:spPr>
      </p:pic>
    </p:spTree>
    <p:extLst>
      <p:ext uri="{BB962C8B-B14F-4D97-AF65-F5344CB8AC3E}">
        <p14:creationId xmlns:p14="http://schemas.microsoft.com/office/powerpoint/2010/main" val="3995740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Funciones y Procedimientos</a:t>
            </a:r>
            <a:endParaRPr lang="es-CO" sz="3200" dirty="0">
              <a:solidFill>
                <a:srgbClr val="00B0F0"/>
              </a:solidFill>
            </a:endParaRPr>
          </a:p>
        </p:txBody>
      </p:sp>
      <p:sp>
        <p:nvSpPr>
          <p:cNvPr id="4" name="CuadroTexto 3">
            <a:extLst>
              <a:ext uri="{FF2B5EF4-FFF2-40B4-BE49-F238E27FC236}">
                <a16:creationId xmlns:a16="http://schemas.microsoft.com/office/drawing/2014/main" id="{33933FDA-705C-44E2-B3C0-7D5FA788AD7F}"/>
              </a:ext>
            </a:extLst>
          </p:cNvPr>
          <p:cNvSpPr txBox="1"/>
          <p:nvPr/>
        </p:nvSpPr>
        <p:spPr>
          <a:xfrm>
            <a:off x="21798" y="789552"/>
            <a:ext cx="9122202" cy="4308872"/>
          </a:xfrm>
          <a:prstGeom prst="rect">
            <a:avLst/>
          </a:prstGeom>
          <a:noFill/>
        </p:spPr>
        <p:txBody>
          <a:bodyPr wrap="square" rtlCol="0">
            <a:spAutoFit/>
          </a:bodyPr>
          <a:lstStyle/>
          <a:p>
            <a:pPr lvl="0" eaLnBrk="0" hangingPunct="0"/>
            <a:r>
              <a:rPr lang="es-CO" altLang="es-CO" sz="1600" dirty="0">
                <a:solidFill>
                  <a:schemeClr val="accent1">
                    <a:lumMod val="50000"/>
                  </a:schemeClr>
                </a:solidFill>
                <a:latin typeface="+mj-lt"/>
                <a:cs typeface="Arial" panose="020B0604020202020204" pitchFamily="34" charset="0"/>
              </a:rPr>
              <a:t>La siguiente función recibe 1 parámetro, un valor a incrementar y retorna el valor ingresado como argumento con el incremento del 10%:</a:t>
            </a:r>
            <a:endParaRPr lang="es-CO" altLang="es-CO" sz="1600" dirty="0">
              <a:solidFill>
                <a:schemeClr val="accent1">
                  <a:lumMod val="50000"/>
                </a:schemeClr>
              </a:solidFill>
              <a:latin typeface="+mj-lt"/>
            </a:endParaRPr>
          </a:p>
          <a:p>
            <a:pPr lvl="0" eaLnBrk="0" hangingPunct="0"/>
            <a:r>
              <a:rPr lang="es-CO" altLang="es-CO" sz="1600" dirty="0">
                <a:solidFill>
                  <a:schemeClr val="accent1">
                    <a:lumMod val="50000"/>
                  </a:schemeClr>
                </a:solidFill>
                <a:latin typeface="+mj-lt"/>
              </a:rPr>
              <a:t>create </a:t>
            </a:r>
            <a:r>
              <a:rPr lang="es-CO" altLang="es-CO" sz="1600" dirty="0" err="1">
                <a:solidFill>
                  <a:schemeClr val="accent1">
                    <a:lumMod val="50000"/>
                  </a:schemeClr>
                </a:solidFill>
                <a:latin typeface="+mj-lt"/>
              </a:rPr>
              <a:t>or</a:t>
            </a:r>
            <a:r>
              <a:rPr lang="es-CO" altLang="es-CO" sz="1600" dirty="0">
                <a:solidFill>
                  <a:schemeClr val="accent1">
                    <a:lumMod val="50000"/>
                  </a:schemeClr>
                </a:solidFill>
                <a:latin typeface="+mj-lt"/>
              </a:rPr>
              <a:t> </a:t>
            </a:r>
            <a:r>
              <a:rPr lang="es-CO" altLang="es-CO" sz="1600" dirty="0" err="1">
                <a:solidFill>
                  <a:schemeClr val="accent1">
                    <a:lumMod val="50000"/>
                  </a:schemeClr>
                </a:solidFill>
                <a:latin typeface="+mj-lt"/>
              </a:rPr>
              <a:t>replace</a:t>
            </a:r>
            <a:r>
              <a:rPr lang="es-CO" altLang="es-CO" sz="1600" dirty="0">
                <a:solidFill>
                  <a:schemeClr val="accent1">
                    <a:lumMod val="50000"/>
                  </a:schemeClr>
                </a:solidFill>
                <a:latin typeface="+mj-lt"/>
              </a:rPr>
              <a:t> </a:t>
            </a:r>
            <a:r>
              <a:rPr lang="es-CO" altLang="es-CO" sz="1600" dirty="0" err="1">
                <a:solidFill>
                  <a:schemeClr val="accent1">
                    <a:lumMod val="50000"/>
                  </a:schemeClr>
                </a:solidFill>
                <a:latin typeface="+mj-lt"/>
              </a:rPr>
              <a:t>function</a:t>
            </a:r>
            <a:r>
              <a:rPr lang="es-CO" altLang="es-CO" sz="1600" dirty="0">
                <a:solidFill>
                  <a:schemeClr val="accent1">
                    <a:lumMod val="50000"/>
                  </a:schemeClr>
                </a:solidFill>
                <a:latin typeface="+mj-lt"/>
              </a:rPr>
              <a:t> f_incremento10 (valor </a:t>
            </a:r>
            <a:r>
              <a:rPr lang="es-CO" altLang="es-CO" sz="1600" dirty="0" err="1">
                <a:solidFill>
                  <a:schemeClr val="accent1">
                    <a:lumMod val="50000"/>
                  </a:schemeClr>
                </a:solidFill>
                <a:latin typeface="+mj-lt"/>
              </a:rPr>
              <a:t>number</a:t>
            </a:r>
            <a:r>
              <a:rPr lang="es-CO" altLang="es-CO" sz="1600" dirty="0">
                <a:solidFill>
                  <a:schemeClr val="accent1">
                    <a:lumMod val="50000"/>
                  </a:schemeClr>
                </a:solidFill>
                <a:latin typeface="+mj-lt"/>
              </a:rPr>
              <a:t>) </a:t>
            </a:r>
          </a:p>
          <a:p>
            <a:pPr lvl="0" eaLnBrk="0" hangingPunct="0"/>
            <a:r>
              <a:rPr lang="es-CO" altLang="es-CO" sz="1600" dirty="0">
                <a:solidFill>
                  <a:schemeClr val="accent1">
                    <a:lumMod val="50000"/>
                  </a:schemeClr>
                </a:solidFill>
                <a:latin typeface="+mj-lt"/>
              </a:rPr>
              <a:t>return </a:t>
            </a:r>
            <a:r>
              <a:rPr lang="es-CO" altLang="es-CO" sz="1600" dirty="0" err="1">
                <a:solidFill>
                  <a:schemeClr val="accent1">
                    <a:lumMod val="50000"/>
                  </a:schemeClr>
                </a:solidFill>
                <a:latin typeface="+mj-lt"/>
              </a:rPr>
              <a:t>number</a:t>
            </a:r>
            <a:r>
              <a:rPr lang="es-CO" altLang="es-CO" sz="1600" dirty="0">
                <a:solidFill>
                  <a:schemeClr val="accent1">
                    <a:lumMod val="50000"/>
                  </a:schemeClr>
                </a:solidFill>
                <a:latin typeface="+mj-lt"/>
              </a:rPr>
              <a:t> </a:t>
            </a:r>
          </a:p>
          <a:p>
            <a:pPr lvl="0" eaLnBrk="0" hangingPunct="0"/>
            <a:r>
              <a:rPr lang="es-CO" altLang="es-CO" sz="1600" dirty="0" err="1">
                <a:solidFill>
                  <a:schemeClr val="accent1">
                    <a:lumMod val="50000"/>
                  </a:schemeClr>
                </a:solidFill>
                <a:latin typeface="+mj-lt"/>
              </a:rPr>
              <a:t>is</a:t>
            </a:r>
            <a:r>
              <a:rPr lang="es-CO" altLang="es-CO" sz="1600" dirty="0">
                <a:solidFill>
                  <a:schemeClr val="accent1">
                    <a:lumMod val="50000"/>
                  </a:schemeClr>
                </a:solidFill>
                <a:latin typeface="+mj-lt"/>
              </a:rPr>
              <a:t> </a:t>
            </a:r>
          </a:p>
          <a:p>
            <a:pPr lvl="0" eaLnBrk="0" hangingPunct="0"/>
            <a:r>
              <a:rPr lang="es-CO" altLang="es-CO" sz="1600" dirty="0" err="1">
                <a:solidFill>
                  <a:schemeClr val="accent1">
                    <a:lumMod val="50000"/>
                  </a:schemeClr>
                </a:solidFill>
                <a:latin typeface="+mj-lt"/>
              </a:rPr>
              <a:t>begin</a:t>
            </a:r>
            <a:r>
              <a:rPr lang="es-CO" altLang="es-CO" sz="1600" dirty="0">
                <a:solidFill>
                  <a:schemeClr val="accent1">
                    <a:lumMod val="50000"/>
                  </a:schemeClr>
                </a:solidFill>
                <a:latin typeface="+mj-lt"/>
              </a:rPr>
              <a:t> </a:t>
            </a:r>
          </a:p>
          <a:p>
            <a:pPr lvl="0" eaLnBrk="0" hangingPunct="0"/>
            <a:r>
              <a:rPr lang="es-CO" altLang="es-CO" sz="1600" dirty="0">
                <a:solidFill>
                  <a:schemeClr val="accent1">
                    <a:lumMod val="50000"/>
                  </a:schemeClr>
                </a:solidFill>
                <a:latin typeface="+mj-lt"/>
              </a:rPr>
              <a:t>return </a:t>
            </a:r>
            <a:r>
              <a:rPr lang="es-CO" altLang="es-CO" sz="1600" dirty="0" err="1">
                <a:solidFill>
                  <a:schemeClr val="accent1">
                    <a:lumMod val="50000"/>
                  </a:schemeClr>
                </a:solidFill>
                <a:latin typeface="+mj-lt"/>
              </a:rPr>
              <a:t>avalor</a:t>
            </a:r>
            <a:r>
              <a:rPr lang="es-CO" altLang="es-CO" sz="1600" dirty="0">
                <a:solidFill>
                  <a:schemeClr val="accent1">
                    <a:lumMod val="50000"/>
                  </a:schemeClr>
                </a:solidFill>
                <a:latin typeface="+mj-lt"/>
              </a:rPr>
              <a:t>+(</a:t>
            </a:r>
            <a:r>
              <a:rPr lang="es-CO" altLang="es-CO" sz="1600" dirty="0" err="1">
                <a:solidFill>
                  <a:schemeClr val="accent1">
                    <a:lumMod val="50000"/>
                  </a:schemeClr>
                </a:solidFill>
                <a:latin typeface="+mj-lt"/>
              </a:rPr>
              <a:t>avalor</a:t>
            </a:r>
            <a:r>
              <a:rPr lang="es-CO" altLang="es-CO" sz="1600" dirty="0">
                <a:solidFill>
                  <a:schemeClr val="accent1">
                    <a:lumMod val="50000"/>
                  </a:schemeClr>
                </a:solidFill>
                <a:latin typeface="+mj-lt"/>
              </a:rPr>
              <a:t>*0.1); </a:t>
            </a:r>
          </a:p>
          <a:p>
            <a:pPr lvl="0" eaLnBrk="0" hangingPunct="0"/>
            <a:r>
              <a:rPr lang="es-CO" altLang="es-CO" sz="1600" dirty="0" err="1">
                <a:solidFill>
                  <a:schemeClr val="accent1">
                    <a:lumMod val="50000"/>
                  </a:schemeClr>
                </a:solidFill>
                <a:latin typeface="+mj-lt"/>
              </a:rPr>
              <a:t>end</a:t>
            </a:r>
            <a:r>
              <a:rPr lang="es-CO" altLang="es-CO" sz="1600" dirty="0">
                <a:solidFill>
                  <a:schemeClr val="accent1">
                    <a:lumMod val="50000"/>
                  </a:schemeClr>
                </a:solidFill>
                <a:latin typeface="+mj-lt"/>
              </a:rPr>
              <a:t>; </a:t>
            </a:r>
          </a:p>
          <a:p>
            <a:r>
              <a:rPr lang="es-CO" sz="1600" dirty="0">
                <a:solidFill>
                  <a:schemeClr val="accent1">
                    <a:lumMod val="50000"/>
                  </a:schemeClr>
                </a:solidFill>
                <a:latin typeface="+mj-lt"/>
              </a:rPr>
              <a:t>/</a:t>
            </a:r>
          </a:p>
          <a:p>
            <a:pPr lvl="0" eaLnBrk="0" hangingPunct="0"/>
            <a:r>
              <a:rPr lang="es-CO" altLang="es-CO" sz="1600" dirty="0">
                <a:solidFill>
                  <a:schemeClr val="accent1">
                    <a:lumMod val="50000"/>
                  </a:schemeClr>
                </a:solidFill>
                <a:latin typeface="+mj-lt"/>
                <a:cs typeface="Arial" panose="020B0604020202020204" pitchFamily="34" charset="0"/>
              </a:rPr>
              <a:t>Es importante el </a:t>
            </a:r>
            <a:r>
              <a:rPr lang="es-CO" altLang="es-CO" sz="1600" dirty="0" err="1">
                <a:solidFill>
                  <a:schemeClr val="accent1">
                    <a:lumMod val="50000"/>
                  </a:schemeClr>
                </a:solidFill>
                <a:latin typeface="+mj-lt"/>
                <a:cs typeface="Arial" panose="020B0604020202020204" pitchFamily="34" charset="0"/>
              </a:rPr>
              <a:t>caracter</a:t>
            </a:r>
            <a:r>
              <a:rPr lang="es-CO" altLang="es-CO" sz="1600" dirty="0">
                <a:solidFill>
                  <a:schemeClr val="accent1">
                    <a:lumMod val="50000"/>
                  </a:schemeClr>
                </a:solidFill>
                <a:latin typeface="+mj-lt"/>
                <a:cs typeface="Arial" panose="020B0604020202020204" pitchFamily="34" charset="0"/>
              </a:rPr>
              <a:t> '/' que al igual que los procedimientos almacenados se le informa al SQL </a:t>
            </a:r>
            <a:r>
              <a:rPr lang="es-CO" altLang="es-CO" sz="1600" dirty="0" err="1">
                <a:solidFill>
                  <a:schemeClr val="accent1">
                    <a:lumMod val="50000"/>
                  </a:schemeClr>
                </a:solidFill>
                <a:latin typeface="+mj-lt"/>
                <a:cs typeface="Arial" panose="020B0604020202020204" pitchFamily="34" charset="0"/>
              </a:rPr>
              <a:t>Developer</a:t>
            </a:r>
            <a:r>
              <a:rPr lang="es-CO" altLang="es-CO" sz="1600" dirty="0">
                <a:solidFill>
                  <a:schemeClr val="accent1">
                    <a:lumMod val="50000"/>
                  </a:schemeClr>
                </a:solidFill>
                <a:latin typeface="+mj-lt"/>
                <a:cs typeface="Arial" panose="020B0604020202020204" pitchFamily="34" charset="0"/>
              </a:rPr>
              <a:t> el fin de la función, Podemos emplear las funciones en cualquier lugar en el que se permita una expresión en una sentencia "</a:t>
            </a:r>
            <a:r>
              <a:rPr lang="es-CO" altLang="es-CO" sz="1600" dirty="0" err="1">
                <a:solidFill>
                  <a:schemeClr val="accent1">
                    <a:lumMod val="50000"/>
                  </a:schemeClr>
                </a:solidFill>
                <a:latin typeface="+mj-lt"/>
                <a:cs typeface="Arial" panose="020B0604020202020204" pitchFamily="34" charset="0"/>
              </a:rPr>
              <a:t>select</a:t>
            </a:r>
            <a:r>
              <a:rPr lang="es-CO" altLang="es-CO" sz="1600" dirty="0">
                <a:solidFill>
                  <a:schemeClr val="accent1">
                    <a:lumMod val="50000"/>
                  </a:schemeClr>
                </a:solidFill>
                <a:latin typeface="+mj-lt"/>
                <a:cs typeface="Arial" panose="020B0604020202020204" pitchFamily="34" charset="0"/>
              </a:rPr>
              <a:t>", por ejemplo:</a:t>
            </a:r>
            <a:endParaRPr lang="es-CO" altLang="es-CO" sz="1600" dirty="0">
              <a:solidFill>
                <a:schemeClr val="accent1">
                  <a:lumMod val="50000"/>
                </a:schemeClr>
              </a:solidFill>
              <a:latin typeface="+mj-lt"/>
            </a:endParaRPr>
          </a:p>
          <a:p>
            <a:pPr lvl="0" eaLnBrk="0" hangingPunct="0"/>
            <a:r>
              <a:rPr lang="es-CO" altLang="es-CO" sz="1600" dirty="0" err="1">
                <a:solidFill>
                  <a:schemeClr val="accent1">
                    <a:lumMod val="50000"/>
                  </a:schemeClr>
                </a:solidFill>
                <a:latin typeface="+mj-lt"/>
              </a:rPr>
              <a:t>select</a:t>
            </a:r>
            <a:r>
              <a:rPr lang="es-CO" altLang="es-CO" sz="1600" dirty="0">
                <a:solidFill>
                  <a:schemeClr val="accent1">
                    <a:lumMod val="50000"/>
                  </a:schemeClr>
                </a:solidFill>
                <a:latin typeface="+mj-lt"/>
              </a:rPr>
              <a:t> titulo,precio,</a:t>
            </a:r>
            <a:r>
              <a:rPr lang="es-CO" altLang="es-CO" sz="1600" b="1" dirty="0">
                <a:solidFill>
                  <a:schemeClr val="accent1">
                    <a:lumMod val="50000"/>
                  </a:schemeClr>
                </a:solidFill>
                <a:latin typeface="+mj-lt"/>
              </a:rPr>
              <a:t>f_incremento10(precio)</a:t>
            </a:r>
            <a:r>
              <a:rPr lang="es-CO" altLang="es-CO" sz="1600" dirty="0">
                <a:solidFill>
                  <a:schemeClr val="accent1">
                    <a:lumMod val="50000"/>
                  </a:schemeClr>
                </a:solidFill>
                <a:latin typeface="+mj-lt"/>
              </a:rPr>
              <a:t> from libros; </a:t>
            </a:r>
          </a:p>
          <a:p>
            <a:pPr lvl="0" eaLnBrk="0" hangingPunct="0"/>
            <a:endParaRPr lang="es-CO" altLang="es-CO" sz="1600" dirty="0">
              <a:solidFill>
                <a:schemeClr val="accent1">
                  <a:lumMod val="50000"/>
                </a:schemeClr>
              </a:solidFill>
              <a:latin typeface="+mj-lt"/>
            </a:endParaRPr>
          </a:p>
          <a:p>
            <a:pPr lvl="0" eaLnBrk="0" hangingPunct="0"/>
            <a:r>
              <a:rPr lang="es-CO" altLang="es-CO" sz="1600" dirty="0">
                <a:solidFill>
                  <a:schemeClr val="accent1">
                    <a:lumMod val="50000"/>
                  </a:schemeClr>
                </a:solidFill>
                <a:latin typeface="+mj-lt"/>
                <a:cs typeface="Arial" panose="020B0604020202020204" pitchFamily="34" charset="0"/>
              </a:rPr>
              <a:t>El resultado mostrará el título de cada libro, el precio y el precio incrementado en un 10% devuelto por la función.</a:t>
            </a:r>
            <a:endParaRPr lang="es-CO" altLang="es-CO" sz="1600" dirty="0">
              <a:solidFill>
                <a:schemeClr val="accent1">
                  <a:lumMod val="50000"/>
                </a:schemeClr>
              </a:solidFill>
              <a:latin typeface="+mj-lt"/>
            </a:endParaRPr>
          </a:p>
          <a:p>
            <a:endParaRPr lang="es-CO" dirty="0"/>
          </a:p>
        </p:txBody>
      </p:sp>
    </p:spTree>
    <p:extLst>
      <p:ext uri="{BB962C8B-B14F-4D97-AF65-F5344CB8AC3E}">
        <p14:creationId xmlns:p14="http://schemas.microsoft.com/office/powerpoint/2010/main" val="3613399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36812" y="789552"/>
            <a:ext cx="5183260" cy="2062103"/>
          </a:xfrm>
          <a:prstGeom prst="rect">
            <a:avLst/>
          </a:prstGeom>
          <a:noFill/>
        </p:spPr>
        <p:txBody>
          <a:bodyPr wrap="square" rtlCol="0">
            <a:spAutoFit/>
          </a:bodyPr>
          <a:lstStyle/>
          <a:p>
            <a:r>
              <a:rPr lang="es-MX" sz="1600" dirty="0">
                <a:solidFill>
                  <a:schemeClr val="accent1">
                    <a:lumMod val="50000"/>
                  </a:schemeClr>
                </a:solidFill>
                <a:latin typeface="+mj-lt"/>
              </a:rPr>
              <a:t>Los triggers o disparadores son objetos de la base de datos que ejecutan acciones cuando se producen ciertos eventos (tanto DML como DDL) (inserciones, modificaciones, borrados, creación de tablas, </a:t>
            </a:r>
            <a:r>
              <a:rPr lang="es-MX" sz="1600" dirty="0" err="1">
                <a:solidFill>
                  <a:schemeClr val="accent1">
                    <a:lumMod val="50000"/>
                  </a:schemeClr>
                </a:solidFill>
                <a:latin typeface="+mj-lt"/>
              </a:rPr>
              <a:t>etc</a:t>
            </a:r>
            <a:r>
              <a:rPr lang="es-MX" sz="1600" dirty="0">
                <a:solidFill>
                  <a:schemeClr val="accent1">
                    <a:lumMod val="50000"/>
                  </a:schemeClr>
                </a:solidFill>
                <a:latin typeface="+mj-lt"/>
              </a:rPr>
              <a:t>).</a:t>
            </a:r>
          </a:p>
          <a:p>
            <a:endParaRPr lang="es-MX" sz="1600" dirty="0">
              <a:solidFill>
                <a:schemeClr val="accent1">
                  <a:lumMod val="50000"/>
                </a:schemeClr>
              </a:solidFill>
              <a:latin typeface="+mj-lt"/>
            </a:endParaRPr>
          </a:p>
          <a:p>
            <a:r>
              <a:rPr lang="es-MX" sz="1600" dirty="0">
                <a:solidFill>
                  <a:schemeClr val="accent1">
                    <a:lumMod val="50000"/>
                  </a:schemeClr>
                </a:solidFill>
                <a:latin typeface="+mj-lt"/>
              </a:rPr>
              <a:t>Se definen para una tabla (o vista) específica.</a:t>
            </a:r>
          </a:p>
          <a:p>
            <a:r>
              <a:rPr lang="es-MX" sz="1600" dirty="0">
                <a:solidFill>
                  <a:schemeClr val="accent1">
                    <a:lumMod val="50000"/>
                  </a:schemeClr>
                </a:solidFill>
                <a:latin typeface="+mj-lt"/>
              </a:rPr>
              <a:t>Se crean para conservar la integridad referencial y la coherencia entre los datos entre distintas tablas.</a:t>
            </a: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p:txBody>
          <a:bodyPr>
            <a:normAutofit/>
          </a:bodyPr>
          <a:lstStyle/>
          <a:p>
            <a:pPr algn="ctr"/>
            <a:r>
              <a:rPr lang="es-CO" sz="3200" dirty="0"/>
              <a:t>Triggers</a:t>
            </a:r>
            <a:endParaRPr lang="es-CO" sz="3200" dirty="0">
              <a:solidFill>
                <a:srgbClr val="00B0F0"/>
              </a:solidFill>
            </a:endParaRPr>
          </a:p>
        </p:txBody>
      </p:sp>
      <p:pic>
        <p:nvPicPr>
          <p:cNvPr id="7" name="Imagen 6">
            <a:extLst>
              <a:ext uri="{FF2B5EF4-FFF2-40B4-BE49-F238E27FC236}">
                <a16:creationId xmlns:a16="http://schemas.microsoft.com/office/drawing/2014/main" id="{8A2886DD-57A9-42D9-87DF-837BD4541324}"/>
              </a:ext>
            </a:extLst>
          </p:cNvPr>
          <p:cNvPicPr>
            <a:picLocks noChangeAspect="1"/>
          </p:cNvPicPr>
          <p:nvPr/>
        </p:nvPicPr>
        <p:blipFill>
          <a:blip r:embed="rId2"/>
          <a:stretch>
            <a:fillRect/>
          </a:stretch>
        </p:blipFill>
        <p:spPr>
          <a:xfrm>
            <a:off x="4914900" y="1191448"/>
            <a:ext cx="4229100" cy="1676400"/>
          </a:xfrm>
          <a:prstGeom prst="rect">
            <a:avLst/>
          </a:prstGeom>
        </p:spPr>
      </p:pic>
      <p:sp>
        <p:nvSpPr>
          <p:cNvPr id="8" name="CuadroTexto 7">
            <a:extLst>
              <a:ext uri="{FF2B5EF4-FFF2-40B4-BE49-F238E27FC236}">
                <a16:creationId xmlns:a16="http://schemas.microsoft.com/office/drawing/2014/main" id="{D953F19D-597A-4484-ADCC-E28F134D6E5E}"/>
              </a:ext>
            </a:extLst>
          </p:cNvPr>
          <p:cNvSpPr txBox="1"/>
          <p:nvPr/>
        </p:nvSpPr>
        <p:spPr>
          <a:xfrm>
            <a:off x="38472" y="2867848"/>
            <a:ext cx="9142040" cy="1815882"/>
          </a:xfrm>
          <a:prstGeom prst="rect">
            <a:avLst/>
          </a:prstGeom>
          <a:noFill/>
        </p:spPr>
        <p:txBody>
          <a:bodyPr wrap="square" rtlCol="0">
            <a:spAutoFit/>
          </a:bodyPr>
          <a:lstStyle/>
          <a:p>
            <a:pPr lvl="0" eaLnBrk="0" hangingPunct="0"/>
            <a:r>
              <a:rPr lang="es-CO" altLang="es-CO" sz="1600" dirty="0">
                <a:solidFill>
                  <a:schemeClr val="accent1">
                    <a:lumMod val="50000"/>
                  </a:schemeClr>
                </a:solidFill>
                <a:latin typeface="+mj-lt"/>
                <a:cs typeface="Arial" panose="020B0604020202020204" pitchFamily="34" charset="0"/>
              </a:rPr>
              <a:t>Los disparadores se ejecutan DESPUES de la ejecución de una instrucción "</a:t>
            </a:r>
            <a:r>
              <a:rPr lang="es-CO" altLang="es-CO" sz="1600" dirty="0" err="1">
                <a:solidFill>
                  <a:schemeClr val="accent1">
                    <a:lumMod val="50000"/>
                  </a:schemeClr>
                </a:solidFill>
                <a:latin typeface="+mj-lt"/>
                <a:cs typeface="Arial" panose="020B0604020202020204" pitchFamily="34" charset="0"/>
              </a:rPr>
              <a:t>insert</a:t>
            </a:r>
            <a:r>
              <a:rPr lang="es-CO" altLang="es-CO" sz="1600" dirty="0">
                <a:solidFill>
                  <a:schemeClr val="accent1">
                    <a:lumMod val="50000"/>
                  </a:schemeClr>
                </a:solidFill>
                <a:latin typeface="+mj-lt"/>
                <a:cs typeface="Arial" panose="020B0604020202020204" pitchFamily="34" charset="0"/>
              </a:rPr>
              <a:t>", "</a:t>
            </a:r>
            <a:r>
              <a:rPr lang="es-CO" altLang="es-CO" sz="1600" dirty="0" err="1">
                <a:solidFill>
                  <a:schemeClr val="accent1">
                    <a:lumMod val="50000"/>
                  </a:schemeClr>
                </a:solidFill>
                <a:latin typeface="+mj-lt"/>
                <a:cs typeface="Arial" panose="020B0604020202020204" pitchFamily="34" charset="0"/>
              </a:rPr>
              <a:t>update</a:t>
            </a:r>
            <a:r>
              <a:rPr lang="es-CO" altLang="es-CO" sz="1600" dirty="0">
                <a:solidFill>
                  <a:schemeClr val="accent1">
                    <a:lumMod val="50000"/>
                  </a:schemeClr>
                </a:solidFill>
                <a:latin typeface="+mj-lt"/>
                <a:cs typeface="Arial" panose="020B0604020202020204" pitchFamily="34" charset="0"/>
              </a:rPr>
              <a:t>" o "</a:t>
            </a:r>
            <a:r>
              <a:rPr lang="es-CO" altLang="es-CO" sz="1600" dirty="0" err="1">
                <a:solidFill>
                  <a:schemeClr val="accent1">
                    <a:lumMod val="50000"/>
                  </a:schemeClr>
                </a:solidFill>
                <a:latin typeface="+mj-lt"/>
                <a:cs typeface="Arial" panose="020B0604020202020204" pitchFamily="34" charset="0"/>
              </a:rPr>
              <a:t>delete</a:t>
            </a:r>
            <a:r>
              <a:rPr lang="es-CO" altLang="es-CO" sz="1600" dirty="0">
                <a:solidFill>
                  <a:schemeClr val="accent1">
                    <a:lumMod val="50000"/>
                  </a:schemeClr>
                </a:solidFill>
                <a:latin typeface="+mj-lt"/>
                <a:cs typeface="Arial" panose="020B0604020202020204" pitchFamily="34" charset="0"/>
              </a:rPr>
              <a:t>" en la tabla en la que fueron definidos. Las restricciones se comprueban ANTES de la ejecución de una instrucción "</a:t>
            </a:r>
            <a:r>
              <a:rPr lang="es-CO" altLang="es-CO" sz="1600" dirty="0" err="1">
                <a:solidFill>
                  <a:schemeClr val="accent1">
                    <a:lumMod val="50000"/>
                  </a:schemeClr>
                </a:solidFill>
                <a:latin typeface="+mj-lt"/>
                <a:cs typeface="Arial" panose="020B0604020202020204" pitchFamily="34" charset="0"/>
              </a:rPr>
              <a:t>insert</a:t>
            </a:r>
            <a:r>
              <a:rPr lang="es-CO" altLang="es-CO" sz="1600" dirty="0">
                <a:solidFill>
                  <a:schemeClr val="accent1">
                    <a:lumMod val="50000"/>
                  </a:schemeClr>
                </a:solidFill>
                <a:latin typeface="+mj-lt"/>
                <a:cs typeface="Arial" panose="020B0604020202020204" pitchFamily="34" charset="0"/>
              </a:rPr>
              <a:t>", "</a:t>
            </a:r>
            <a:r>
              <a:rPr lang="es-CO" altLang="es-CO" sz="1600" dirty="0" err="1">
                <a:solidFill>
                  <a:schemeClr val="accent1">
                    <a:lumMod val="50000"/>
                  </a:schemeClr>
                </a:solidFill>
                <a:latin typeface="+mj-lt"/>
                <a:cs typeface="Arial" panose="020B0604020202020204" pitchFamily="34" charset="0"/>
              </a:rPr>
              <a:t>update</a:t>
            </a:r>
            <a:r>
              <a:rPr lang="es-CO" altLang="es-CO" sz="1600" dirty="0">
                <a:solidFill>
                  <a:schemeClr val="accent1">
                    <a:lumMod val="50000"/>
                  </a:schemeClr>
                </a:solidFill>
                <a:latin typeface="+mj-lt"/>
                <a:cs typeface="Arial" panose="020B0604020202020204" pitchFamily="34" charset="0"/>
              </a:rPr>
              <a:t>" o "</a:t>
            </a:r>
            <a:r>
              <a:rPr lang="es-CO" altLang="es-CO" sz="1600" dirty="0" err="1">
                <a:solidFill>
                  <a:schemeClr val="accent1">
                    <a:lumMod val="50000"/>
                  </a:schemeClr>
                </a:solidFill>
                <a:latin typeface="+mj-lt"/>
                <a:cs typeface="Arial" panose="020B0604020202020204" pitchFamily="34" charset="0"/>
              </a:rPr>
              <a:t>delete</a:t>
            </a:r>
            <a:r>
              <a:rPr lang="es-CO" altLang="es-CO" sz="1600" dirty="0">
                <a:solidFill>
                  <a:schemeClr val="accent1">
                    <a:lumMod val="50000"/>
                  </a:schemeClr>
                </a:solidFill>
                <a:latin typeface="+mj-lt"/>
                <a:cs typeface="Arial" panose="020B0604020202020204" pitchFamily="34" charset="0"/>
              </a:rPr>
              <a:t>". Por lo tanto, las restricciones se comprueban primero, si se infringe alguna restricción, el desencadenador no llega a ejecutarse.</a:t>
            </a:r>
          </a:p>
          <a:p>
            <a:pPr lvl="0" eaLnBrk="0" hangingPunct="0"/>
            <a:endParaRPr lang="es-CO" altLang="es-CO" sz="1600" dirty="0">
              <a:solidFill>
                <a:schemeClr val="accent1">
                  <a:lumMod val="50000"/>
                </a:schemeClr>
              </a:solidFill>
              <a:latin typeface="+mj-lt"/>
            </a:endParaRPr>
          </a:p>
          <a:p>
            <a:pPr lvl="0" eaLnBrk="0" hangingPunct="0"/>
            <a:r>
              <a:rPr lang="es-CO" altLang="es-CO" sz="1600" dirty="0">
                <a:solidFill>
                  <a:schemeClr val="accent1">
                    <a:lumMod val="50000"/>
                  </a:schemeClr>
                </a:solidFill>
                <a:latin typeface="+mj-lt"/>
                <a:cs typeface="Arial" panose="020B0604020202020204" pitchFamily="34" charset="0"/>
              </a:rPr>
              <a:t>Los triggers se crean con la instrucción "create </a:t>
            </a:r>
            <a:r>
              <a:rPr lang="es-CO" altLang="es-CO" sz="1600" dirty="0" err="1">
                <a:solidFill>
                  <a:schemeClr val="accent1">
                    <a:lumMod val="50000"/>
                  </a:schemeClr>
                </a:solidFill>
                <a:latin typeface="+mj-lt"/>
                <a:cs typeface="Arial" panose="020B0604020202020204" pitchFamily="34" charset="0"/>
              </a:rPr>
              <a:t>trigger</a:t>
            </a:r>
            <a:r>
              <a:rPr lang="es-CO" altLang="es-CO" sz="1600" dirty="0">
                <a:solidFill>
                  <a:schemeClr val="accent1">
                    <a:lumMod val="50000"/>
                  </a:schemeClr>
                </a:solidFill>
                <a:latin typeface="+mj-lt"/>
                <a:cs typeface="Arial" panose="020B0604020202020204" pitchFamily="34" charset="0"/>
              </a:rPr>
              <a:t>". Esta instrucción especifica la tabla en la que se define el disparador, los eventos para los que se ejecuta y las instrucciones que contiene.</a:t>
            </a:r>
            <a:endParaRPr lang="es-CO" altLang="es-CO" sz="1600" dirty="0">
              <a:solidFill>
                <a:schemeClr val="accent1">
                  <a:lumMod val="50000"/>
                </a:schemeClr>
              </a:solidFill>
              <a:latin typeface="+mj-lt"/>
            </a:endParaRPr>
          </a:p>
        </p:txBody>
      </p:sp>
    </p:spTree>
    <p:extLst>
      <p:ext uri="{BB962C8B-B14F-4D97-AF65-F5344CB8AC3E}">
        <p14:creationId xmlns:p14="http://schemas.microsoft.com/office/powerpoint/2010/main" val="31259111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314A9C-781D-4854-8B27-2702A0F80D81}"/>
              </a:ext>
            </a:extLst>
          </p:cNvPr>
          <p:cNvSpPr txBox="1"/>
          <p:nvPr/>
        </p:nvSpPr>
        <p:spPr>
          <a:xfrm>
            <a:off x="18262" y="789552"/>
            <a:ext cx="9125738" cy="4278094"/>
          </a:xfrm>
          <a:prstGeom prst="rect">
            <a:avLst/>
          </a:prstGeom>
          <a:noFill/>
        </p:spPr>
        <p:txBody>
          <a:bodyPr wrap="square" rtlCol="0">
            <a:spAutoFit/>
          </a:bodyPr>
          <a:lstStyle/>
          <a:p>
            <a:pPr latinLnBrk="0"/>
            <a:r>
              <a:rPr lang="es-MX" sz="1600" dirty="0">
                <a:solidFill>
                  <a:schemeClr val="accent1">
                    <a:lumMod val="50000"/>
                  </a:schemeClr>
                </a:solidFill>
                <a:latin typeface="+mj-lt"/>
              </a:rPr>
              <a:t>El índice de una base de datos es una estructura de datos que mejora la velocidad de las operaciones, permitiendo un rápido acceso a los registros de una tabla. Al aumentar drásticamente la velocidad de acceso, se suelen usar sobre aquellos campos sobre los cuales se vayan a realizar búsquedas frecuentes.</a:t>
            </a:r>
          </a:p>
          <a:p>
            <a:pPr latinLnBrk="0"/>
            <a:r>
              <a:rPr lang="es-MX" sz="1600" dirty="0">
                <a:solidFill>
                  <a:schemeClr val="accent1">
                    <a:lumMod val="50000"/>
                  </a:schemeClr>
                </a:solidFill>
                <a:latin typeface="+mj-lt"/>
              </a:rPr>
              <a:t>El índice tiene un funcionamiento similar al índice de un libro, guardando parejas de elementos: el elemento que se desea indexar y su posición en la base de datos. Para buscar un elemento que esté indexado, sólo hay que buscar en el índice de dicho elemento para, una vez encontrado, devolver el registro que se encuentre en la posición marcada por el índice.</a:t>
            </a:r>
          </a:p>
          <a:p>
            <a:pPr latinLnBrk="0"/>
            <a:r>
              <a:rPr lang="es-MX" sz="1600" dirty="0">
                <a:solidFill>
                  <a:schemeClr val="accent1">
                    <a:lumMod val="50000"/>
                  </a:schemeClr>
                </a:solidFill>
                <a:latin typeface="+mj-lt"/>
              </a:rPr>
              <a:t>Los índices pueden ser creados usando una o más columnas, preparando la base de datos tanto para búsquedas rápidas al azar como para ordenaciones eficientes de los registros.</a:t>
            </a:r>
          </a:p>
          <a:p>
            <a:pPr latinLnBrk="0"/>
            <a:r>
              <a:rPr lang="es-MX" sz="1600" dirty="0">
                <a:solidFill>
                  <a:schemeClr val="accent1">
                    <a:lumMod val="50000"/>
                  </a:schemeClr>
                </a:solidFill>
                <a:latin typeface="+mj-lt"/>
              </a:rPr>
              <a:t>Los índices son construidos sobre árboles B, B+, B* o sobre una mezcla de ellos, funciones de cálculo u otros métodos.</a:t>
            </a:r>
          </a:p>
          <a:p>
            <a:pPr latinLnBrk="0"/>
            <a:r>
              <a:rPr lang="es-MX" sz="1600" dirty="0">
                <a:solidFill>
                  <a:schemeClr val="accent1">
                    <a:lumMod val="50000"/>
                  </a:schemeClr>
                </a:solidFill>
                <a:latin typeface="+mj-lt"/>
              </a:rPr>
              <a:t>El espacio en disco requerido para almacenar el índice es típicamente menor que el espacio de almacenamiento de la tabla (puesto que los índices generalmente contienen solamente los campos clave de acuerdo con los que la tabla será ordenada, y excluyen el resto de los detalles de la tabla), lo que da la posibilidad de almacenar en memoria los índices de tablas que no cabrían en ella. En una base de datos relacional un índice es una copia de parte de una tabla.</a:t>
            </a:r>
          </a:p>
          <a:p>
            <a:pPr lvl="0" eaLnBrk="0" hangingPunct="0"/>
            <a:endParaRPr lang="es-CO" altLang="es-CO" sz="1600" dirty="0">
              <a:solidFill>
                <a:schemeClr val="accent1">
                  <a:lumMod val="50000"/>
                </a:schemeClr>
              </a:solidFill>
              <a:latin typeface="+mj-lt"/>
            </a:endParaRPr>
          </a:p>
        </p:txBody>
      </p:sp>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a:xfrm>
            <a:off x="456605" y="87475"/>
            <a:ext cx="8229600" cy="702077"/>
          </a:xfrm>
        </p:spPr>
        <p:txBody>
          <a:bodyPr>
            <a:normAutofit/>
          </a:bodyPr>
          <a:lstStyle/>
          <a:p>
            <a:pPr algn="ctr"/>
            <a:r>
              <a:rPr lang="es-CO" sz="3200" dirty="0"/>
              <a:t>Índices</a:t>
            </a:r>
            <a:endParaRPr lang="es-CO" sz="3200" dirty="0">
              <a:solidFill>
                <a:srgbClr val="00B0F0"/>
              </a:solidFill>
            </a:endParaRPr>
          </a:p>
        </p:txBody>
      </p:sp>
    </p:spTree>
    <p:extLst>
      <p:ext uri="{BB962C8B-B14F-4D97-AF65-F5344CB8AC3E}">
        <p14:creationId xmlns:p14="http://schemas.microsoft.com/office/powerpoint/2010/main" val="463206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AD2B9A4-736E-44A4-BFDB-E98C79DEA8E4}"/>
              </a:ext>
            </a:extLst>
          </p:cNvPr>
          <p:cNvSpPr>
            <a:spLocks noGrp="1"/>
          </p:cNvSpPr>
          <p:nvPr>
            <p:ph type="title"/>
          </p:nvPr>
        </p:nvSpPr>
        <p:spPr>
          <a:xfrm>
            <a:off x="456605" y="87475"/>
            <a:ext cx="8229600" cy="702077"/>
          </a:xfrm>
        </p:spPr>
        <p:txBody>
          <a:bodyPr>
            <a:normAutofit/>
          </a:bodyPr>
          <a:lstStyle/>
          <a:p>
            <a:pPr algn="ctr"/>
            <a:r>
              <a:rPr lang="es-CO" sz="3200" dirty="0"/>
              <a:t>Índices</a:t>
            </a:r>
            <a:endParaRPr lang="es-CO" sz="3200" dirty="0">
              <a:solidFill>
                <a:srgbClr val="00B0F0"/>
              </a:solidFill>
            </a:endParaRPr>
          </a:p>
        </p:txBody>
      </p:sp>
      <p:sp>
        <p:nvSpPr>
          <p:cNvPr id="3" name="CuadroTexto 2">
            <a:extLst>
              <a:ext uri="{FF2B5EF4-FFF2-40B4-BE49-F238E27FC236}">
                <a16:creationId xmlns:a16="http://schemas.microsoft.com/office/drawing/2014/main" id="{F7DFC505-833F-4067-875E-3B3F5F5B09A4}"/>
              </a:ext>
            </a:extLst>
          </p:cNvPr>
          <p:cNvSpPr txBox="1"/>
          <p:nvPr/>
        </p:nvSpPr>
        <p:spPr>
          <a:xfrm>
            <a:off x="0" y="771550"/>
            <a:ext cx="9144000" cy="4031873"/>
          </a:xfrm>
          <a:prstGeom prst="rect">
            <a:avLst/>
          </a:prstGeom>
          <a:noFill/>
        </p:spPr>
        <p:txBody>
          <a:bodyPr wrap="square" rtlCol="0">
            <a:spAutoFit/>
          </a:bodyPr>
          <a:lstStyle/>
          <a:p>
            <a:pPr lvl="0" eaLnBrk="0" hangingPunct="0"/>
            <a:r>
              <a:rPr lang="es-CO" altLang="es-CO" sz="1600" dirty="0">
                <a:solidFill>
                  <a:schemeClr val="accent1">
                    <a:lumMod val="50000"/>
                  </a:schemeClr>
                </a:solidFill>
                <a:latin typeface="+mj-lt"/>
              </a:rPr>
              <a:t>La creación de un índice en Oracle se realiza mediante el comando </a:t>
            </a:r>
            <a:r>
              <a:rPr lang="es-CO" altLang="es-CO" sz="1600" b="1" i="1" dirty="0">
                <a:solidFill>
                  <a:schemeClr val="accent1">
                    <a:lumMod val="50000"/>
                  </a:schemeClr>
                </a:solidFill>
                <a:latin typeface="+mj-lt"/>
              </a:rPr>
              <a:t>create index</a:t>
            </a:r>
            <a:r>
              <a:rPr lang="es-CO" altLang="es-CO" sz="1600" dirty="0">
                <a:solidFill>
                  <a:schemeClr val="accent1">
                    <a:lumMod val="50000"/>
                  </a:schemeClr>
                </a:solidFill>
                <a:latin typeface="+mj-lt"/>
              </a:rPr>
              <a:t>. Cuando se define una clave primaria o una columna unívoca (UNIQUE) durante la creación de una tabla o su mantenimiento, Oracle creará automáticamente un índice de tipo UNIQUE que gestione dicha restricción, como hemos indicado anteriormente. La sintaxis completa de </a:t>
            </a:r>
            <a:r>
              <a:rPr lang="es-CO" altLang="es-CO" sz="1600" i="1" dirty="0">
                <a:solidFill>
                  <a:schemeClr val="accent1">
                    <a:lumMod val="50000"/>
                  </a:schemeClr>
                </a:solidFill>
                <a:latin typeface="+mj-lt"/>
              </a:rPr>
              <a:t>create index </a:t>
            </a:r>
            <a:r>
              <a:rPr lang="es-CO" altLang="es-CO" sz="1600" dirty="0">
                <a:solidFill>
                  <a:schemeClr val="accent1">
                    <a:lumMod val="50000"/>
                  </a:schemeClr>
                </a:solidFill>
                <a:latin typeface="+mj-lt"/>
              </a:rPr>
              <a:t>es la siguiente:</a:t>
            </a:r>
          </a:p>
          <a:p>
            <a:pPr lvl="0" eaLnBrk="0" hangingPunct="0"/>
            <a:r>
              <a:rPr lang="es-CO" altLang="es-CO" sz="1600" b="1" i="1" dirty="0">
                <a:solidFill>
                  <a:schemeClr val="accent1">
                    <a:lumMod val="50000"/>
                  </a:schemeClr>
                </a:solidFill>
                <a:latin typeface="+mj-lt"/>
              </a:rPr>
              <a:t>create [bitmap | </a:t>
            </a:r>
            <a:r>
              <a:rPr lang="es-CO" altLang="es-CO" sz="1600" b="1" i="1" dirty="0" err="1">
                <a:solidFill>
                  <a:schemeClr val="accent1">
                    <a:lumMod val="50000"/>
                  </a:schemeClr>
                </a:solidFill>
                <a:latin typeface="+mj-lt"/>
              </a:rPr>
              <a:t>unique</a:t>
            </a:r>
            <a:r>
              <a:rPr lang="es-CO" altLang="es-CO" sz="1600" b="1" i="1" dirty="0">
                <a:solidFill>
                  <a:schemeClr val="accent1">
                    <a:lumMod val="50000"/>
                  </a:schemeClr>
                </a:solidFill>
                <a:latin typeface="+mj-lt"/>
              </a:rPr>
              <a:t>] index </a:t>
            </a:r>
            <a:r>
              <a:rPr lang="es-CO" altLang="es-CO" sz="1600" b="1" i="1" dirty="0" err="1">
                <a:solidFill>
                  <a:schemeClr val="accent1">
                    <a:lumMod val="50000"/>
                  </a:schemeClr>
                </a:solidFill>
                <a:latin typeface="+mj-lt"/>
              </a:rPr>
              <a:t>nombre_indice</a:t>
            </a:r>
            <a:r>
              <a:rPr lang="es-CO" altLang="es-CO" sz="1600" b="1" i="1" dirty="0">
                <a:solidFill>
                  <a:schemeClr val="accent1">
                    <a:lumMod val="50000"/>
                  </a:schemeClr>
                </a:solidFill>
                <a:latin typeface="+mj-lt"/>
              </a:rPr>
              <a:t> </a:t>
            </a:r>
            <a:r>
              <a:rPr lang="es-CO" altLang="es-CO" sz="1600" b="1" i="1" dirty="0" err="1">
                <a:solidFill>
                  <a:schemeClr val="accent1">
                    <a:lumMod val="50000"/>
                  </a:schemeClr>
                </a:solidFill>
                <a:latin typeface="+mj-lt"/>
              </a:rPr>
              <a:t>on</a:t>
            </a:r>
            <a:r>
              <a:rPr lang="es-CO" altLang="es-CO" sz="1600" b="1" i="1" dirty="0">
                <a:solidFill>
                  <a:schemeClr val="accent1">
                    <a:lumMod val="50000"/>
                  </a:schemeClr>
                </a:solidFill>
                <a:latin typeface="+mj-lt"/>
              </a:rPr>
              <a:t>  </a:t>
            </a:r>
          </a:p>
          <a:p>
            <a:pPr lvl="0" eaLnBrk="0" hangingPunct="0"/>
            <a:r>
              <a:rPr lang="es-CO" altLang="es-CO" sz="1600" b="1" i="1" dirty="0">
                <a:solidFill>
                  <a:schemeClr val="accent1">
                    <a:lumMod val="50000"/>
                  </a:schemeClr>
                </a:solidFill>
                <a:latin typeface="+mj-lt"/>
              </a:rPr>
              <a:t>nombre_tabla (nombre_columna [, nombre_columna2] ...) [reverse];</a:t>
            </a:r>
            <a:endParaRPr lang="es-CO" altLang="es-CO" sz="1600" b="1" dirty="0">
              <a:solidFill>
                <a:schemeClr val="accent1">
                  <a:lumMod val="50000"/>
                </a:schemeClr>
              </a:solidFill>
              <a:latin typeface="+mj-lt"/>
            </a:endParaRPr>
          </a:p>
          <a:p>
            <a:pPr lvl="0" eaLnBrk="0" hangingPunct="0">
              <a:buFontTx/>
              <a:buChar char="•"/>
            </a:pPr>
            <a:r>
              <a:rPr lang="es-CO" altLang="es-CO" sz="1600" i="1" dirty="0">
                <a:solidFill>
                  <a:schemeClr val="accent1">
                    <a:lumMod val="50000"/>
                  </a:schemeClr>
                </a:solidFill>
                <a:latin typeface="+mj-lt"/>
              </a:rPr>
              <a:t>bitmap</a:t>
            </a:r>
            <a:r>
              <a:rPr lang="es-CO" altLang="es-CO" sz="1600" dirty="0">
                <a:solidFill>
                  <a:schemeClr val="accent1">
                    <a:lumMod val="50000"/>
                  </a:schemeClr>
                </a:solidFill>
                <a:latin typeface="+mj-lt"/>
              </a:rPr>
              <a:t> indica que se cree un índice de mapa de bits que permite crear índices en columnas con muy pocos valores diferentes.</a:t>
            </a:r>
          </a:p>
          <a:p>
            <a:pPr lvl="0" eaLnBrk="0" hangingPunct="0">
              <a:buFontTx/>
              <a:buChar char="•"/>
            </a:pPr>
            <a:r>
              <a:rPr lang="es-CO" altLang="es-CO" sz="1600" i="1" dirty="0" err="1">
                <a:solidFill>
                  <a:schemeClr val="accent1">
                    <a:lumMod val="50000"/>
                  </a:schemeClr>
                </a:solidFill>
                <a:latin typeface="+mj-lt"/>
              </a:rPr>
              <a:t>unique</a:t>
            </a:r>
            <a:r>
              <a:rPr lang="es-CO" altLang="es-CO" sz="1600" dirty="0">
                <a:solidFill>
                  <a:schemeClr val="accent1">
                    <a:lumMod val="50000"/>
                  </a:schemeClr>
                </a:solidFill>
                <a:latin typeface="+mj-lt"/>
              </a:rPr>
              <a:t> indica que el valor de la o las columnas indexadas debe ser único, no puede haber duplicidades.</a:t>
            </a:r>
          </a:p>
          <a:p>
            <a:pPr lvl="0" eaLnBrk="0" hangingPunct="0">
              <a:buFontTx/>
              <a:buChar char="•"/>
            </a:pPr>
            <a:r>
              <a:rPr lang="es-CO" altLang="es-CO" sz="1600" i="1" dirty="0" err="1">
                <a:solidFill>
                  <a:schemeClr val="accent1">
                    <a:lumMod val="50000"/>
                  </a:schemeClr>
                </a:solidFill>
                <a:latin typeface="+mj-lt"/>
              </a:rPr>
              <a:t>nombre_indice</a:t>
            </a:r>
            <a:r>
              <a:rPr lang="es-CO" altLang="es-CO" sz="1600" i="1" dirty="0">
                <a:solidFill>
                  <a:schemeClr val="accent1">
                    <a:lumMod val="50000"/>
                  </a:schemeClr>
                </a:solidFill>
                <a:latin typeface="+mj-lt"/>
              </a:rPr>
              <a:t> </a:t>
            </a:r>
            <a:r>
              <a:rPr lang="es-CO" altLang="es-CO" sz="1600" dirty="0">
                <a:solidFill>
                  <a:schemeClr val="accent1">
                    <a:lumMod val="50000"/>
                  </a:schemeClr>
                </a:solidFill>
                <a:latin typeface="+mj-lt"/>
              </a:rPr>
              <a:t>debe ser un nombre unívoco (no debe existir otro nombre de objeto en Oracle) que siga los convenios de denominación de Oracle para nombrar columnas.</a:t>
            </a:r>
          </a:p>
          <a:p>
            <a:pPr lvl="0" eaLnBrk="0" hangingPunct="0">
              <a:buFontTx/>
              <a:buChar char="•"/>
            </a:pPr>
            <a:r>
              <a:rPr lang="es-CO" altLang="es-CO" sz="1600" i="1" dirty="0">
                <a:solidFill>
                  <a:schemeClr val="accent1">
                    <a:lumMod val="50000"/>
                  </a:schemeClr>
                </a:solidFill>
                <a:latin typeface="+mj-lt"/>
              </a:rPr>
              <a:t>nombre_tabla</a:t>
            </a:r>
            <a:r>
              <a:rPr lang="es-CO" altLang="es-CO" sz="1600" dirty="0">
                <a:solidFill>
                  <a:schemeClr val="accent1">
                    <a:lumMod val="50000"/>
                  </a:schemeClr>
                </a:solidFill>
                <a:latin typeface="+mj-lt"/>
              </a:rPr>
              <a:t> será el nombre de la tabla donde se creará el índice.</a:t>
            </a:r>
          </a:p>
          <a:p>
            <a:pPr lvl="0" eaLnBrk="0" hangingPunct="0">
              <a:buFontTx/>
              <a:buChar char="•"/>
            </a:pPr>
            <a:r>
              <a:rPr lang="es-CO" altLang="es-CO" sz="1600" i="1" dirty="0">
                <a:solidFill>
                  <a:schemeClr val="accent1">
                    <a:lumMod val="50000"/>
                  </a:schemeClr>
                </a:solidFill>
                <a:latin typeface="+mj-lt"/>
              </a:rPr>
              <a:t>nombre_columna</a:t>
            </a:r>
            <a:r>
              <a:rPr lang="es-CO" altLang="es-CO" sz="1600" dirty="0">
                <a:solidFill>
                  <a:schemeClr val="accent1">
                    <a:lumMod val="50000"/>
                  </a:schemeClr>
                </a:solidFill>
                <a:latin typeface="+mj-lt"/>
              </a:rPr>
              <a:t> (o columnas) será la columna de la tabla </a:t>
            </a:r>
            <a:r>
              <a:rPr lang="es-CO" altLang="es-CO" sz="1600" i="1" dirty="0">
                <a:solidFill>
                  <a:schemeClr val="accent1">
                    <a:lumMod val="50000"/>
                  </a:schemeClr>
                </a:solidFill>
                <a:latin typeface="+mj-lt"/>
              </a:rPr>
              <a:t>nombre_tabla</a:t>
            </a:r>
            <a:r>
              <a:rPr lang="es-CO" altLang="es-CO" sz="1600" dirty="0">
                <a:solidFill>
                  <a:schemeClr val="accent1">
                    <a:lumMod val="50000"/>
                  </a:schemeClr>
                </a:solidFill>
                <a:latin typeface="+mj-lt"/>
              </a:rPr>
              <a:t> en la que se creará el índice. Se puede crear un índice para varias columnas.</a:t>
            </a:r>
          </a:p>
          <a:p>
            <a:pPr lvl="0" eaLnBrk="0" hangingPunct="0">
              <a:buFontTx/>
              <a:buChar char="•"/>
            </a:pPr>
            <a:r>
              <a:rPr lang="es-CO" altLang="es-CO" sz="1600" i="1" dirty="0">
                <a:solidFill>
                  <a:schemeClr val="accent1">
                    <a:lumMod val="50000"/>
                  </a:schemeClr>
                </a:solidFill>
                <a:latin typeface="+mj-lt"/>
              </a:rPr>
              <a:t>reverse</a:t>
            </a:r>
            <a:r>
              <a:rPr lang="es-CO" altLang="es-CO" sz="1600" dirty="0">
                <a:solidFill>
                  <a:schemeClr val="accent1">
                    <a:lumMod val="50000"/>
                  </a:schemeClr>
                </a:solidFill>
                <a:latin typeface="+mj-lt"/>
              </a:rPr>
              <a:t> indica a Oracle que invierta los bytes del valor indexado, lo que puede mejorar la distribución del procesamiento y de los datos cuando se insertan muchos valores de datos secuenciales.</a:t>
            </a:r>
            <a:endParaRPr lang="es-CO" sz="1600" dirty="0">
              <a:solidFill>
                <a:schemeClr val="accent1">
                  <a:lumMod val="50000"/>
                </a:schemeClr>
              </a:solidFill>
              <a:latin typeface="+mj-lt"/>
            </a:endParaRPr>
          </a:p>
        </p:txBody>
      </p:sp>
    </p:spTree>
    <p:extLst>
      <p:ext uri="{BB962C8B-B14F-4D97-AF65-F5344CB8AC3E}">
        <p14:creationId xmlns:p14="http://schemas.microsoft.com/office/powerpoint/2010/main" val="177257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9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 Que es una clase o un objeto ?</a:t>
            </a:r>
            <a:endParaRPr lang="es-CO" sz="3200" dirty="0">
              <a:solidFill>
                <a:schemeClr val="accent2">
                  <a:lumMod val="75000"/>
                </a:schemeClr>
              </a:solidFill>
            </a:endParaRPr>
          </a:p>
        </p:txBody>
      </p:sp>
      <p:pic>
        <p:nvPicPr>
          <p:cNvPr id="2" name="Imagen 1">
            <a:extLst>
              <a:ext uri="{FF2B5EF4-FFF2-40B4-BE49-F238E27FC236}">
                <a16:creationId xmlns:a16="http://schemas.microsoft.com/office/drawing/2014/main" id="{227D1004-AFAF-4B00-8949-94A3A1C9EE0C}"/>
              </a:ext>
            </a:extLst>
          </p:cNvPr>
          <p:cNvPicPr>
            <a:picLocks noChangeAspect="1"/>
          </p:cNvPicPr>
          <p:nvPr/>
        </p:nvPicPr>
        <p:blipFill>
          <a:blip r:embed="rId2"/>
          <a:stretch>
            <a:fillRect/>
          </a:stretch>
        </p:blipFill>
        <p:spPr>
          <a:xfrm>
            <a:off x="179512" y="1059582"/>
            <a:ext cx="7776864" cy="3420312"/>
          </a:xfrm>
          <a:prstGeom prst="rect">
            <a:avLst/>
          </a:prstGeom>
        </p:spPr>
      </p:pic>
    </p:spTree>
    <p:extLst>
      <p:ext uri="{BB962C8B-B14F-4D97-AF65-F5344CB8AC3E}">
        <p14:creationId xmlns:p14="http://schemas.microsoft.com/office/powerpoint/2010/main" val="310593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p:cNvSpPr txBox="1"/>
          <p:nvPr/>
        </p:nvSpPr>
        <p:spPr>
          <a:xfrm>
            <a:off x="72008" y="915566"/>
            <a:ext cx="3347864" cy="2554545"/>
          </a:xfrm>
          <a:prstGeom prst="rect">
            <a:avLst/>
          </a:prstGeom>
          <a:noFill/>
        </p:spPr>
        <p:txBody>
          <a:bodyPr wrap="square" rtlCol="0">
            <a:spAutoFit/>
          </a:bodyPr>
          <a:lstStyle/>
          <a:p>
            <a:pPr algn="just"/>
            <a:r>
              <a:rPr lang="es-CO" sz="1600" dirty="0">
                <a:solidFill>
                  <a:schemeClr val="accent1">
                    <a:lumMod val="50000"/>
                  </a:schemeClr>
                </a:solidFill>
                <a:latin typeface="+mn-lt"/>
              </a:rPr>
              <a:t>Identificadores:</a:t>
            </a:r>
          </a:p>
          <a:p>
            <a:r>
              <a:rPr lang="es-MX" sz="1600" dirty="0">
                <a:solidFill>
                  <a:schemeClr val="accent1">
                    <a:lumMod val="50000"/>
                  </a:schemeClr>
                </a:solidFill>
                <a:latin typeface="+mn-lt"/>
              </a:rPr>
              <a:t>Los identificadores son los nombres que el programador asigna a variables, constantes, clases, métodos, paquetes, etc. de un programa.</a:t>
            </a:r>
          </a:p>
          <a:p>
            <a:endParaRPr lang="es-CO" sz="1600" dirty="0">
              <a:solidFill>
                <a:schemeClr val="accent1">
                  <a:lumMod val="50000"/>
                </a:schemeClr>
              </a:solidFill>
              <a:latin typeface="+mj-lt"/>
            </a:endParaRPr>
          </a:p>
          <a:p>
            <a:pPr algn="just"/>
            <a:r>
              <a:rPr lang="es-CO" sz="1600" dirty="0">
                <a:solidFill>
                  <a:schemeClr val="accent1">
                    <a:lumMod val="50000"/>
                  </a:schemeClr>
                </a:solidFill>
                <a:latin typeface="+mj-lt"/>
              </a:rPr>
              <a:t>Características de un identificador Java:</a:t>
            </a:r>
          </a:p>
          <a:p>
            <a:r>
              <a:rPr lang="es-MX" sz="1600" dirty="0">
                <a:solidFill>
                  <a:schemeClr val="accent1">
                    <a:lumMod val="50000"/>
                  </a:schemeClr>
                </a:solidFill>
                <a:latin typeface="+mj-lt"/>
              </a:rPr>
              <a:t>- Están formados por letras y dígitos. </a:t>
            </a:r>
            <a:endParaRPr lang="es-CO" sz="1600" dirty="0">
              <a:solidFill>
                <a:schemeClr val="accent1">
                  <a:lumMod val="50000"/>
                </a:schemeClr>
              </a:solidFill>
              <a:latin typeface="+mj-lt"/>
            </a:endParaRPr>
          </a:p>
        </p:txBody>
      </p:sp>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a:xfrm>
            <a:off x="251520" y="87475"/>
            <a:ext cx="8434685" cy="702077"/>
          </a:xfrm>
        </p:spPr>
        <p:txBody>
          <a:bodyPr>
            <a:noAutofit/>
          </a:bodyPr>
          <a:lstStyle/>
          <a:p>
            <a:pPr algn="ctr"/>
            <a:r>
              <a:rPr lang="es-CO" sz="3000" dirty="0">
                <a:solidFill>
                  <a:schemeClr val="accent2">
                    <a:lumMod val="50000"/>
                  </a:schemeClr>
                </a:solidFill>
              </a:rPr>
              <a:t>¿ Que son los identificadores y palabras reservadas ?</a:t>
            </a:r>
          </a:p>
        </p:txBody>
      </p:sp>
      <p:pic>
        <p:nvPicPr>
          <p:cNvPr id="2" name="Imagen 1">
            <a:extLst>
              <a:ext uri="{FF2B5EF4-FFF2-40B4-BE49-F238E27FC236}">
                <a16:creationId xmlns:a16="http://schemas.microsoft.com/office/drawing/2014/main" id="{6AF214E5-FDFD-4AAD-9516-8CAF2E9479C8}"/>
              </a:ext>
            </a:extLst>
          </p:cNvPr>
          <p:cNvPicPr>
            <a:picLocks noChangeAspect="1"/>
          </p:cNvPicPr>
          <p:nvPr/>
        </p:nvPicPr>
        <p:blipFill>
          <a:blip r:embed="rId2"/>
          <a:stretch>
            <a:fillRect/>
          </a:stretch>
        </p:blipFill>
        <p:spPr>
          <a:xfrm>
            <a:off x="3347865" y="888646"/>
            <a:ext cx="5796136" cy="2403184"/>
          </a:xfrm>
          <a:prstGeom prst="rect">
            <a:avLst/>
          </a:prstGeom>
        </p:spPr>
      </p:pic>
      <p:sp>
        <p:nvSpPr>
          <p:cNvPr id="7" name="CuadroTexto 6">
            <a:extLst>
              <a:ext uri="{FF2B5EF4-FFF2-40B4-BE49-F238E27FC236}">
                <a16:creationId xmlns:a16="http://schemas.microsoft.com/office/drawing/2014/main" id="{BB8E7C16-83DE-4BC8-AC2B-E132886070C9}"/>
              </a:ext>
            </a:extLst>
          </p:cNvPr>
          <p:cNvSpPr txBox="1"/>
          <p:nvPr/>
        </p:nvSpPr>
        <p:spPr>
          <a:xfrm>
            <a:off x="72008" y="3322866"/>
            <a:ext cx="9144000" cy="830997"/>
          </a:xfrm>
          <a:prstGeom prst="rect">
            <a:avLst/>
          </a:prstGeom>
          <a:noFill/>
        </p:spPr>
        <p:txBody>
          <a:bodyPr wrap="square" rtlCol="0">
            <a:spAutoFit/>
          </a:bodyPr>
          <a:lstStyle/>
          <a:p>
            <a:r>
              <a:rPr lang="es-MX" sz="1600" dirty="0">
                <a:solidFill>
                  <a:schemeClr val="accent1">
                    <a:lumMod val="50000"/>
                  </a:schemeClr>
                </a:solidFill>
                <a:latin typeface="+mj-lt"/>
              </a:rPr>
              <a:t>- No pueden empezar por un dígito.</a:t>
            </a:r>
          </a:p>
          <a:p>
            <a:r>
              <a:rPr lang="es-MX" sz="1600" dirty="0">
                <a:solidFill>
                  <a:schemeClr val="accent1">
                    <a:lumMod val="50000"/>
                  </a:schemeClr>
                </a:solidFill>
                <a:latin typeface="+mj-lt"/>
              </a:rPr>
              <a:t>- No pueden contener ninguno de los caracteres especiales. </a:t>
            </a:r>
          </a:p>
          <a:p>
            <a:r>
              <a:rPr lang="es-MX" sz="1600" dirty="0">
                <a:solidFill>
                  <a:schemeClr val="accent1">
                    <a:lumMod val="50000"/>
                  </a:schemeClr>
                </a:solidFill>
                <a:latin typeface="+mj-lt"/>
              </a:rPr>
              <a:t>- No puede ser una palabra reservada de Java.</a:t>
            </a:r>
            <a:endParaRPr lang="es-MX" sz="1600" dirty="0">
              <a:solidFill>
                <a:schemeClr val="accent1">
                  <a:lumMod val="50000"/>
                </a:schemeClr>
              </a:solidFill>
              <a:latin typeface="+mn-lt"/>
            </a:endParaRPr>
          </a:p>
        </p:txBody>
      </p:sp>
    </p:spTree>
    <p:extLst>
      <p:ext uri="{BB962C8B-B14F-4D97-AF65-F5344CB8AC3E}">
        <p14:creationId xmlns:p14="http://schemas.microsoft.com/office/powerpoint/2010/main" val="187480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p:cNvSpPr txBox="1"/>
          <p:nvPr/>
        </p:nvSpPr>
        <p:spPr>
          <a:xfrm>
            <a:off x="25747" y="915566"/>
            <a:ext cx="8434685" cy="3539430"/>
          </a:xfrm>
          <a:prstGeom prst="rect">
            <a:avLst/>
          </a:prstGeom>
          <a:noFill/>
        </p:spPr>
        <p:txBody>
          <a:bodyPr wrap="square" rtlCol="0">
            <a:spAutoFit/>
          </a:bodyPr>
          <a:lstStyle/>
          <a:p>
            <a:r>
              <a:rPr lang="es-MX" sz="1600" dirty="0">
                <a:solidFill>
                  <a:schemeClr val="accent1">
                    <a:lumMod val="50000"/>
                  </a:schemeClr>
                </a:solidFill>
                <a:latin typeface="+mj-lt"/>
              </a:rPr>
              <a:t>Palabras reservadas:</a:t>
            </a:r>
          </a:p>
          <a:p>
            <a:r>
              <a:rPr lang="es-MX" sz="1600" dirty="0">
                <a:solidFill>
                  <a:schemeClr val="accent1">
                    <a:lumMod val="50000"/>
                  </a:schemeClr>
                </a:solidFill>
                <a:latin typeface="+mj-lt"/>
              </a:rPr>
              <a:t>Las palabras reservadas son identificadores predefinidos que tienen un significado para el compilador y por tanto no pueden usarse como identificadores creados por el usuario en los programas.</a:t>
            </a:r>
          </a:p>
          <a:p>
            <a:endParaRPr lang="es-MX" sz="1600" dirty="0">
              <a:solidFill>
                <a:schemeClr val="accent1">
                  <a:lumMod val="50000"/>
                </a:schemeClr>
              </a:solidFill>
              <a:latin typeface="+mj-lt"/>
            </a:endParaRPr>
          </a:p>
          <a:p>
            <a:r>
              <a:rPr lang="es-CO" sz="1600" dirty="0">
                <a:solidFill>
                  <a:schemeClr val="accent1">
                    <a:lumMod val="50000"/>
                  </a:schemeClr>
                </a:solidFill>
                <a:latin typeface="+mj-lt"/>
              </a:rPr>
              <a:t>Las palabras reservadas se pueden clasificar en las siguientes categorías:</a:t>
            </a:r>
          </a:p>
          <a:p>
            <a:r>
              <a:rPr lang="es-CO" sz="1600" dirty="0">
                <a:solidFill>
                  <a:schemeClr val="accent1">
                    <a:lumMod val="50000"/>
                  </a:schemeClr>
                </a:solidFill>
                <a:latin typeface="+mj-lt"/>
              </a:rPr>
              <a:t>Tipos de datos: </a:t>
            </a:r>
            <a:r>
              <a:rPr lang="es-CO" sz="1600" b="1" dirty="0">
                <a:solidFill>
                  <a:schemeClr val="accent1">
                    <a:lumMod val="50000"/>
                  </a:schemeClr>
                </a:solidFill>
                <a:latin typeface="+mj-lt"/>
              </a:rPr>
              <a:t>boolean, </a:t>
            </a:r>
            <a:r>
              <a:rPr lang="es-CO" sz="1600" b="1" dirty="0" err="1">
                <a:solidFill>
                  <a:schemeClr val="accent1">
                    <a:lumMod val="50000"/>
                  </a:schemeClr>
                </a:solidFill>
                <a:latin typeface="+mj-lt"/>
              </a:rPr>
              <a:t>float</a:t>
            </a:r>
            <a:r>
              <a:rPr lang="es-CO" sz="1600" b="1" dirty="0">
                <a:solidFill>
                  <a:schemeClr val="accent1">
                    <a:lumMod val="50000"/>
                  </a:schemeClr>
                </a:solidFill>
                <a:latin typeface="+mj-lt"/>
              </a:rPr>
              <a:t>, </a:t>
            </a:r>
            <a:r>
              <a:rPr lang="es-CO" sz="1600" b="1" dirty="0" err="1">
                <a:solidFill>
                  <a:schemeClr val="accent1">
                    <a:lumMod val="50000"/>
                  </a:schemeClr>
                </a:solidFill>
                <a:latin typeface="+mj-lt"/>
              </a:rPr>
              <a:t>double</a:t>
            </a:r>
            <a:r>
              <a:rPr lang="es-CO" sz="1600" b="1" dirty="0">
                <a:solidFill>
                  <a:schemeClr val="accent1">
                    <a:lumMod val="50000"/>
                  </a:schemeClr>
                </a:solidFill>
                <a:latin typeface="+mj-lt"/>
              </a:rPr>
              <a:t>, int, </a:t>
            </a:r>
            <a:r>
              <a:rPr lang="es-CO" sz="1600" b="1" dirty="0" err="1">
                <a:solidFill>
                  <a:schemeClr val="accent1">
                    <a:lumMod val="50000"/>
                  </a:schemeClr>
                </a:solidFill>
                <a:latin typeface="+mj-lt"/>
              </a:rPr>
              <a:t>char</a:t>
            </a:r>
            <a:endParaRPr lang="es-CO" sz="1600" dirty="0">
              <a:solidFill>
                <a:schemeClr val="accent1">
                  <a:lumMod val="50000"/>
                </a:schemeClr>
              </a:solidFill>
              <a:latin typeface="+mj-lt"/>
            </a:endParaRPr>
          </a:p>
          <a:p>
            <a:r>
              <a:rPr lang="es-CO" sz="1600" dirty="0">
                <a:solidFill>
                  <a:schemeClr val="accent1">
                    <a:lumMod val="50000"/>
                  </a:schemeClr>
                </a:solidFill>
                <a:latin typeface="+mj-lt"/>
              </a:rPr>
              <a:t>Sentencias condicionales: </a:t>
            </a:r>
            <a:r>
              <a:rPr lang="es-CO" sz="1600" b="1" dirty="0" err="1">
                <a:solidFill>
                  <a:schemeClr val="accent1">
                    <a:lumMod val="50000"/>
                  </a:schemeClr>
                </a:solidFill>
                <a:latin typeface="+mj-lt"/>
              </a:rPr>
              <a:t>if</a:t>
            </a:r>
            <a:r>
              <a:rPr lang="es-CO" sz="1600" b="1" dirty="0">
                <a:solidFill>
                  <a:schemeClr val="accent1">
                    <a:lumMod val="50000"/>
                  </a:schemeClr>
                </a:solidFill>
                <a:latin typeface="+mj-lt"/>
              </a:rPr>
              <a:t>, </a:t>
            </a:r>
            <a:r>
              <a:rPr lang="es-CO" sz="1600" b="1" dirty="0" err="1">
                <a:solidFill>
                  <a:schemeClr val="accent1">
                    <a:lumMod val="50000"/>
                  </a:schemeClr>
                </a:solidFill>
                <a:latin typeface="+mj-lt"/>
              </a:rPr>
              <a:t>else</a:t>
            </a:r>
            <a:r>
              <a:rPr lang="es-CO" sz="1600" b="1" dirty="0">
                <a:solidFill>
                  <a:schemeClr val="accent1">
                    <a:lumMod val="50000"/>
                  </a:schemeClr>
                </a:solidFill>
                <a:latin typeface="+mj-lt"/>
              </a:rPr>
              <a:t>, </a:t>
            </a:r>
            <a:r>
              <a:rPr lang="es-CO" sz="1600" b="1" dirty="0" err="1">
                <a:solidFill>
                  <a:schemeClr val="accent1">
                    <a:lumMod val="50000"/>
                  </a:schemeClr>
                </a:solidFill>
                <a:latin typeface="+mj-lt"/>
              </a:rPr>
              <a:t>switch</a:t>
            </a:r>
            <a:endParaRPr lang="es-CO" sz="1600" dirty="0">
              <a:solidFill>
                <a:schemeClr val="accent1">
                  <a:lumMod val="50000"/>
                </a:schemeClr>
              </a:solidFill>
              <a:latin typeface="+mj-lt"/>
            </a:endParaRPr>
          </a:p>
          <a:p>
            <a:r>
              <a:rPr lang="es-CO" sz="1600" dirty="0">
                <a:solidFill>
                  <a:schemeClr val="accent1">
                    <a:lumMod val="50000"/>
                  </a:schemeClr>
                </a:solidFill>
                <a:latin typeface="+mj-lt"/>
              </a:rPr>
              <a:t>Sentencias iterativas: </a:t>
            </a:r>
            <a:r>
              <a:rPr lang="es-CO" sz="1600" b="1" dirty="0" err="1">
                <a:solidFill>
                  <a:schemeClr val="accent1">
                    <a:lumMod val="50000"/>
                  </a:schemeClr>
                </a:solidFill>
                <a:latin typeface="+mj-lt"/>
              </a:rPr>
              <a:t>for</a:t>
            </a:r>
            <a:r>
              <a:rPr lang="es-CO" sz="1600" b="1" dirty="0">
                <a:solidFill>
                  <a:schemeClr val="accent1">
                    <a:lumMod val="50000"/>
                  </a:schemeClr>
                </a:solidFill>
                <a:latin typeface="+mj-lt"/>
              </a:rPr>
              <a:t>, do, </a:t>
            </a:r>
            <a:r>
              <a:rPr lang="es-CO" sz="1600" b="1" dirty="0" err="1">
                <a:solidFill>
                  <a:schemeClr val="accent1">
                    <a:lumMod val="50000"/>
                  </a:schemeClr>
                </a:solidFill>
                <a:latin typeface="+mj-lt"/>
              </a:rPr>
              <a:t>while</a:t>
            </a:r>
            <a:r>
              <a:rPr lang="es-CO" sz="1600" b="1" dirty="0">
                <a:solidFill>
                  <a:schemeClr val="accent1">
                    <a:lumMod val="50000"/>
                  </a:schemeClr>
                </a:solidFill>
                <a:latin typeface="+mj-lt"/>
              </a:rPr>
              <a:t>, </a:t>
            </a:r>
            <a:r>
              <a:rPr lang="es-CO" sz="1600" b="1" dirty="0" err="1">
                <a:solidFill>
                  <a:schemeClr val="accent1">
                    <a:lumMod val="50000"/>
                  </a:schemeClr>
                </a:solidFill>
                <a:latin typeface="+mj-lt"/>
              </a:rPr>
              <a:t>continue</a:t>
            </a:r>
            <a:endParaRPr lang="es-CO" sz="1600" dirty="0">
              <a:solidFill>
                <a:schemeClr val="accent1">
                  <a:lumMod val="50000"/>
                </a:schemeClr>
              </a:solidFill>
              <a:latin typeface="+mj-lt"/>
            </a:endParaRPr>
          </a:p>
          <a:p>
            <a:r>
              <a:rPr lang="es-CO" sz="1600" dirty="0">
                <a:solidFill>
                  <a:schemeClr val="accent1">
                    <a:lumMod val="50000"/>
                  </a:schemeClr>
                </a:solidFill>
                <a:latin typeface="+mj-lt"/>
              </a:rPr>
              <a:t>Tratamiento de las excepciones: </a:t>
            </a:r>
            <a:r>
              <a:rPr lang="es-CO" sz="1600" b="1" dirty="0">
                <a:solidFill>
                  <a:schemeClr val="accent1">
                    <a:lumMod val="50000"/>
                  </a:schemeClr>
                </a:solidFill>
                <a:latin typeface="+mj-lt"/>
              </a:rPr>
              <a:t>try, catch, </a:t>
            </a:r>
            <a:r>
              <a:rPr lang="es-CO" sz="1600" b="1" dirty="0" err="1">
                <a:solidFill>
                  <a:schemeClr val="accent1">
                    <a:lumMod val="50000"/>
                  </a:schemeClr>
                </a:solidFill>
                <a:latin typeface="+mj-lt"/>
              </a:rPr>
              <a:t>finally</a:t>
            </a:r>
            <a:r>
              <a:rPr lang="es-CO" sz="1600" b="1" dirty="0">
                <a:solidFill>
                  <a:schemeClr val="accent1">
                    <a:lumMod val="50000"/>
                  </a:schemeClr>
                </a:solidFill>
                <a:latin typeface="+mj-lt"/>
              </a:rPr>
              <a:t>, </a:t>
            </a:r>
            <a:r>
              <a:rPr lang="es-CO" sz="1600" b="1" dirty="0" err="1">
                <a:solidFill>
                  <a:schemeClr val="accent1">
                    <a:lumMod val="50000"/>
                  </a:schemeClr>
                </a:solidFill>
                <a:latin typeface="+mj-lt"/>
              </a:rPr>
              <a:t>throw</a:t>
            </a:r>
            <a:endParaRPr lang="es-CO" sz="1600" dirty="0">
              <a:solidFill>
                <a:schemeClr val="accent1">
                  <a:lumMod val="50000"/>
                </a:schemeClr>
              </a:solidFill>
              <a:latin typeface="+mj-lt"/>
            </a:endParaRPr>
          </a:p>
          <a:p>
            <a:r>
              <a:rPr lang="es-CO" sz="1600" dirty="0">
                <a:solidFill>
                  <a:schemeClr val="accent1">
                    <a:lumMod val="50000"/>
                  </a:schemeClr>
                </a:solidFill>
                <a:latin typeface="+mj-lt"/>
              </a:rPr>
              <a:t>Estructura de datos: </a:t>
            </a:r>
            <a:r>
              <a:rPr lang="es-CO" sz="1600" b="1" dirty="0" err="1">
                <a:solidFill>
                  <a:schemeClr val="accent1">
                    <a:lumMod val="50000"/>
                  </a:schemeClr>
                </a:solidFill>
                <a:latin typeface="+mj-lt"/>
              </a:rPr>
              <a:t>class</a:t>
            </a:r>
            <a:r>
              <a:rPr lang="es-CO" sz="1600" b="1" dirty="0">
                <a:solidFill>
                  <a:schemeClr val="accent1">
                    <a:lumMod val="50000"/>
                  </a:schemeClr>
                </a:solidFill>
                <a:latin typeface="+mj-lt"/>
              </a:rPr>
              <a:t>, interface, </a:t>
            </a:r>
            <a:r>
              <a:rPr lang="es-CO" sz="1600" b="1" dirty="0" err="1">
                <a:solidFill>
                  <a:schemeClr val="accent1">
                    <a:lumMod val="50000"/>
                  </a:schemeClr>
                </a:solidFill>
                <a:latin typeface="+mj-lt"/>
              </a:rPr>
              <a:t>implements</a:t>
            </a:r>
            <a:r>
              <a:rPr lang="es-CO" sz="1600" b="1" dirty="0">
                <a:solidFill>
                  <a:schemeClr val="accent1">
                    <a:lumMod val="50000"/>
                  </a:schemeClr>
                </a:solidFill>
                <a:latin typeface="+mj-lt"/>
              </a:rPr>
              <a:t>, </a:t>
            </a:r>
            <a:r>
              <a:rPr lang="es-CO" sz="1600" b="1" dirty="0" err="1">
                <a:solidFill>
                  <a:schemeClr val="accent1">
                    <a:lumMod val="50000"/>
                  </a:schemeClr>
                </a:solidFill>
                <a:latin typeface="+mj-lt"/>
              </a:rPr>
              <a:t>extends</a:t>
            </a:r>
            <a:endParaRPr lang="es-CO" sz="1600" dirty="0">
              <a:solidFill>
                <a:schemeClr val="accent1">
                  <a:lumMod val="50000"/>
                </a:schemeClr>
              </a:solidFill>
              <a:latin typeface="+mj-lt"/>
            </a:endParaRPr>
          </a:p>
          <a:p>
            <a:r>
              <a:rPr lang="es-CO" sz="1600" dirty="0">
                <a:solidFill>
                  <a:schemeClr val="accent1">
                    <a:lumMod val="50000"/>
                  </a:schemeClr>
                </a:solidFill>
                <a:latin typeface="+mj-lt"/>
              </a:rPr>
              <a:t>Modificadores y control de acceso: </a:t>
            </a:r>
            <a:r>
              <a:rPr lang="es-CO" sz="1600" b="1" dirty="0" err="1">
                <a:solidFill>
                  <a:schemeClr val="accent1">
                    <a:lumMod val="50000"/>
                  </a:schemeClr>
                </a:solidFill>
                <a:latin typeface="+mj-lt"/>
              </a:rPr>
              <a:t>public</a:t>
            </a:r>
            <a:r>
              <a:rPr lang="es-CO" sz="1600" b="1" dirty="0">
                <a:solidFill>
                  <a:schemeClr val="accent1">
                    <a:lumMod val="50000"/>
                  </a:schemeClr>
                </a:solidFill>
                <a:latin typeface="+mj-lt"/>
              </a:rPr>
              <a:t>, </a:t>
            </a:r>
            <a:r>
              <a:rPr lang="es-CO" sz="1600" b="1" dirty="0" err="1">
                <a:solidFill>
                  <a:schemeClr val="accent1">
                    <a:lumMod val="50000"/>
                  </a:schemeClr>
                </a:solidFill>
                <a:latin typeface="+mj-lt"/>
              </a:rPr>
              <a:t>private</a:t>
            </a:r>
            <a:r>
              <a:rPr lang="es-CO" sz="1600" b="1" dirty="0">
                <a:solidFill>
                  <a:schemeClr val="accent1">
                    <a:lumMod val="50000"/>
                  </a:schemeClr>
                </a:solidFill>
                <a:latin typeface="+mj-lt"/>
              </a:rPr>
              <a:t>, </a:t>
            </a:r>
            <a:r>
              <a:rPr lang="es-CO" sz="1600" b="1" dirty="0" err="1">
                <a:solidFill>
                  <a:schemeClr val="accent1">
                    <a:lumMod val="50000"/>
                  </a:schemeClr>
                </a:solidFill>
                <a:latin typeface="+mj-lt"/>
              </a:rPr>
              <a:t>protected</a:t>
            </a:r>
            <a:r>
              <a:rPr lang="es-CO" sz="1600" b="1" dirty="0">
                <a:solidFill>
                  <a:schemeClr val="accent1">
                    <a:lumMod val="50000"/>
                  </a:schemeClr>
                </a:solidFill>
                <a:latin typeface="+mj-lt"/>
              </a:rPr>
              <a:t>, </a:t>
            </a:r>
            <a:r>
              <a:rPr lang="es-CO" sz="1600" b="1" dirty="0" err="1">
                <a:solidFill>
                  <a:schemeClr val="accent1">
                    <a:lumMod val="50000"/>
                  </a:schemeClr>
                </a:solidFill>
                <a:latin typeface="+mj-lt"/>
              </a:rPr>
              <a:t>transient</a:t>
            </a:r>
            <a:endParaRPr lang="es-CO" sz="1600" dirty="0">
              <a:solidFill>
                <a:schemeClr val="accent1">
                  <a:lumMod val="50000"/>
                </a:schemeClr>
              </a:solidFill>
              <a:latin typeface="+mj-lt"/>
            </a:endParaRPr>
          </a:p>
          <a:p>
            <a:r>
              <a:rPr lang="es-CO" sz="1600" dirty="0">
                <a:solidFill>
                  <a:schemeClr val="accent1">
                    <a:lumMod val="50000"/>
                  </a:schemeClr>
                </a:solidFill>
                <a:latin typeface="+mj-lt"/>
              </a:rPr>
              <a:t>Otras: </a:t>
            </a:r>
            <a:r>
              <a:rPr lang="es-CO" sz="1600" b="1" dirty="0">
                <a:solidFill>
                  <a:schemeClr val="accent1">
                    <a:lumMod val="50000"/>
                  </a:schemeClr>
                </a:solidFill>
                <a:latin typeface="+mj-lt"/>
              </a:rPr>
              <a:t>super</a:t>
            </a:r>
            <a:r>
              <a:rPr lang="es-CO" sz="1600" dirty="0">
                <a:solidFill>
                  <a:schemeClr val="accent1">
                    <a:lumMod val="50000"/>
                  </a:schemeClr>
                </a:solidFill>
                <a:latin typeface="+mj-lt"/>
              </a:rPr>
              <a:t>, </a:t>
            </a:r>
            <a:r>
              <a:rPr lang="es-CO" sz="1600" b="1" dirty="0" err="1">
                <a:solidFill>
                  <a:schemeClr val="accent1">
                    <a:lumMod val="50000"/>
                  </a:schemeClr>
                </a:solidFill>
                <a:latin typeface="+mj-lt"/>
              </a:rPr>
              <a:t>null</a:t>
            </a:r>
            <a:r>
              <a:rPr lang="es-CO" sz="1600" b="1" dirty="0">
                <a:solidFill>
                  <a:schemeClr val="accent1">
                    <a:lumMod val="50000"/>
                  </a:schemeClr>
                </a:solidFill>
                <a:latin typeface="+mj-lt"/>
              </a:rPr>
              <a:t>, </a:t>
            </a:r>
            <a:r>
              <a:rPr lang="es-CO" sz="1600" b="1" dirty="0" err="1">
                <a:solidFill>
                  <a:schemeClr val="accent1">
                    <a:lumMod val="50000"/>
                  </a:schemeClr>
                </a:solidFill>
                <a:latin typeface="+mj-lt"/>
              </a:rPr>
              <a:t>this</a:t>
            </a:r>
            <a:r>
              <a:rPr lang="es-CO" sz="1600" dirty="0">
                <a:solidFill>
                  <a:schemeClr val="accent1">
                    <a:lumMod val="50000"/>
                  </a:schemeClr>
                </a:solidFill>
                <a:latin typeface="+mj-lt"/>
              </a:rPr>
              <a:t>.</a:t>
            </a:r>
          </a:p>
          <a:p>
            <a:endParaRPr lang="es-MX" sz="1600" dirty="0">
              <a:solidFill>
                <a:schemeClr val="accent1">
                  <a:lumMod val="50000"/>
                </a:schemeClr>
              </a:solidFill>
              <a:latin typeface="+mj-lt"/>
            </a:endParaRPr>
          </a:p>
        </p:txBody>
      </p:sp>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a:xfrm>
            <a:off x="251520" y="87475"/>
            <a:ext cx="8434685" cy="702077"/>
          </a:xfrm>
        </p:spPr>
        <p:txBody>
          <a:bodyPr>
            <a:noAutofit/>
          </a:bodyPr>
          <a:lstStyle/>
          <a:p>
            <a:pPr algn="ctr"/>
            <a:r>
              <a:rPr lang="es-CO" sz="3000" dirty="0">
                <a:solidFill>
                  <a:schemeClr val="accent2">
                    <a:lumMod val="50000"/>
                  </a:schemeClr>
                </a:solidFill>
              </a:rPr>
              <a:t>¿ Que son los identificadores y palabras reservadas ?</a:t>
            </a:r>
          </a:p>
        </p:txBody>
      </p:sp>
    </p:spTree>
    <p:extLst>
      <p:ext uri="{BB962C8B-B14F-4D97-AF65-F5344CB8AC3E}">
        <p14:creationId xmlns:p14="http://schemas.microsoft.com/office/powerpoint/2010/main" val="303213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p:cNvSpPr txBox="1"/>
          <p:nvPr/>
        </p:nvSpPr>
        <p:spPr>
          <a:xfrm>
            <a:off x="72008" y="915566"/>
            <a:ext cx="9036496" cy="4401205"/>
          </a:xfrm>
          <a:prstGeom prst="rect">
            <a:avLst/>
          </a:prstGeom>
          <a:noFill/>
        </p:spPr>
        <p:txBody>
          <a:bodyPr wrap="square" rtlCol="0">
            <a:spAutoFit/>
          </a:bodyPr>
          <a:lstStyle/>
          <a:p>
            <a:pPr algn="just"/>
            <a:r>
              <a:rPr lang="es-MX" sz="1600" dirty="0">
                <a:solidFill>
                  <a:schemeClr val="accent1">
                    <a:lumMod val="50000"/>
                  </a:schemeClr>
                </a:solidFill>
                <a:latin typeface="+mj-lt"/>
              </a:rPr>
              <a:t>Todo lenguaje de programación consta de elementos específicos que permiten realizar las operaciones básicas de la programación: tipos de datos, operadores e instrucciones o sentencias. </a:t>
            </a:r>
          </a:p>
          <a:p>
            <a:pPr algn="just"/>
            <a:endParaRPr lang="es-CO" sz="1600" dirty="0">
              <a:solidFill>
                <a:schemeClr val="accent1">
                  <a:lumMod val="50000"/>
                </a:schemeClr>
              </a:solidFill>
              <a:latin typeface="+mj-lt"/>
            </a:endParaRPr>
          </a:p>
          <a:p>
            <a:pPr lvl="0" eaLnBrk="0" hangingPunct="0"/>
            <a:r>
              <a:rPr lang="es-CO" altLang="es-CO" sz="1600" dirty="0">
                <a:solidFill>
                  <a:schemeClr val="accent1">
                    <a:lumMod val="50000"/>
                  </a:schemeClr>
                </a:solidFill>
                <a:latin typeface="+mj-lt"/>
              </a:rPr>
              <a:t>- Datos de tipo </a:t>
            </a:r>
            <a:r>
              <a:rPr lang="es-CO" altLang="es-CO" sz="1600" b="1" dirty="0">
                <a:solidFill>
                  <a:schemeClr val="accent1">
                    <a:lumMod val="50000"/>
                  </a:schemeClr>
                </a:solidFill>
                <a:latin typeface="+mj-lt"/>
              </a:rPr>
              <a:t>primitivo</a:t>
            </a:r>
            <a:r>
              <a:rPr lang="es-CO" altLang="es-CO" sz="1600" dirty="0">
                <a:solidFill>
                  <a:schemeClr val="accent1">
                    <a:lumMod val="50000"/>
                  </a:schemeClr>
                </a:solidFill>
                <a:latin typeface="+mj-lt"/>
              </a:rPr>
              <a:t>: representan un único dato simple que puede ser de tipo </a:t>
            </a:r>
            <a:r>
              <a:rPr lang="es-CO" altLang="es-CO" sz="1600" dirty="0" err="1">
                <a:solidFill>
                  <a:schemeClr val="accent1">
                    <a:lumMod val="50000"/>
                  </a:schemeClr>
                </a:solidFill>
                <a:latin typeface="+mj-lt"/>
                <a:cs typeface="Courier New" panose="02070309020205020404" pitchFamily="49" charset="0"/>
              </a:rPr>
              <a:t>char</a:t>
            </a:r>
            <a:r>
              <a:rPr lang="es-CO" altLang="es-CO" sz="1600" dirty="0">
                <a:solidFill>
                  <a:schemeClr val="accent1">
                    <a:lumMod val="50000"/>
                  </a:schemeClr>
                </a:solidFill>
                <a:latin typeface="+mj-lt"/>
                <a:cs typeface="Courier New" panose="02070309020205020404" pitchFamily="49" charset="0"/>
              </a:rPr>
              <a:t>, byte, short, int, </a:t>
            </a:r>
            <a:r>
              <a:rPr lang="es-CO" altLang="es-CO" sz="1600" dirty="0" err="1">
                <a:solidFill>
                  <a:schemeClr val="accent1">
                    <a:lumMod val="50000"/>
                  </a:schemeClr>
                </a:solidFill>
                <a:latin typeface="+mj-lt"/>
                <a:cs typeface="Courier New" panose="02070309020205020404" pitchFamily="49" charset="0"/>
              </a:rPr>
              <a:t>long</a:t>
            </a:r>
            <a:r>
              <a:rPr lang="es-CO" altLang="es-CO" sz="1600" dirty="0">
                <a:solidFill>
                  <a:schemeClr val="accent1">
                    <a:lumMod val="50000"/>
                  </a:schemeClr>
                </a:solidFill>
                <a:latin typeface="+mj-lt"/>
                <a:cs typeface="Courier New" panose="02070309020205020404" pitchFamily="49" charset="0"/>
              </a:rPr>
              <a:t>, </a:t>
            </a:r>
            <a:r>
              <a:rPr lang="es-CO" altLang="es-CO" sz="1600" dirty="0" err="1">
                <a:solidFill>
                  <a:schemeClr val="accent1">
                    <a:lumMod val="50000"/>
                  </a:schemeClr>
                </a:solidFill>
                <a:latin typeface="+mj-lt"/>
                <a:cs typeface="Courier New" panose="02070309020205020404" pitchFamily="49" charset="0"/>
              </a:rPr>
              <a:t>float</a:t>
            </a:r>
            <a:r>
              <a:rPr lang="es-CO" altLang="es-CO" sz="1600" dirty="0">
                <a:solidFill>
                  <a:schemeClr val="accent1">
                    <a:lumMod val="50000"/>
                  </a:schemeClr>
                </a:solidFill>
                <a:latin typeface="+mj-lt"/>
                <a:cs typeface="Courier New" panose="02070309020205020404" pitchFamily="49" charset="0"/>
              </a:rPr>
              <a:t>, </a:t>
            </a:r>
            <a:r>
              <a:rPr lang="es-CO" altLang="es-CO" sz="1600" dirty="0" err="1">
                <a:solidFill>
                  <a:schemeClr val="accent1">
                    <a:lumMod val="50000"/>
                  </a:schemeClr>
                </a:solidFill>
                <a:latin typeface="+mj-lt"/>
                <a:cs typeface="Courier New" panose="02070309020205020404" pitchFamily="49" charset="0"/>
              </a:rPr>
              <a:t>double</a:t>
            </a:r>
            <a:r>
              <a:rPr lang="es-CO" altLang="es-CO" sz="1600" dirty="0">
                <a:solidFill>
                  <a:schemeClr val="accent1">
                    <a:lumMod val="50000"/>
                  </a:schemeClr>
                </a:solidFill>
                <a:latin typeface="+mj-lt"/>
                <a:cs typeface="Courier New" panose="02070309020205020404" pitchFamily="49" charset="0"/>
              </a:rPr>
              <a:t>, boolean</a:t>
            </a:r>
            <a:r>
              <a:rPr lang="es-CO" altLang="es-CO" sz="1600" dirty="0">
                <a:solidFill>
                  <a:schemeClr val="accent1">
                    <a:lumMod val="50000"/>
                  </a:schemeClr>
                </a:solidFill>
                <a:latin typeface="+mj-lt"/>
              </a:rPr>
              <a:t>. Por ejemplo: </a:t>
            </a:r>
            <a:r>
              <a:rPr lang="es-CO" altLang="es-CO" sz="1600" dirty="0">
                <a:solidFill>
                  <a:schemeClr val="accent1">
                    <a:lumMod val="50000"/>
                  </a:schemeClr>
                </a:solidFill>
                <a:latin typeface="+mj-lt"/>
                <a:cs typeface="Courier New" panose="02070309020205020404" pitchFamily="49" charset="0"/>
              </a:rPr>
              <a:t>‘a’, 12345, 750.68, False</a:t>
            </a:r>
            <a:r>
              <a:rPr lang="es-CO" altLang="es-CO" sz="1600" dirty="0">
                <a:solidFill>
                  <a:schemeClr val="accent1">
                    <a:lumMod val="50000"/>
                  </a:schemeClr>
                </a:solidFill>
                <a:latin typeface="+mj-lt"/>
              </a:rPr>
              <a:t>,... Cada tipo de dato presenta un conjunto de valores o constantes literales.</a:t>
            </a:r>
          </a:p>
          <a:p>
            <a:pPr lvl="0" eaLnBrk="0" hangingPunct="0"/>
            <a:endParaRPr lang="es-CO" altLang="es-CO" sz="1600" dirty="0">
              <a:solidFill>
                <a:schemeClr val="accent1">
                  <a:lumMod val="50000"/>
                </a:schemeClr>
              </a:solidFill>
              <a:latin typeface="+mj-lt"/>
            </a:endParaRPr>
          </a:p>
          <a:p>
            <a:pPr lvl="0" eaLnBrk="0" hangingPunct="0"/>
            <a:r>
              <a:rPr lang="es-CO" altLang="es-CO" sz="1600" dirty="0">
                <a:solidFill>
                  <a:schemeClr val="accent1">
                    <a:lumMod val="50000"/>
                  </a:schemeClr>
                </a:solidFill>
                <a:latin typeface="+mj-lt"/>
              </a:rPr>
              <a:t>- Variables </a:t>
            </a:r>
            <a:r>
              <a:rPr lang="es-CO" altLang="es-CO" sz="1600" i="1" dirty="0">
                <a:solidFill>
                  <a:schemeClr val="accent1">
                    <a:lumMod val="50000"/>
                  </a:schemeClr>
                </a:solidFill>
                <a:latin typeface="+mj-lt"/>
              </a:rPr>
              <a:t>referencia</a:t>
            </a:r>
            <a:r>
              <a:rPr lang="es-CO" altLang="es-CO" sz="1600" dirty="0">
                <a:solidFill>
                  <a:schemeClr val="accent1">
                    <a:lumMod val="50000"/>
                  </a:schemeClr>
                </a:solidFill>
                <a:latin typeface="+mj-lt"/>
              </a:rPr>
              <a:t> (variables </a:t>
            </a:r>
            <a:r>
              <a:rPr lang="es-CO" altLang="es-CO" sz="1600" i="1" dirty="0" err="1">
                <a:solidFill>
                  <a:schemeClr val="accent1">
                    <a:lumMod val="50000"/>
                  </a:schemeClr>
                </a:solidFill>
                <a:latin typeface="+mj-lt"/>
              </a:rPr>
              <a:t>arrays</a:t>
            </a:r>
            <a:r>
              <a:rPr lang="es-CO" altLang="es-CO" sz="1600" dirty="0">
                <a:solidFill>
                  <a:schemeClr val="accent1">
                    <a:lumMod val="50000"/>
                  </a:schemeClr>
                </a:solidFill>
                <a:latin typeface="+mj-lt"/>
              </a:rPr>
              <a:t>, de una clase/instancias, interfaces . ..). Se implementan mediante un nombre o referencia (puntero) que contiene la dirección en memoria de un valor o conjunto de valores (objeto creado con </a:t>
            </a:r>
            <a:r>
              <a:rPr lang="es-CO" altLang="es-CO" sz="1600" dirty="0">
                <a:solidFill>
                  <a:schemeClr val="accent1">
                    <a:lumMod val="50000"/>
                  </a:schemeClr>
                </a:solidFill>
                <a:latin typeface="+mj-lt"/>
                <a:cs typeface="Courier New" panose="02070309020205020404" pitchFamily="49" charset="0"/>
              </a:rPr>
              <a:t>new</a:t>
            </a:r>
            <a:r>
              <a:rPr lang="es-CO" altLang="es-CO" sz="1600" dirty="0">
                <a:solidFill>
                  <a:schemeClr val="accent1">
                    <a:lumMod val="50000"/>
                  </a:schemeClr>
                </a:solidFill>
                <a:latin typeface="+mj-lt"/>
              </a:rPr>
              <a:t>).</a:t>
            </a:r>
          </a:p>
          <a:p>
            <a:pPr lvl="0" eaLnBrk="0" hangingPunct="0"/>
            <a:r>
              <a:rPr lang="es-CO" altLang="es-CO" sz="1600" dirty="0">
                <a:solidFill>
                  <a:schemeClr val="accent1">
                    <a:lumMod val="50000"/>
                  </a:schemeClr>
                </a:solidFill>
                <a:latin typeface="+mj-lt"/>
              </a:rPr>
              <a:t>Según cambie su valor o no durante la ejecución del programa. En este caso, se tienen:</a:t>
            </a:r>
          </a:p>
          <a:p>
            <a:pPr lvl="0" eaLnBrk="0" hangingPunct="0">
              <a:buFontTx/>
              <a:buChar char="•"/>
            </a:pPr>
            <a:r>
              <a:rPr lang="es-CO" altLang="es-CO" sz="1600" b="1" dirty="0">
                <a:solidFill>
                  <a:schemeClr val="accent1">
                    <a:lumMod val="50000"/>
                  </a:schemeClr>
                </a:solidFill>
                <a:latin typeface="+mj-lt"/>
              </a:rPr>
              <a:t>Variables</a:t>
            </a:r>
            <a:r>
              <a:rPr lang="es-CO" altLang="es-CO" sz="1600" dirty="0">
                <a:solidFill>
                  <a:schemeClr val="accent1">
                    <a:lumMod val="50000"/>
                  </a:schemeClr>
                </a:solidFill>
                <a:latin typeface="+mj-lt"/>
              </a:rPr>
              <a:t>: sirven para almacenar datos durante la ejecución del programa; el valor asociado puede cambiar varias veces durante la ejecución del programa.</a:t>
            </a:r>
          </a:p>
          <a:p>
            <a:pPr lvl="0" eaLnBrk="0" hangingPunct="0">
              <a:buFontTx/>
              <a:buChar char="•"/>
            </a:pPr>
            <a:r>
              <a:rPr lang="es-CO" altLang="es-CO" sz="1600" b="1" dirty="0">
                <a:solidFill>
                  <a:schemeClr val="accent1">
                    <a:lumMod val="50000"/>
                  </a:schemeClr>
                </a:solidFill>
                <a:latin typeface="+mj-lt"/>
              </a:rPr>
              <a:t>Constantes o variables finales</a:t>
            </a:r>
            <a:r>
              <a:rPr lang="es-CO" altLang="es-CO" sz="1600" dirty="0">
                <a:solidFill>
                  <a:schemeClr val="accent1">
                    <a:lumMod val="50000"/>
                  </a:schemeClr>
                </a:solidFill>
                <a:latin typeface="+mj-lt"/>
              </a:rPr>
              <a:t>: también sirven para almacenar datos pero una vez asignado el valor, éste no puede modificarse posteriormente.</a:t>
            </a:r>
          </a:p>
          <a:p>
            <a:pPr lvl="0" eaLnBrk="0" hangingPunct="0"/>
            <a:endParaRPr lang="es-CO" altLang="es-CO" sz="2400" dirty="0">
              <a:latin typeface="Arial" panose="020B0604020202020204" pitchFamily="34" charset="0"/>
            </a:endParaRPr>
          </a:p>
          <a:p>
            <a:pPr algn="just"/>
            <a:endParaRPr lang="es-CO" sz="1600" dirty="0">
              <a:solidFill>
                <a:schemeClr val="accent1">
                  <a:lumMod val="50000"/>
                </a:schemeClr>
              </a:solidFill>
              <a:latin typeface="+mn-lt"/>
            </a:endParaRPr>
          </a:p>
        </p:txBody>
      </p:sp>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a:xfrm>
            <a:off x="251520" y="87475"/>
            <a:ext cx="8434685" cy="702077"/>
          </a:xfrm>
        </p:spPr>
        <p:txBody>
          <a:bodyPr>
            <a:noAutofit/>
          </a:bodyPr>
          <a:lstStyle/>
          <a:p>
            <a:pPr algn="ctr"/>
            <a:r>
              <a:rPr lang="es-CO" sz="3000" dirty="0">
                <a:solidFill>
                  <a:schemeClr val="accent2">
                    <a:lumMod val="50000"/>
                  </a:schemeClr>
                </a:solidFill>
              </a:rPr>
              <a:t>Tipos de datos primitivos</a:t>
            </a:r>
          </a:p>
        </p:txBody>
      </p:sp>
    </p:spTree>
    <p:extLst>
      <p:ext uri="{BB962C8B-B14F-4D97-AF65-F5344CB8AC3E}">
        <p14:creationId xmlns:p14="http://schemas.microsoft.com/office/powerpoint/2010/main" val="1113686922"/>
      </p:ext>
    </p:extLst>
  </p:cSld>
  <p:clrMapOvr>
    <a:masterClrMapping/>
  </p:clrMapOvr>
</p:sld>
</file>

<file path=ppt/theme/theme1.xml><?xml version="1.0" encoding="utf-8"?>
<a:theme xmlns:a="http://schemas.openxmlformats.org/drawingml/2006/main" name="HDOfficeLightV0">
  <a:themeElements>
    <a:clrScheme name="Sophos Banking">
      <a:dk1>
        <a:srgbClr val="7F7F7F"/>
      </a:dk1>
      <a:lt1>
        <a:srgbClr val="FFFFFF"/>
      </a:lt1>
      <a:dk2>
        <a:srgbClr val="BFBFBF"/>
      </a:dk2>
      <a:lt2>
        <a:srgbClr val="FFFFFF"/>
      </a:lt2>
      <a:accent1>
        <a:srgbClr val="820024"/>
      </a:accent1>
      <a:accent2>
        <a:srgbClr val="7F7F7F"/>
      </a:accent2>
      <a:accent3>
        <a:srgbClr val="5B9BD5"/>
      </a:accent3>
      <a:accent4>
        <a:srgbClr val="ED7D31"/>
      </a:accent4>
      <a:accent5>
        <a:srgbClr val="4472C4"/>
      </a:accent5>
      <a:accent6>
        <a:srgbClr val="954F72"/>
      </a:accent6>
      <a:hlink>
        <a:srgbClr val="820024"/>
      </a:hlink>
      <a:folHlink>
        <a:srgbClr val="7F7F7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Presentación Diseño 2016 - EN">
  <a:themeElements>
    <a:clrScheme name="Sophos Banking">
      <a:dk1>
        <a:srgbClr val="7F7F7F"/>
      </a:dk1>
      <a:lt1>
        <a:srgbClr val="FFFFFF"/>
      </a:lt1>
      <a:dk2>
        <a:srgbClr val="BFBFBF"/>
      </a:dk2>
      <a:lt2>
        <a:srgbClr val="FFFFFF"/>
      </a:lt2>
      <a:accent1>
        <a:srgbClr val="820024"/>
      </a:accent1>
      <a:accent2>
        <a:srgbClr val="7F7F7F"/>
      </a:accent2>
      <a:accent3>
        <a:srgbClr val="5B9BD5"/>
      </a:accent3>
      <a:accent4>
        <a:srgbClr val="ED7D31"/>
      </a:accent4>
      <a:accent5>
        <a:srgbClr val="4472C4"/>
      </a:accent5>
      <a:accent6>
        <a:srgbClr val="954F72"/>
      </a:accent6>
      <a:hlink>
        <a:srgbClr val="820024"/>
      </a:hlink>
      <a:folHlink>
        <a:srgbClr val="7F7F7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rgbClr val="FFC000"/>
        </a:solidFill>
      </a:spPr>
      <a:bodyPr rtlCol="0" anchor="ctr"/>
      <a:lstStyle>
        <a:defPPr algn="ctr">
          <a:defRPr sz="1200" b="1"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smtClean="0"/>
        </a:defPPr>
      </a:lstStyle>
    </a:txDef>
  </a:objectDefaults>
  <a:extraClrSchemeLst/>
</a:theme>
</file>

<file path=ppt/theme/theme3.xml><?xml version="1.0" encoding="utf-8"?>
<a:theme xmlns:a="http://schemas.openxmlformats.org/drawingml/2006/main" name="ESPAÑ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SPAÑOL" id="{E843DB34-50EE-4CCA-BE8B-550E659724FA}" vid="{15E86DF3-D0D0-4E93-AD62-D7EE36EF752B}"/>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33100BE29323847913EFAD6354DACAF" ma:contentTypeVersion="2" ma:contentTypeDescription="Crear nuevo documento." ma:contentTypeScope="" ma:versionID="75b55600663674bf3116a165bba15fc7">
  <xsd:schema xmlns:xsd="http://www.w3.org/2001/XMLSchema" xmlns:xs="http://www.w3.org/2001/XMLSchema" xmlns:p="http://schemas.microsoft.com/office/2006/metadata/properties" xmlns:ns2="580d20e6-8d5c-4f0c-86d4-332199e60474" targetNamespace="http://schemas.microsoft.com/office/2006/metadata/properties" ma:root="true" ma:fieldsID="fef5921c1bb410a51ffd74fa986523b9" ns2:_="">
    <xsd:import namespace="580d20e6-8d5c-4f0c-86d4-332199e604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0d20e6-8d5c-4f0c-86d4-332199e604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CF83DE-FBD1-4907-BD88-F3D4BDD375D7}">
  <ds:schemaRefs>
    <ds:schemaRef ds:uri="http://schemas.microsoft.com/sharepoint/v3/contenttype/forms"/>
  </ds:schemaRefs>
</ds:datastoreItem>
</file>

<file path=customXml/itemProps2.xml><?xml version="1.0" encoding="utf-8"?>
<ds:datastoreItem xmlns:ds="http://schemas.openxmlformats.org/officeDocument/2006/customXml" ds:itemID="{F04A4276-2C6C-4AF1-BCBC-8E79ACF732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0d20e6-8d5c-4f0c-86d4-332199e604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561673-097A-449D-82CD-E54B1D95BF4E}">
  <ds:schemaRefs>
    <ds:schemaRef ds:uri="580d20e6-8d5c-4f0c-86d4-332199e60474"/>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T-GIF-01 Presentacion Diapositiva Gracias 2016_V07_20160315</Template>
  <TotalTime>45484</TotalTime>
  <Words>2762</Words>
  <Application>Microsoft Office PowerPoint</Application>
  <PresentationFormat>Presentación en pantalla (16:9)</PresentationFormat>
  <Paragraphs>438</Paragraphs>
  <Slides>55</Slides>
  <Notes>8</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55</vt:i4>
      </vt:variant>
    </vt:vector>
  </HeadingPairs>
  <TitlesOfParts>
    <vt:vector size="64" baseType="lpstr">
      <vt:lpstr>Arial</vt:lpstr>
      <vt:lpstr>Calibri</vt:lpstr>
      <vt:lpstr>Calibri Light</vt:lpstr>
      <vt:lpstr>Wingdings</vt:lpstr>
      <vt:lpstr>Wingdings 2</vt:lpstr>
      <vt:lpstr>HDOfficeLightV0</vt:lpstr>
      <vt:lpstr>Presentación Diseño 2016 - EN</vt:lpstr>
      <vt:lpstr>ESPAÑOL</vt:lpstr>
      <vt:lpstr>Tema de Office</vt:lpstr>
      <vt:lpstr>Presentación de PowerPoint</vt:lpstr>
      <vt:lpstr>OBJETIVOS</vt:lpstr>
      <vt:lpstr>AGENDA</vt:lpstr>
      <vt:lpstr>AGENDA</vt:lpstr>
      <vt:lpstr>¿ Que es Java ?</vt:lpstr>
      <vt:lpstr>¿ Que es una clase o un objeto ?</vt:lpstr>
      <vt:lpstr>¿ Que son los identificadores y palabras reservadas ?</vt:lpstr>
      <vt:lpstr>¿ Que son los identificadores y palabras reservadas ?</vt:lpstr>
      <vt:lpstr>Tipos de datos primitivos</vt:lpstr>
      <vt:lpstr>Tipos de datos primitivos</vt:lpstr>
      <vt:lpstr>Modificadores de acceso </vt:lpstr>
      <vt:lpstr>¿ Qué es programación orientada a objetos (POO) ?</vt:lpstr>
      <vt:lpstr>Pilares de la POO</vt:lpstr>
      <vt:lpstr>Interface y Clase Abstracta </vt:lpstr>
      <vt:lpstr>Interface y Clase Abstracta </vt:lpstr>
      <vt:lpstr>Interface y Clase Abstracta </vt:lpstr>
      <vt:lpstr>Interface y Clase Abstracta </vt:lpstr>
      <vt:lpstr>Listas </vt:lpstr>
      <vt:lpstr>Sets</vt:lpstr>
      <vt:lpstr>List</vt:lpstr>
      <vt:lpstr>Sets y ArrayList</vt:lpstr>
      <vt:lpstr>Interfaces Funcionales</vt:lpstr>
      <vt:lpstr>Tipos de Interfaces Funcionales</vt:lpstr>
      <vt:lpstr>Tipos de Interfaces Funcionales</vt:lpstr>
      <vt:lpstr>Expresiones Lambda</vt:lpstr>
      <vt:lpstr>API Stream</vt:lpstr>
      <vt:lpstr>API Stream</vt:lpstr>
      <vt:lpstr>API Stream</vt:lpstr>
      <vt:lpstr>AGENDA</vt:lpstr>
      <vt:lpstr>¿ Que es base de datos ?</vt:lpstr>
      <vt:lpstr>Transacción - ACID</vt:lpstr>
      <vt:lpstr>Transacción - ACID</vt:lpstr>
      <vt:lpstr>Transacción - ACID</vt:lpstr>
      <vt:lpstr>Tipos de base de datos</vt:lpstr>
      <vt:lpstr>Tipos de base de datos</vt:lpstr>
      <vt:lpstr>Tipos de base de datos</vt:lpstr>
      <vt:lpstr>Tipos de base de datos</vt:lpstr>
      <vt:lpstr>Tipos de base de datos</vt:lpstr>
      <vt:lpstr>Tipos de base de datos</vt:lpstr>
      <vt:lpstr>Tipos de base de datos</vt:lpstr>
      <vt:lpstr>Tipos de base de datos</vt:lpstr>
      <vt:lpstr>Tipos de lenguajes DBMS</vt:lpstr>
      <vt:lpstr>Tipos de lenguajes DBMS</vt:lpstr>
      <vt:lpstr>Tipos de lenguajes DBMS</vt:lpstr>
      <vt:lpstr>Tipos de lenguajes DBMS</vt:lpstr>
      <vt:lpstr>Tipos de lenguajes DBMS</vt:lpstr>
      <vt:lpstr>Tipos de lenguajes DBMS</vt:lpstr>
      <vt:lpstr>Funciones y Procedimientos</vt:lpstr>
      <vt:lpstr>Funciones y Procedimientos</vt:lpstr>
      <vt:lpstr>Funciones y Procedimientos</vt:lpstr>
      <vt:lpstr>Funciones y Procedimientos</vt:lpstr>
      <vt:lpstr>Triggers</vt:lpstr>
      <vt:lpstr>Índices</vt:lpstr>
      <vt:lpstr>Índices</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del Conocimiento</dc:title>
  <dc:creator/>
  <cp:keywords>T-GSH-38</cp:keywords>
  <dc:description>Versión: 02_x000d_
Fecha Divulgación: 12/10/2018</dc:description>
  <cp:lastModifiedBy>SEMILLERO</cp:lastModifiedBy>
  <cp:revision>1007</cp:revision>
  <cp:lastPrinted>2017-10-12T15:15:00Z</cp:lastPrinted>
  <dcterms:created xsi:type="dcterms:W3CDTF">2010-11-11T14:04:48Z</dcterms:created>
  <dcterms:modified xsi:type="dcterms:W3CDTF">2019-09-05T03:56:18Z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0x010100B33100BE29323847913EFAD6354DACAF</vt:lpwstr>
  </property>
</Properties>
</file>