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303" r:id="rId4"/>
    <p:sldMasterId id="2147485315" r:id="rId5"/>
    <p:sldMasterId id="2147485340" r:id="rId6"/>
    <p:sldMasterId id="2147485356" r:id="rId7"/>
  </p:sldMasterIdLst>
  <p:notesMasterIdLst>
    <p:notesMasterId r:id="rId37"/>
  </p:notesMasterIdLst>
  <p:sldIdLst>
    <p:sldId id="310" r:id="rId8"/>
    <p:sldId id="387" r:id="rId9"/>
    <p:sldId id="323" r:id="rId10"/>
    <p:sldId id="369" r:id="rId11"/>
    <p:sldId id="409" r:id="rId12"/>
    <p:sldId id="449" r:id="rId13"/>
    <p:sldId id="451" r:id="rId14"/>
    <p:sldId id="410" r:id="rId15"/>
    <p:sldId id="443" r:id="rId16"/>
    <p:sldId id="444" r:id="rId17"/>
    <p:sldId id="445" r:id="rId18"/>
    <p:sldId id="446" r:id="rId19"/>
    <p:sldId id="447" r:id="rId20"/>
    <p:sldId id="448" r:id="rId21"/>
    <p:sldId id="453" r:id="rId22"/>
    <p:sldId id="454" r:id="rId23"/>
    <p:sldId id="455" r:id="rId24"/>
    <p:sldId id="456" r:id="rId25"/>
    <p:sldId id="457" r:id="rId26"/>
    <p:sldId id="458" r:id="rId27"/>
    <p:sldId id="459" r:id="rId28"/>
    <p:sldId id="460" r:id="rId29"/>
    <p:sldId id="461" r:id="rId30"/>
    <p:sldId id="462" r:id="rId31"/>
    <p:sldId id="463" r:id="rId32"/>
    <p:sldId id="467" r:id="rId33"/>
    <p:sldId id="464" r:id="rId34"/>
    <p:sldId id="465" r:id="rId35"/>
    <p:sldId id="466" r:id="rId36"/>
  </p:sldIdLst>
  <p:sldSz cx="9144000" cy="5143500" type="screen16x9"/>
  <p:notesSz cx="7010400" cy="9296400"/>
  <p:defaultTextStyle>
    <a:defPPr>
      <a:defRPr lang="es-CO"/>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sus Armando Suarez Daza" initials="JASD" lastIdx="1" clrIdx="0"/>
  <p:cmAuthor id="1" name="Diego Andres Quintero Gonzalez" initials="DAQG" lastIdx="1" clrIdx="1">
    <p:extLst>
      <p:ext uri="{19B8F6BF-5375-455C-9EA6-DF929625EA0E}">
        <p15:presenceInfo xmlns:p15="http://schemas.microsoft.com/office/powerpoint/2012/main" userId="S::diego.quinteroa@sophossolutions.com::ec85bfb9-67dd-4442-b621-021ce007a2f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B925"/>
    <a:srgbClr val="FF5050"/>
    <a:srgbClr val="EDA84D"/>
    <a:srgbClr val="E5D13F"/>
    <a:srgbClr val="71B967"/>
    <a:srgbClr val="23B7CB"/>
    <a:srgbClr val="DCF92B"/>
    <a:srgbClr val="FFCB25"/>
    <a:srgbClr val="DEA900"/>
    <a:srgbClr val="E3B0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94" autoAdjust="0"/>
    <p:restoredTop sz="94671" autoAdjust="0"/>
  </p:normalViewPr>
  <p:slideViewPr>
    <p:cSldViewPr>
      <p:cViewPr varScale="1">
        <p:scale>
          <a:sx n="91" d="100"/>
          <a:sy n="91" d="100"/>
        </p:scale>
        <p:origin x="624" y="84"/>
      </p:cViewPr>
      <p:guideLst>
        <p:guide orient="horz" pos="1620"/>
        <p:guide pos="2880"/>
      </p:guideLst>
    </p:cSldViewPr>
  </p:slideViewPr>
  <p:outlineViewPr>
    <p:cViewPr>
      <p:scale>
        <a:sx n="33" d="100"/>
        <a:sy n="33" d="100"/>
      </p:scale>
      <p:origin x="0" y="486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presProps" Target="presProps.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microsoft.com/office/2016/11/relationships/changesInfo" Target="changesInfos/changesInfo1.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ela Cristina Villegas Hincapie" userId="e7fa575b-7452-493c-883b-126ff769fe54" providerId="ADAL" clId="{56EBA310-604F-40E5-B6C3-332319E07291}"/>
    <pc:docChg chg="modSld">
      <pc:chgData name="Angela Cristina Villegas Hincapie" userId="e7fa575b-7452-493c-883b-126ff769fe54" providerId="ADAL" clId="{56EBA310-604F-40E5-B6C3-332319E07291}" dt="2018-08-06T15:48:57.665" v="94" actId="14100"/>
      <pc:docMkLst>
        <pc:docMk/>
      </pc:docMkLst>
      <pc:sldChg chg="modSp">
        <pc:chgData name="Angela Cristina Villegas Hincapie" userId="e7fa575b-7452-493c-883b-126ff769fe54" providerId="ADAL" clId="{56EBA310-604F-40E5-B6C3-332319E07291}" dt="2018-08-06T15:47:08.411" v="65" actId="20577"/>
        <pc:sldMkLst>
          <pc:docMk/>
          <pc:sldMk cId="3386261399" sldId="404"/>
        </pc:sldMkLst>
        <pc:spChg chg="mod">
          <ac:chgData name="Angela Cristina Villegas Hincapie" userId="e7fa575b-7452-493c-883b-126ff769fe54" providerId="ADAL" clId="{56EBA310-604F-40E5-B6C3-332319E07291}" dt="2018-08-06T15:47:08.411" v="65" actId="20577"/>
          <ac:spMkLst>
            <pc:docMk/>
            <pc:sldMk cId="3386261399" sldId="404"/>
            <ac:spMk id="3" creationId="{B2F63544-2A3E-48F8-8616-9874BA92CF2D}"/>
          </ac:spMkLst>
        </pc:spChg>
      </pc:sldChg>
      <pc:sldChg chg="modSp">
        <pc:chgData name="Angela Cristina Villegas Hincapie" userId="e7fa575b-7452-493c-883b-126ff769fe54" providerId="ADAL" clId="{56EBA310-604F-40E5-B6C3-332319E07291}" dt="2018-08-06T15:48:57.665" v="94" actId="14100"/>
        <pc:sldMkLst>
          <pc:docMk/>
          <pc:sldMk cId="937471439" sldId="408"/>
        </pc:sldMkLst>
        <pc:spChg chg="mod">
          <ac:chgData name="Angela Cristina Villegas Hincapie" userId="e7fa575b-7452-493c-883b-126ff769fe54" providerId="ADAL" clId="{56EBA310-604F-40E5-B6C3-332319E07291}" dt="2018-08-06T15:48:38.129" v="92" actId="1076"/>
          <ac:spMkLst>
            <pc:docMk/>
            <pc:sldMk cId="937471439" sldId="408"/>
            <ac:spMk id="34" creationId="{73DBAC9A-B235-42EE-8FA2-6F760D9C80C6}"/>
          </ac:spMkLst>
        </pc:spChg>
        <pc:spChg chg="mod">
          <ac:chgData name="Angela Cristina Villegas Hincapie" userId="e7fa575b-7452-493c-883b-126ff769fe54" providerId="ADAL" clId="{56EBA310-604F-40E5-B6C3-332319E07291}" dt="2018-08-06T15:48:25.941" v="91" actId="1076"/>
          <ac:spMkLst>
            <pc:docMk/>
            <pc:sldMk cId="937471439" sldId="408"/>
            <ac:spMk id="35" creationId="{BDAD62B5-9F90-43BC-A062-EE624CB9430F}"/>
          </ac:spMkLst>
        </pc:spChg>
        <pc:cxnChg chg="mod">
          <ac:chgData name="Angela Cristina Villegas Hincapie" userId="e7fa575b-7452-493c-883b-126ff769fe54" providerId="ADAL" clId="{56EBA310-604F-40E5-B6C3-332319E07291}" dt="2018-08-06T15:48:57.665" v="94" actId="14100"/>
          <ac:cxnSpMkLst>
            <pc:docMk/>
            <pc:sldMk cId="937471439" sldId="408"/>
            <ac:cxnSpMk id="38" creationId="{D8F19AB8-FFE4-40C7-B937-A22C0E589F44}"/>
          </ac:cxnSpMkLst>
        </pc:cxnChg>
        <pc:cxnChg chg="mod">
          <ac:chgData name="Angela Cristina Villegas Hincapie" userId="e7fa575b-7452-493c-883b-126ff769fe54" providerId="ADAL" clId="{56EBA310-604F-40E5-B6C3-332319E07291}" dt="2018-08-06T15:48:51.455" v="93" actId="14100"/>
          <ac:cxnSpMkLst>
            <pc:docMk/>
            <pc:sldMk cId="937471439" sldId="408"/>
            <ac:cxnSpMk id="40" creationId="{07894C77-C398-4088-A72E-487EAAE3C871}"/>
          </ac:cxnSpMkLst>
        </pc:cxnChg>
      </pc:sldChg>
    </pc:docChg>
  </pc:docChgLst>
  <pc:docChgLst>
    <pc:chgData name="Angela Cristina Villegas Hincapie" userId="e7fa575b-7452-493c-883b-126ff769fe54" providerId="ADAL" clId="{FA69D6EC-BFE8-4B32-AF02-72CE55529D47}"/>
    <pc:docChg chg="undo custSel addSld modSld sldOrd">
      <pc:chgData name="Angela Cristina Villegas Hincapie" userId="e7fa575b-7452-493c-883b-126ff769fe54" providerId="ADAL" clId="{FA69D6EC-BFE8-4B32-AF02-72CE55529D47}" dt="2018-08-06T15:41:10.231" v="2284" actId="1038"/>
      <pc:docMkLst>
        <pc:docMk/>
      </pc:docMkLst>
      <pc:sldChg chg="modSp">
        <pc:chgData name="Angela Cristina Villegas Hincapie" userId="e7fa575b-7452-493c-883b-126ff769fe54" providerId="ADAL" clId="{FA69D6EC-BFE8-4B32-AF02-72CE55529D47}" dt="2018-08-06T14:23:57.851" v="0" actId="6549"/>
        <pc:sldMkLst>
          <pc:docMk/>
          <pc:sldMk cId="0" sldId="310"/>
        </pc:sldMkLst>
        <pc:spChg chg="mod">
          <ac:chgData name="Angela Cristina Villegas Hincapie" userId="e7fa575b-7452-493c-883b-126ff769fe54" providerId="ADAL" clId="{FA69D6EC-BFE8-4B32-AF02-72CE55529D47}" dt="2018-08-06T14:23:57.851" v="0" actId="6549"/>
          <ac:spMkLst>
            <pc:docMk/>
            <pc:sldMk cId="0" sldId="310"/>
            <ac:spMk id="6" creationId="{00000000-0000-0000-0000-000000000000}"/>
          </ac:spMkLst>
        </pc:spChg>
      </pc:sldChg>
      <pc:sldChg chg="modSp">
        <pc:chgData name="Angela Cristina Villegas Hincapie" userId="e7fa575b-7452-493c-883b-126ff769fe54" providerId="ADAL" clId="{FA69D6EC-BFE8-4B32-AF02-72CE55529D47}" dt="2018-08-06T14:38:14.352" v="281" actId="6549"/>
        <pc:sldMkLst>
          <pc:docMk/>
          <pc:sldMk cId="0" sldId="323"/>
        </pc:sldMkLst>
        <pc:spChg chg="mod">
          <ac:chgData name="Angela Cristina Villegas Hincapie" userId="e7fa575b-7452-493c-883b-126ff769fe54" providerId="ADAL" clId="{FA69D6EC-BFE8-4B32-AF02-72CE55529D47}" dt="2018-08-06T14:38:14.352" v="281" actId="6549"/>
          <ac:spMkLst>
            <pc:docMk/>
            <pc:sldMk cId="0" sldId="323"/>
            <ac:spMk id="17410" creationId="{00000000-0000-0000-0000-000000000000}"/>
          </ac:spMkLst>
        </pc:spChg>
      </pc:sldChg>
      <pc:sldChg chg="modSp">
        <pc:chgData name="Angela Cristina Villegas Hincapie" userId="e7fa575b-7452-493c-883b-126ff769fe54" providerId="ADAL" clId="{FA69D6EC-BFE8-4B32-AF02-72CE55529D47}" dt="2018-08-06T14:38:50.196" v="294" actId="20577"/>
        <pc:sldMkLst>
          <pc:docMk/>
          <pc:sldMk cId="1055156136" sldId="369"/>
        </pc:sldMkLst>
        <pc:spChg chg="mod">
          <ac:chgData name="Angela Cristina Villegas Hincapie" userId="e7fa575b-7452-493c-883b-126ff769fe54" providerId="ADAL" clId="{FA69D6EC-BFE8-4B32-AF02-72CE55529D47}" dt="2018-08-06T14:38:50.196" v="294" actId="20577"/>
          <ac:spMkLst>
            <pc:docMk/>
            <pc:sldMk cId="1055156136" sldId="369"/>
            <ac:spMk id="24" creationId="{00000000-0000-0000-0000-000000000000}"/>
          </ac:spMkLst>
        </pc:spChg>
      </pc:sldChg>
      <pc:sldChg chg="modSp">
        <pc:chgData name="Angela Cristina Villegas Hincapie" userId="e7fa575b-7452-493c-883b-126ff769fe54" providerId="ADAL" clId="{FA69D6EC-BFE8-4B32-AF02-72CE55529D47}" dt="2018-08-06T15:02:09.079" v="1525" actId="20577"/>
        <pc:sldMkLst>
          <pc:docMk/>
          <pc:sldMk cId="3022155933" sldId="385"/>
        </pc:sldMkLst>
        <pc:graphicFrameChg chg="mod">
          <ac:chgData name="Angela Cristina Villegas Hincapie" userId="e7fa575b-7452-493c-883b-126ff769fe54" providerId="ADAL" clId="{FA69D6EC-BFE8-4B32-AF02-72CE55529D47}" dt="2018-08-06T15:02:09.079" v="1525" actId="20577"/>
          <ac:graphicFrameMkLst>
            <pc:docMk/>
            <pc:sldMk cId="3022155933" sldId="385"/>
            <ac:graphicFrameMk id="4" creationId="{D256CF9A-78CC-4BDA-BB85-477EAA5831BB}"/>
          </ac:graphicFrameMkLst>
        </pc:graphicFrameChg>
      </pc:sldChg>
      <pc:sldChg chg="addSp delSp modSp ord">
        <pc:chgData name="Angela Cristina Villegas Hincapie" userId="e7fa575b-7452-493c-883b-126ff769fe54" providerId="ADAL" clId="{FA69D6EC-BFE8-4B32-AF02-72CE55529D47}" dt="2018-08-06T15:40:19.505" v="2275" actId="14100"/>
        <pc:sldMkLst>
          <pc:docMk/>
          <pc:sldMk cId="3348629945" sldId="391"/>
        </pc:sldMkLst>
        <pc:spChg chg="del">
          <ac:chgData name="Angela Cristina Villegas Hincapie" userId="e7fa575b-7452-493c-883b-126ff769fe54" providerId="ADAL" clId="{FA69D6EC-BFE8-4B32-AF02-72CE55529D47}" dt="2018-08-06T15:40:09.497" v="2273" actId="478"/>
          <ac:spMkLst>
            <pc:docMk/>
            <pc:sldMk cId="3348629945" sldId="391"/>
            <ac:spMk id="3" creationId="{13E2B9E8-D194-4527-B2FA-9562592604E9}"/>
          </ac:spMkLst>
        </pc:spChg>
        <pc:spChg chg="add del mod">
          <ac:chgData name="Angela Cristina Villegas Hincapie" userId="e7fa575b-7452-493c-883b-126ff769fe54" providerId="ADAL" clId="{FA69D6EC-BFE8-4B32-AF02-72CE55529D47}" dt="2018-08-06T15:40:12.971" v="2274" actId="478"/>
          <ac:spMkLst>
            <pc:docMk/>
            <pc:sldMk cId="3348629945" sldId="391"/>
            <ac:spMk id="7" creationId="{14660FEC-5E9C-4D21-BD5F-09C3A3BE6674}"/>
          </ac:spMkLst>
        </pc:spChg>
        <pc:picChg chg="add mod">
          <ac:chgData name="Angela Cristina Villegas Hincapie" userId="e7fa575b-7452-493c-883b-126ff769fe54" providerId="ADAL" clId="{FA69D6EC-BFE8-4B32-AF02-72CE55529D47}" dt="2018-08-06T15:40:19.505" v="2275" actId="14100"/>
          <ac:picMkLst>
            <pc:docMk/>
            <pc:sldMk cId="3348629945" sldId="391"/>
            <ac:picMk id="4" creationId="{AB4FA1E1-5EF6-4492-BD54-6976CDE35C8E}"/>
          </ac:picMkLst>
        </pc:picChg>
        <pc:picChg chg="del">
          <ac:chgData name="Angela Cristina Villegas Hincapie" userId="e7fa575b-7452-493c-883b-126ff769fe54" providerId="ADAL" clId="{FA69D6EC-BFE8-4B32-AF02-72CE55529D47}" dt="2018-08-06T15:39:48.306" v="2269" actId="478"/>
          <ac:picMkLst>
            <pc:docMk/>
            <pc:sldMk cId="3348629945" sldId="391"/>
            <ac:picMk id="6" creationId="{3D2D1F76-1080-4183-841A-E4CA9BA6FFD8}"/>
          </ac:picMkLst>
        </pc:picChg>
      </pc:sldChg>
      <pc:sldChg chg="modSp">
        <pc:chgData name="Angela Cristina Villegas Hincapie" userId="e7fa575b-7452-493c-883b-126ff769fe54" providerId="ADAL" clId="{FA69D6EC-BFE8-4B32-AF02-72CE55529D47}" dt="2018-08-06T14:42:17.120" v="307" actId="1035"/>
        <pc:sldMkLst>
          <pc:docMk/>
          <pc:sldMk cId="1391325157" sldId="392"/>
        </pc:sldMkLst>
        <pc:spChg chg="mod">
          <ac:chgData name="Angela Cristina Villegas Hincapie" userId="e7fa575b-7452-493c-883b-126ff769fe54" providerId="ADAL" clId="{FA69D6EC-BFE8-4B32-AF02-72CE55529D47}" dt="2018-08-06T14:42:13.231" v="302" actId="1036"/>
          <ac:spMkLst>
            <pc:docMk/>
            <pc:sldMk cId="1391325157" sldId="392"/>
            <ac:spMk id="7" creationId="{00000000-0000-0000-0000-000000000000}"/>
          </ac:spMkLst>
        </pc:spChg>
        <pc:grpChg chg="mod">
          <ac:chgData name="Angela Cristina Villegas Hincapie" userId="e7fa575b-7452-493c-883b-126ff769fe54" providerId="ADAL" clId="{FA69D6EC-BFE8-4B32-AF02-72CE55529D47}" dt="2018-08-06T14:42:17.120" v="307" actId="1035"/>
          <ac:grpSpMkLst>
            <pc:docMk/>
            <pc:sldMk cId="1391325157" sldId="392"/>
            <ac:grpSpMk id="4" creationId="{00000000-0000-0000-0000-000000000000}"/>
          </ac:grpSpMkLst>
        </pc:grpChg>
        <pc:grpChg chg="mod">
          <ac:chgData name="Angela Cristina Villegas Hincapie" userId="e7fa575b-7452-493c-883b-126ff769fe54" providerId="ADAL" clId="{FA69D6EC-BFE8-4B32-AF02-72CE55529D47}" dt="2018-08-06T14:42:17.120" v="307" actId="1035"/>
          <ac:grpSpMkLst>
            <pc:docMk/>
            <pc:sldMk cId="1391325157" sldId="392"/>
            <ac:grpSpMk id="9" creationId="{00000000-0000-0000-0000-000000000000}"/>
          </ac:grpSpMkLst>
        </pc:grpChg>
        <pc:grpChg chg="mod">
          <ac:chgData name="Angela Cristina Villegas Hincapie" userId="e7fa575b-7452-493c-883b-126ff769fe54" providerId="ADAL" clId="{FA69D6EC-BFE8-4B32-AF02-72CE55529D47}" dt="2018-08-06T14:42:17.120" v="307" actId="1035"/>
          <ac:grpSpMkLst>
            <pc:docMk/>
            <pc:sldMk cId="1391325157" sldId="392"/>
            <ac:grpSpMk id="19" creationId="{00000000-0000-0000-0000-000000000000}"/>
          </ac:grpSpMkLst>
        </pc:grpChg>
        <pc:grpChg chg="mod">
          <ac:chgData name="Angela Cristina Villegas Hincapie" userId="e7fa575b-7452-493c-883b-126ff769fe54" providerId="ADAL" clId="{FA69D6EC-BFE8-4B32-AF02-72CE55529D47}" dt="2018-08-06T14:42:17.120" v="307" actId="1035"/>
          <ac:grpSpMkLst>
            <pc:docMk/>
            <pc:sldMk cId="1391325157" sldId="392"/>
            <ac:grpSpMk id="25" creationId="{85F589F4-59DD-4D2E-B822-CF6C43169A44}"/>
          </ac:grpSpMkLst>
        </pc:grpChg>
        <pc:picChg chg="mod">
          <ac:chgData name="Angela Cristina Villegas Hincapie" userId="e7fa575b-7452-493c-883b-126ff769fe54" providerId="ADAL" clId="{FA69D6EC-BFE8-4B32-AF02-72CE55529D47}" dt="2018-08-06T14:42:13.617" v="303" actId="1036"/>
          <ac:picMkLst>
            <pc:docMk/>
            <pc:sldMk cId="1391325157" sldId="392"/>
            <ac:picMk id="5" creationId="{00000000-0000-0000-0000-000000000000}"/>
          </ac:picMkLst>
        </pc:picChg>
      </pc:sldChg>
      <pc:sldChg chg="modSp">
        <pc:chgData name="Angela Cristina Villegas Hincapie" userId="e7fa575b-7452-493c-883b-126ff769fe54" providerId="ADAL" clId="{FA69D6EC-BFE8-4B32-AF02-72CE55529D47}" dt="2018-08-06T14:45:37.720" v="530" actId="20577"/>
        <pc:sldMkLst>
          <pc:docMk/>
          <pc:sldMk cId="568764384" sldId="396"/>
        </pc:sldMkLst>
        <pc:spChg chg="mod">
          <ac:chgData name="Angela Cristina Villegas Hincapie" userId="e7fa575b-7452-493c-883b-126ff769fe54" providerId="ADAL" clId="{FA69D6EC-BFE8-4B32-AF02-72CE55529D47}" dt="2018-08-06T14:45:37.720" v="530" actId="20577"/>
          <ac:spMkLst>
            <pc:docMk/>
            <pc:sldMk cId="568764384" sldId="396"/>
            <ac:spMk id="23" creationId="{00000000-0000-0000-0000-000000000000}"/>
          </ac:spMkLst>
        </pc:spChg>
      </pc:sldChg>
      <pc:sldChg chg="modSp">
        <pc:chgData name="Angela Cristina Villegas Hincapie" userId="e7fa575b-7452-493c-883b-126ff769fe54" providerId="ADAL" clId="{FA69D6EC-BFE8-4B32-AF02-72CE55529D47}" dt="2018-08-06T14:44:04.749" v="402" actId="20577"/>
        <pc:sldMkLst>
          <pc:docMk/>
          <pc:sldMk cId="3386261399" sldId="404"/>
        </pc:sldMkLst>
        <pc:spChg chg="mod">
          <ac:chgData name="Angela Cristina Villegas Hincapie" userId="e7fa575b-7452-493c-883b-126ff769fe54" providerId="ADAL" clId="{FA69D6EC-BFE8-4B32-AF02-72CE55529D47}" dt="2018-08-06T14:44:04.749" v="402" actId="20577"/>
          <ac:spMkLst>
            <pc:docMk/>
            <pc:sldMk cId="3386261399" sldId="404"/>
            <ac:spMk id="3" creationId="{B2F63544-2A3E-48F8-8616-9874BA92CF2D}"/>
          </ac:spMkLst>
        </pc:spChg>
      </pc:sldChg>
      <pc:sldChg chg="modSp ord">
        <pc:chgData name="Angela Cristina Villegas Hincapie" userId="e7fa575b-7452-493c-883b-126ff769fe54" providerId="ADAL" clId="{FA69D6EC-BFE8-4B32-AF02-72CE55529D47}" dt="2018-08-06T15:41:10.231" v="2284" actId="1038"/>
        <pc:sldMkLst>
          <pc:docMk/>
          <pc:sldMk cId="2309496478" sldId="405"/>
        </pc:sldMkLst>
        <pc:spChg chg="mod">
          <ac:chgData name="Angela Cristina Villegas Hincapie" userId="e7fa575b-7452-493c-883b-126ff769fe54" providerId="ADAL" clId="{FA69D6EC-BFE8-4B32-AF02-72CE55529D47}" dt="2018-08-06T15:41:10.231" v="2284" actId="1038"/>
          <ac:spMkLst>
            <pc:docMk/>
            <pc:sldMk cId="2309496478" sldId="405"/>
            <ac:spMk id="6" creationId="{3004455E-BD55-4893-9C56-98C0FEF8A3B3}"/>
          </ac:spMkLst>
        </pc:spChg>
      </pc:sldChg>
      <pc:sldChg chg="ord">
        <pc:chgData name="Angela Cristina Villegas Hincapie" userId="e7fa575b-7452-493c-883b-126ff769fe54" providerId="ADAL" clId="{FA69D6EC-BFE8-4B32-AF02-72CE55529D47}" dt="2018-08-06T15:27:34.358" v="2267" actId="1038"/>
        <pc:sldMkLst>
          <pc:docMk/>
          <pc:sldMk cId="592724686" sldId="406"/>
        </pc:sldMkLst>
      </pc:sldChg>
      <pc:sldChg chg="addSp delSp modSp add">
        <pc:chgData name="Angela Cristina Villegas Hincapie" userId="e7fa575b-7452-493c-883b-126ff769fe54" providerId="ADAL" clId="{FA69D6EC-BFE8-4B32-AF02-72CE55529D47}" dt="2018-08-06T15:26:49.076" v="2265" actId="164"/>
        <pc:sldMkLst>
          <pc:docMk/>
          <pc:sldMk cId="937471439" sldId="408"/>
        </pc:sldMkLst>
        <pc:spChg chg="mod">
          <ac:chgData name="Angela Cristina Villegas Hincapie" userId="e7fa575b-7452-493c-883b-126ff769fe54" providerId="ADAL" clId="{FA69D6EC-BFE8-4B32-AF02-72CE55529D47}" dt="2018-08-06T14:46:05.480" v="531" actId="164"/>
          <ac:spMkLst>
            <pc:docMk/>
            <pc:sldMk cId="937471439" sldId="408"/>
            <ac:spMk id="2" creationId="{1FCD593A-4BF7-4B96-A9FB-C010D5BC095D}"/>
          </ac:spMkLst>
        </pc:spChg>
        <pc:spChg chg="del">
          <ac:chgData name="Angela Cristina Villegas Hincapie" userId="e7fa575b-7452-493c-883b-126ff769fe54" providerId="ADAL" clId="{FA69D6EC-BFE8-4B32-AF02-72CE55529D47}" dt="2018-08-06T14:46:49.817" v="532" actId="1032"/>
          <ac:spMkLst>
            <pc:docMk/>
            <pc:sldMk cId="937471439" sldId="408"/>
            <ac:spMk id="3" creationId="{A4260DBE-CE66-4AD6-BB9E-7DA67DD0DD73}"/>
          </ac:spMkLst>
        </pc:spChg>
        <pc:spChg chg="add del mod">
          <ac:chgData name="Angela Cristina Villegas Hincapie" userId="e7fa575b-7452-493c-883b-126ff769fe54" providerId="ADAL" clId="{FA69D6EC-BFE8-4B32-AF02-72CE55529D47}" dt="2018-08-06T14:47:11.131" v="534" actId="1032"/>
          <ac:spMkLst>
            <pc:docMk/>
            <pc:sldMk cId="937471439" sldId="408"/>
            <ac:spMk id="5" creationId="{82932C9C-53E5-456D-A4DA-885FE16A2043}"/>
          </ac:spMkLst>
        </pc:spChg>
        <pc:spChg chg="add del mod">
          <ac:chgData name="Angela Cristina Villegas Hincapie" userId="e7fa575b-7452-493c-883b-126ff769fe54" providerId="ADAL" clId="{FA69D6EC-BFE8-4B32-AF02-72CE55529D47}" dt="2018-08-06T14:59:54.140" v="1233" actId="1032"/>
          <ac:spMkLst>
            <pc:docMk/>
            <pc:sldMk cId="937471439" sldId="408"/>
            <ac:spMk id="7" creationId="{8E7C40ED-EEE0-45DC-B7E4-317A95455D35}"/>
          </ac:spMkLst>
        </pc:spChg>
        <pc:spChg chg="add del mod">
          <ac:chgData name="Angela Cristina Villegas Hincapie" userId="e7fa575b-7452-493c-883b-126ff769fe54" providerId="ADAL" clId="{FA69D6EC-BFE8-4B32-AF02-72CE55529D47}" dt="2018-08-06T15:15:58.743" v="2022" actId="478"/>
          <ac:spMkLst>
            <pc:docMk/>
            <pc:sldMk cId="937471439" sldId="408"/>
            <ac:spMk id="9" creationId="{D661FC39-78AF-4B25-9009-9003711FFDB1}"/>
          </ac:spMkLst>
        </pc:spChg>
        <pc:spChg chg="add mod">
          <ac:chgData name="Angela Cristina Villegas Hincapie" userId="e7fa575b-7452-493c-883b-126ff769fe54" providerId="ADAL" clId="{FA69D6EC-BFE8-4B32-AF02-72CE55529D47}" dt="2018-08-06T15:26:39.101" v="2264" actId="164"/>
          <ac:spMkLst>
            <pc:docMk/>
            <pc:sldMk cId="937471439" sldId="408"/>
            <ac:spMk id="10" creationId="{6F9603E5-2CF3-4B2F-A903-B85235FD25A6}"/>
          </ac:spMkLst>
        </pc:spChg>
        <pc:spChg chg="add mod">
          <ac:chgData name="Angela Cristina Villegas Hincapie" userId="e7fa575b-7452-493c-883b-126ff769fe54" providerId="ADAL" clId="{FA69D6EC-BFE8-4B32-AF02-72CE55529D47}" dt="2018-08-06T15:22:08.760" v="2203" actId="164"/>
          <ac:spMkLst>
            <pc:docMk/>
            <pc:sldMk cId="937471439" sldId="408"/>
            <ac:spMk id="13" creationId="{0FAB29AF-4F33-4639-BE42-6BB01C72CE89}"/>
          </ac:spMkLst>
        </pc:spChg>
        <pc:spChg chg="add mod">
          <ac:chgData name="Angela Cristina Villegas Hincapie" userId="e7fa575b-7452-493c-883b-126ff769fe54" providerId="ADAL" clId="{FA69D6EC-BFE8-4B32-AF02-72CE55529D47}" dt="2018-08-06T15:21:58.623" v="2202" actId="164"/>
          <ac:spMkLst>
            <pc:docMk/>
            <pc:sldMk cId="937471439" sldId="408"/>
            <ac:spMk id="14" creationId="{1E1DFE3A-28BE-47CB-B419-80E2ACBE5DA8}"/>
          </ac:spMkLst>
        </pc:spChg>
        <pc:spChg chg="add del mod">
          <ac:chgData name="Angela Cristina Villegas Hincapie" userId="e7fa575b-7452-493c-883b-126ff769fe54" providerId="ADAL" clId="{FA69D6EC-BFE8-4B32-AF02-72CE55529D47}" dt="2018-08-06T15:11:04.592" v="1787" actId="164"/>
          <ac:spMkLst>
            <pc:docMk/>
            <pc:sldMk cId="937471439" sldId="408"/>
            <ac:spMk id="15" creationId="{6D56766C-614E-4BAC-BAFE-18027F083E6F}"/>
          </ac:spMkLst>
        </pc:spChg>
        <pc:spChg chg="add mod">
          <ac:chgData name="Angela Cristina Villegas Hincapie" userId="e7fa575b-7452-493c-883b-126ff769fe54" providerId="ADAL" clId="{FA69D6EC-BFE8-4B32-AF02-72CE55529D47}" dt="2018-08-06T15:26:49.076" v="2265" actId="164"/>
          <ac:spMkLst>
            <pc:docMk/>
            <pc:sldMk cId="937471439" sldId="408"/>
            <ac:spMk id="16" creationId="{1026A447-DF7C-418D-B7EE-CD03A2522864}"/>
          </ac:spMkLst>
        </pc:spChg>
        <pc:spChg chg="add mod">
          <ac:chgData name="Angela Cristina Villegas Hincapie" userId="e7fa575b-7452-493c-883b-126ff769fe54" providerId="ADAL" clId="{FA69D6EC-BFE8-4B32-AF02-72CE55529D47}" dt="2018-08-06T15:23:53.457" v="2247" actId="164"/>
          <ac:spMkLst>
            <pc:docMk/>
            <pc:sldMk cId="937471439" sldId="408"/>
            <ac:spMk id="17" creationId="{FC250F49-1C63-4C6A-ADA5-FFEDC7343BFB}"/>
          </ac:spMkLst>
        </pc:spChg>
        <pc:spChg chg="add del mod">
          <ac:chgData name="Angela Cristina Villegas Hincapie" userId="e7fa575b-7452-493c-883b-126ff769fe54" providerId="ADAL" clId="{FA69D6EC-BFE8-4B32-AF02-72CE55529D47}" dt="2018-08-06T15:12:37.716" v="1883" actId="164"/>
          <ac:spMkLst>
            <pc:docMk/>
            <pc:sldMk cId="937471439" sldId="408"/>
            <ac:spMk id="18" creationId="{30E83E14-DA51-4680-985B-01375C58DCEC}"/>
          </ac:spMkLst>
        </pc:spChg>
        <pc:spChg chg="add mod">
          <ac:chgData name="Angela Cristina Villegas Hincapie" userId="e7fa575b-7452-493c-883b-126ff769fe54" providerId="ADAL" clId="{FA69D6EC-BFE8-4B32-AF02-72CE55529D47}" dt="2018-08-06T15:22:08.760" v="2203" actId="164"/>
          <ac:spMkLst>
            <pc:docMk/>
            <pc:sldMk cId="937471439" sldId="408"/>
            <ac:spMk id="19" creationId="{AD971A1D-D638-4791-A0A7-CF443FC07EC5}"/>
          </ac:spMkLst>
        </pc:spChg>
        <pc:spChg chg="add mod">
          <ac:chgData name="Angela Cristina Villegas Hincapie" userId="e7fa575b-7452-493c-883b-126ff769fe54" providerId="ADAL" clId="{FA69D6EC-BFE8-4B32-AF02-72CE55529D47}" dt="2018-08-06T15:22:08.760" v="2203" actId="164"/>
          <ac:spMkLst>
            <pc:docMk/>
            <pc:sldMk cId="937471439" sldId="408"/>
            <ac:spMk id="20" creationId="{E3C1E376-A89A-4151-BE46-7208FB8F70CB}"/>
          </ac:spMkLst>
        </pc:spChg>
        <pc:spChg chg="add mod">
          <ac:chgData name="Angela Cristina Villegas Hincapie" userId="e7fa575b-7452-493c-883b-126ff769fe54" providerId="ADAL" clId="{FA69D6EC-BFE8-4B32-AF02-72CE55529D47}" dt="2018-08-06T15:22:08.760" v="2203" actId="164"/>
          <ac:spMkLst>
            <pc:docMk/>
            <pc:sldMk cId="937471439" sldId="408"/>
            <ac:spMk id="21" creationId="{FF0AF31F-BF29-456F-8610-34370E4448BF}"/>
          </ac:spMkLst>
        </pc:spChg>
        <pc:spChg chg="add mod">
          <ac:chgData name="Angela Cristina Villegas Hincapie" userId="e7fa575b-7452-493c-883b-126ff769fe54" providerId="ADAL" clId="{FA69D6EC-BFE8-4B32-AF02-72CE55529D47}" dt="2018-08-06T15:22:08.760" v="2203" actId="164"/>
          <ac:spMkLst>
            <pc:docMk/>
            <pc:sldMk cId="937471439" sldId="408"/>
            <ac:spMk id="22" creationId="{A3C9AA29-074E-430C-A482-08A9CB85640E}"/>
          </ac:spMkLst>
        </pc:spChg>
        <pc:spChg chg="add mod">
          <ac:chgData name="Angela Cristina Villegas Hincapie" userId="e7fa575b-7452-493c-883b-126ff769fe54" providerId="ADAL" clId="{FA69D6EC-BFE8-4B32-AF02-72CE55529D47}" dt="2018-08-06T15:22:08.760" v="2203" actId="164"/>
          <ac:spMkLst>
            <pc:docMk/>
            <pc:sldMk cId="937471439" sldId="408"/>
            <ac:spMk id="23" creationId="{20FB77FB-D3C4-45EA-9DDB-764396ED3E6D}"/>
          </ac:spMkLst>
        </pc:spChg>
        <pc:spChg chg="add mod">
          <ac:chgData name="Angela Cristina Villegas Hincapie" userId="e7fa575b-7452-493c-883b-126ff769fe54" providerId="ADAL" clId="{FA69D6EC-BFE8-4B32-AF02-72CE55529D47}" dt="2018-08-06T15:21:58.623" v="2202" actId="164"/>
          <ac:spMkLst>
            <pc:docMk/>
            <pc:sldMk cId="937471439" sldId="408"/>
            <ac:spMk id="34" creationId="{73DBAC9A-B235-42EE-8FA2-6F760D9C80C6}"/>
          </ac:spMkLst>
        </pc:spChg>
        <pc:spChg chg="add mod">
          <ac:chgData name="Angela Cristina Villegas Hincapie" userId="e7fa575b-7452-493c-883b-126ff769fe54" providerId="ADAL" clId="{FA69D6EC-BFE8-4B32-AF02-72CE55529D47}" dt="2018-08-06T15:21:58.623" v="2202" actId="164"/>
          <ac:spMkLst>
            <pc:docMk/>
            <pc:sldMk cId="937471439" sldId="408"/>
            <ac:spMk id="35" creationId="{BDAD62B5-9F90-43BC-A062-EE624CB9430F}"/>
          </ac:spMkLst>
        </pc:spChg>
        <pc:spChg chg="add mod">
          <ac:chgData name="Angela Cristina Villegas Hincapie" userId="e7fa575b-7452-493c-883b-126ff769fe54" providerId="ADAL" clId="{FA69D6EC-BFE8-4B32-AF02-72CE55529D47}" dt="2018-08-06T15:21:58.623" v="2202" actId="164"/>
          <ac:spMkLst>
            <pc:docMk/>
            <pc:sldMk cId="937471439" sldId="408"/>
            <ac:spMk id="36" creationId="{160EFCCC-1799-4002-805B-A98DE6C7D3DC}"/>
          </ac:spMkLst>
        </pc:spChg>
        <pc:spChg chg="add mod">
          <ac:chgData name="Angela Cristina Villegas Hincapie" userId="e7fa575b-7452-493c-883b-126ff769fe54" providerId="ADAL" clId="{FA69D6EC-BFE8-4B32-AF02-72CE55529D47}" dt="2018-08-06T15:21:58.623" v="2202" actId="164"/>
          <ac:spMkLst>
            <pc:docMk/>
            <pc:sldMk cId="937471439" sldId="408"/>
            <ac:spMk id="37" creationId="{C4CFB8C0-0821-418A-83FC-3773B0CAE46E}"/>
          </ac:spMkLst>
        </pc:spChg>
        <pc:spChg chg="add mod">
          <ac:chgData name="Angela Cristina Villegas Hincapie" userId="e7fa575b-7452-493c-883b-126ff769fe54" providerId="ADAL" clId="{FA69D6EC-BFE8-4B32-AF02-72CE55529D47}" dt="2018-08-06T15:23:53.457" v="2247" actId="164"/>
          <ac:spMkLst>
            <pc:docMk/>
            <pc:sldMk cId="937471439" sldId="408"/>
            <ac:spMk id="59" creationId="{5A1EF605-1EC4-48AA-81AE-49F06EDEE57A}"/>
          </ac:spMkLst>
        </pc:spChg>
        <pc:spChg chg="add mod">
          <ac:chgData name="Angela Cristina Villegas Hincapie" userId="e7fa575b-7452-493c-883b-126ff769fe54" providerId="ADAL" clId="{FA69D6EC-BFE8-4B32-AF02-72CE55529D47}" dt="2018-08-06T15:23:53.457" v="2247" actId="164"/>
          <ac:spMkLst>
            <pc:docMk/>
            <pc:sldMk cId="937471439" sldId="408"/>
            <ac:spMk id="60" creationId="{D7CC1A94-E71C-4766-8631-233C78E6767D}"/>
          </ac:spMkLst>
        </pc:spChg>
        <pc:grpChg chg="add mod">
          <ac:chgData name="Angela Cristina Villegas Hincapie" userId="e7fa575b-7452-493c-883b-126ff769fe54" providerId="ADAL" clId="{FA69D6EC-BFE8-4B32-AF02-72CE55529D47}" dt="2018-08-06T15:22:08.760" v="2203" actId="164"/>
          <ac:grpSpMkLst>
            <pc:docMk/>
            <pc:sldMk cId="937471439" sldId="408"/>
            <ac:grpSpMk id="52" creationId="{E8695223-0EED-4C83-8716-F60E14ED76C6}"/>
          </ac:grpSpMkLst>
        </pc:grpChg>
        <pc:grpChg chg="add mod">
          <ac:chgData name="Angela Cristina Villegas Hincapie" userId="e7fa575b-7452-493c-883b-126ff769fe54" providerId="ADAL" clId="{FA69D6EC-BFE8-4B32-AF02-72CE55529D47}" dt="2018-08-06T15:26:49.076" v="2265" actId="164"/>
          <ac:grpSpMkLst>
            <pc:docMk/>
            <pc:sldMk cId="937471439" sldId="408"/>
            <ac:grpSpMk id="57" creationId="{20AF189E-83E9-4C4D-AD60-66ED947E4E18}"/>
          </ac:grpSpMkLst>
        </pc:grpChg>
        <pc:grpChg chg="add mod">
          <ac:chgData name="Angela Cristina Villegas Hincapie" userId="e7fa575b-7452-493c-883b-126ff769fe54" providerId="ADAL" clId="{FA69D6EC-BFE8-4B32-AF02-72CE55529D47}" dt="2018-08-06T15:26:49.076" v="2265" actId="164"/>
          <ac:grpSpMkLst>
            <pc:docMk/>
            <pc:sldMk cId="937471439" sldId="408"/>
            <ac:grpSpMk id="58" creationId="{BC88A633-D254-4523-8813-8190431DDACB}"/>
          </ac:grpSpMkLst>
        </pc:grpChg>
        <pc:grpChg chg="add mod">
          <ac:chgData name="Angela Cristina Villegas Hincapie" userId="e7fa575b-7452-493c-883b-126ff769fe54" providerId="ADAL" clId="{FA69D6EC-BFE8-4B32-AF02-72CE55529D47}" dt="2018-08-06T15:26:49.076" v="2265" actId="164"/>
          <ac:grpSpMkLst>
            <pc:docMk/>
            <pc:sldMk cId="937471439" sldId="408"/>
            <ac:grpSpMk id="68" creationId="{C30C26BB-AD59-454A-B17E-CC2A24696D4E}"/>
          </ac:grpSpMkLst>
        </pc:grpChg>
        <pc:grpChg chg="add mod">
          <ac:chgData name="Angela Cristina Villegas Hincapie" userId="e7fa575b-7452-493c-883b-126ff769fe54" providerId="ADAL" clId="{FA69D6EC-BFE8-4B32-AF02-72CE55529D47}" dt="2018-08-06T15:26:49.076" v="2265" actId="164"/>
          <ac:grpSpMkLst>
            <pc:docMk/>
            <pc:sldMk cId="937471439" sldId="408"/>
            <ac:grpSpMk id="77" creationId="{0C876E22-656D-4D0B-B21A-5771A69C8082}"/>
          </ac:grpSpMkLst>
        </pc:grpChg>
        <pc:grpChg chg="add mod">
          <ac:chgData name="Angela Cristina Villegas Hincapie" userId="e7fa575b-7452-493c-883b-126ff769fe54" providerId="ADAL" clId="{FA69D6EC-BFE8-4B32-AF02-72CE55529D47}" dt="2018-08-06T15:26:49.076" v="2265" actId="164"/>
          <ac:grpSpMkLst>
            <pc:docMk/>
            <pc:sldMk cId="937471439" sldId="408"/>
            <ac:grpSpMk id="78" creationId="{3F9FBF61-795B-4E89-803D-2F85593B34A5}"/>
          </ac:grpSpMkLst>
        </pc:grpChg>
        <pc:graphicFrameChg chg="add del mod">
          <ac:chgData name="Angela Cristina Villegas Hincapie" userId="e7fa575b-7452-493c-883b-126ff769fe54" providerId="ADAL" clId="{FA69D6EC-BFE8-4B32-AF02-72CE55529D47}" dt="2018-08-06T14:46:56.329" v="533" actId="478"/>
          <ac:graphicFrameMkLst>
            <pc:docMk/>
            <pc:sldMk cId="937471439" sldId="408"/>
            <ac:graphicFrameMk id="4" creationId="{5DB29328-9B5C-4340-AA28-546D9431C78D}"/>
          </ac:graphicFrameMkLst>
        </pc:graphicFrameChg>
        <pc:graphicFrameChg chg="add del mod">
          <ac:chgData name="Angela Cristina Villegas Hincapie" userId="e7fa575b-7452-493c-883b-126ff769fe54" providerId="ADAL" clId="{FA69D6EC-BFE8-4B32-AF02-72CE55529D47}" dt="2018-08-06T14:59:13.455" v="1232" actId="478"/>
          <ac:graphicFrameMkLst>
            <pc:docMk/>
            <pc:sldMk cId="937471439" sldId="408"/>
            <ac:graphicFrameMk id="6" creationId="{5BB9957F-6FC7-4AC3-97AC-510DCCEDE7FA}"/>
          </ac:graphicFrameMkLst>
        </pc:graphicFrameChg>
        <pc:graphicFrameChg chg="add del mod">
          <ac:chgData name="Angela Cristina Villegas Hincapie" userId="e7fa575b-7452-493c-883b-126ff769fe54" providerId="ADAL" clId="{FA69D6EC-BFE8-4B32-AF02-72CE55529D47}" dt="2018-08-06T15:08:15.023" v="1714" actId="478"/>
          <ac:graphicFrameMkLst>
            <pc:docMk/>
            <pc:sldMk cId="937471439" sldId="408"/>
            <ac:graphicFrameMk id="8" creationId="{C2320362-43E2-4384-93E7-8E4290ED7E7B}"/>
          </ac:graphicFrameMkLst>
        </pc:graphicFrameChg>
        <pc:cxnChg chg="add mod">
          <ac:chgData name="Angela Cristina Villegas Hincapie" userId="e7fa575b-7452-493c-883b-126ff769fe54" providerId="ADAL" clId="{FA69D6EC-BFE8-4B32-AF02-72CE55529D47}" dt="2018-08-06T15:21:09.636" v="2191" actId="164"/>
          <ac:cxnSpMkLst>
            <pc:docMk/>
            <pc:sldMk cId="937471439" sldId="408"/>
            <ac:cxnSpMk id="25" creationId="{E9FA1826-D104-4232-9943-4955DFCFD8B9}"/>
          </ac:cxnSpMkLst>
        </pc:cxnChg>
        <pc:cxnChg chg="add mod">
          <ac:chgData name="Angela Cristina Villegas Hincapie" userId="e7fa575b-7452-493c-883b-126ff769fe54" providerId="ADAL" clId="{FA69D6EC-BFE8-4B32-AF02-72CE55529D47}" dt="2018-08-06T15:21:09.636" v="2191" actId="164"/>
          <ac:cxnSpMkLst>
            <pc:docMk/>
            <pc:sldMk cId="937471439" sldId="408"/>
            <ac:cxnSpMk id="27" creationId="{00986403-7319-434F-9D01-C51DCE8F3247}"/>
          </ac:cxnSpMkLst>
        </pc:cxnChg>
        <pc:cxnChg chg="add mod">
          <ac:chgData name="Angela Cristina Villegas Hincapie" userId="e7fa575b-7452-493c-883b-126ff769fe54" providerId="ADAL" clId="{FA69D6EC-BFE8-4B32-AF02-72CE55529D47}" dt="2018-08-06T15:21:09.636" v="2191" actId="164"/>
          <ac:cxnSpMkLst>
            <pc:docMk/>
            <pc:sldMk cId="937471439" sldId="408"/>
            <ac:cxnSpMk id="29" creationId="{09AF2C91-2F53-4B8B-9984-56B8320F9872}"/>
          </ac:cxnSpMkLst>
        </pc:cxnChg>
        <pc:cxnChg chg="add mod">
          <ac:chgData name="Angela Cristina Villegas Hincapie" userId="e7fa575b-7452-493c-883b-126ff769fe54" providerId="ADAL" clId="{FA69D6EC-BFE8-4B32-AF02-72CE55529D47}" dt="2018-08-06T15:21:09.636" v="2191" actId="164"/>
          <ac:cxnSpMkLst>
            <pc:docMk/>
            <pc:sldMk cId="937471439" sldId="408"/>
            <ac:cxnSpMk id="31" creationId="{F7EDE50C-3D07-46B9-A43E-0E090202B63D}"/>
          </ac:cxnSpMkLst>
        </pc:cxnChg>
        <pc:cxnChg chg="add mod">
          <ac:chgData name="Angela Cristina Villegas Hincapie" userId="e7fa575b-7452-493c-883b-126ff769fe54" providerId="ADAL" clId="{FA69D6EC-BFE8-4B32-AF02-72CE55529D47}" dt="2018-08-06T15:21:09.636" v="2191" actId="164"/>
          <ac:cxnSpMkLst>
            <pc:docMk/>
            <pc:sldMk cId="937471439" sldId="408"/>
            <ac:cxnSpMk id="33" creationId="{044D8696-FBCF-43E2-9052-DB415F0FE5B7}"/>
          </ac:cxnSpMkLst>
        </pc:cxnChg>
        <pc:cxnChg chg="add mod">
          <ac:chgData name="Angela Cristina Villegas Hincapie" userId="e7fa575b-7452-493c-883b-126ff769fe54" providerId="ADAL" clId="{FA69D6EC-BFE8-4B32-AF02-72CE55529D47}" dt="2018-08-06T15:21:58.623" v="2202" actId="164"/>
          <ac:cxnSpMkLst>
            <pc:docMk/>
            <pc:sldMk cId="937471439" sldId="408"/>
            <ac:cxnSpMk id="38" creationId="{D8F19AB8-FFE4-40C7-B937-A22C0E589F44}"/>
          </ac:cxnSpMkLst>
        </pc:cxnChg>
        <pc:cxnChg chg="add del mod">
          <ac:chgData name="Angela Cristina Villegas Hincapie" userId="e7fa575b-7452-493c-883b-126ff769fe54" providerId="ADAL" clId="{FA69D6EC-BFE8-4B32-AF02-72CE55529D47}" dt="2018-08-06T15:21:29.693" v="2194" actId="478"/>
          <ac:cxnSpMkLst>
            <pc:docMk/>
            <pc:sldMk cId="937471439" sldId="408"/>
            <ac:cxnSpMk id="39" creationId="{0571C9DC-CAB0-42F7-973F-5CC216893979}"/>
          </ac:cxnSpMkLst>
        </pc:cxnChg>
        <pc:cxnChg chg="add mod">
          <ac:chgData name="Angela Cristina Villegas Hincapie" userId="e7fa575b-7452-493c-883b-126ff769fe54" providerId="ADAL" clId="{FA69D6EC-BFE8-4B32-AF02-72CE55529D47}" dt="2018-08-06T15:21:58.623" v="2202" actId="164"/>
          <ac:cxnSpMkLst>
            <pc:docMk/>
            <pc:sldMk cId="937471439" sldId="408"/>
            <ac:cxnSpMk id="40" creationId="{07894C77-C398-4088-A72E-487EAAE3C871}"/>
          </ac:cxnSpMkLst>
        </pc:cxnChg>
        <pc:cxnChg chg="add mod">
          <ac:chgData name="Angela Cristina Villegas Hincapie" userId="e7fa575b-7452-493c-883b-126ff769fe54" providerId="ADAL" clId="{FA69D6EC-BFE8-4B32-AF02-72CE55529D47}" dt="2018-08-06T15:21:58.623" v="2202" actId="164"/>
          <ac:cxnSpMkLst>
            <pc:docMk/>
            <pc:sldMk cId="937471439" sldId="408"/>
            <ac:cxnSpMk id="41" creationId="{0D5C169C-8F8C-4406-AE71-64A917F19652}"/>
          </ac:cxnSpMkLst>
        </pc:cxnChg>
        <pc:cxnChg chg="add mod">
          <ac:chgData name="Angela Cristina Villegas Hincapie" userId="e7fa575b-7452-493c-883b-126ff769fe54" providerId="ADAL" clId="{FA69D6EC-BFE8-4B32-AF02-72CE55529D47}" dt="2018-08-06T15:21:58.623" v="2202" actId="164"/>
          <ac:cxnSpMkLst>
            <pc:docMk/>
            <pc:sldMk cId="937471439" sldId="408"/>
            <ac:cxnSpMk id="42" creationId="{89A9EB8B-39CE-472C-BF84-AAB7FB2EFB18}"/>
          </ac:cxnSpMkLst>
        </pc:cxnChg>
        <pc:cxnChg chg="add mod">
          <ac:chgData name="Angela Cristina Villegas Hincapie" userId="e7fa575b-7452-493c-883b-126ff769fe54" providerId="ADAL" clId="{FA69D6EC-BFE8-4B32-AF02-72CE55529D47}" dt="2018-08-06T15:23:53.457" v="2247" actId="164"/>
          <ac:cxnSpMkLst>
            <pc:docMk/>
            <pc:sldMk cId="937471439" sldId="408"/>
            <ac:cxnSpMk id="62" creationId="{D76BB840-D1C2-45C2-BC93-A2CA0A41D6B5}"/>
          </ac:cxnSpMkLst>
        </pc:cxnChg>
        <pc:cxnChg chg="add mod">
          <ac:chgData name="Angela Cristina Villegas Hincapie" userId="e7fa575b-7452-493c-883b-126ff769fe54" providerId="ADAL" clId="{FA69D6EC-BFE8-4B32-AF02-72CE55529D47}" dt="2018-08-06T15:23:53.457" v="2247" actId="164"/>
          <ac:cxnSpMkLst>
            <pc:docMk/>
            <pc:sldMk cId="937471439" sldId="408"/>
            <ac:cxnSpMk id="65" creationId="{AFF3DC95-EE4F-4104-894E-E2F134B5A415}"/>
          </ac:cxnSpMkLst>
        </pc:cxnChg>
        <pc:cxnChg chg="add mod">
          <ac:chgData name="Angela Cristina Villegas Hincapie" userId="e7fa575b-7452-493c-883b-126ff769fe54" providerId="ADAL" clId="{FA69D6EC-BFE8-4B32-AF02-72CE55529D47}" dt="2018-08-06T15:26:39.101" v="2264" actId="164"/>
          <ac:cxnSpMkLst>
            <pc:docMk/>
            <pc:sldMk cId="937471439" sldId="408"/>
            <ac:cxnSpMk id="70" creationId="{6298DEE6-B91D-4ACD-9983-C227E8FEF933}"/>
          </ac:cxnSpMkLst>
        </pc:cxnChg>
        <pc:cxnChg chg="add mod">
          <ac:chgData name="Angela Cristina Villegas Hincapie" userId="e7fa575b-7452-493c-883b-126ff769fe54" providerId="ADAL" clId="{FA69D6EC-BFE8-4B32-AF02-72CE55529D47}" dt="2018-08-06T15:26:39.101" v="2264" actId="164"/>
          <ac:cxnSpMkLst>
            <pc:docMk/>
            <pc:sldMk cId="937471439" sldId="408"/>
            <ac:cxnSpMk id="72" creationId="{A53848DF-3EC8-4705-BD52-945CF60D3A20}"/>
          </ac:cxnSpMkLst>
        </pc:cxnChg>
        <pc:cxnChg chg="add mod">
          <ac:chgData name="Angela Cristina Villegas Hincapie" userId="e7fa575b-7452-493c-883b-126ff769fe54" providerId="ADAL" clId="{FA69D6EC-BFE8-4B32-AF02-72CE55529D47}" dt="2018-08-06T15:26:39.101" v="2264" actId="164"/>
          <ac:cxnSpMkLst>
            <pc:docMk/>
            <pc:sldMk cId="937471439" sldId="408"/>
            <ac:cxnSpMk id="74" creationId="{F8AB3B09-958D-43E0-8D8D-E6B413BE7DDB}"/>
          </ac:cxnSpMkLst>
        </pc:cxnChg>
        <pc:cxnChg chg="add mod">
          <ac:chgData name="Angela Cristina Villegas Hincapie" userId="e7fa575b-7452-493c-883b-126ff769fe54" providerId="ADAL" clId="{FA69D6EC-BFE8-4B32-AF02-72CE55529D47}" dt="2018-08-06T15:26:39.101" v="2264" actId="164"/>
          <ac:cxnSpMkLst>
            <pc:docMk/>
            <pc:sldMk cId="937471439" sldId="408"/>
            <ac:cxnSpMk id="76" creationId="{2C1AFA9F-6AD3-49D0-AB10-C213597D70EB}"/>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Arial" charset="0"/>
                <a:cs typeface="Arial" charset="0"/>
              </a:defRPr>
            </a:lvl1pPr>
          </a:lstStyle>
          <a:p>
            <a:pPr>
              <a:defRPr/>
            </a:pPr>
            <a:endParaRPr lang="es-CO" dirty="0"/>
          </a:p>
        </p:txBody>
      </p:sp>
      <p:sp>
        <p:nvSpPr>
          <p:cNvPr id="3" name="2 Marcador de fecha"/>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atin typeface="Arial" charset="0"/>
                <a:cs typeface="Arial" charset="0"/>
              </a:defRPr>
            </a:lvl1pPr>
          </a:lstStyle>
          <a:p>
            <a:pPr>
              <a:defRPr/>
            </a:pPr>
            <a:fld id="{23FE748A-6943-48CE-8B0B-888F39175AD4}" type="datetimeFigureOut">
              <a:rPr lang="es-CO"/>
              <a:pPr>
                <a:defRPr/>
              </a:pPr>
              <a:t>2/09/2019</a:t>
            </a:fld>
            <a:endParaRPr lang="es-CO" dirty="0"/>
          </a:p>
        </p:txBody>
      </p:sp>
      <p:sp>
        <p:nvSpPr>
          <p:cNvPr id="4" name="3 Marcador de imagen de diapositiva"/>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s-CO" noProof="0" dirty="0"/>
          </a:p>
        </p:txBody>
      </p:sp>
      <p:sp>
        <p:nvSpPr>
          <p:cNvPr id="5" name="4 Marcador de notas"/>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CO" noProof="0"/>
          </a:p>
        </p:txBody>
      </p:sp>
      <p:sp>
        <p:nvSpPr>
          <p:cNvPr id="6" name="5 Marcador de pie de página"/>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atin typeface="Arial" charset="0"/>
                <a:cs typeface="Arial" charset="0"/>
              </a:defRPr>
            </a:lvl1pPr>
          </a:lstStyle>
          <a:p>
            <a:pPr>
              <a:defRPr/>
            </a:pPr>
            <a:endParaRPr lang="es-CO" dirty="0"/>
          </a:p>
        </p:txBody>
      </p:sp>
      <p:sp>
        <p:nvSpPr>
          <p:cNvPr id="7" name="6 Marcador de número de diapositiva"/>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atin typeface="Arial" charset="0"/>
                <a:cs typeface="Arial" charset="0"/>
              </a:defRPr>
            </a:lvl1pPr>
          </a:lstStyle>
          <a:p>
            <a:pPr>
              <a:defRPr/>
            </a:pPr>
            <a:fld id="{4FECF1D0-278B-4268-9D37-0D58A4D808AB}" type="slidenum">
              <a:rPr lang="es-CO"/>
              <a:pPr>
                <a:defRPr/>
              </a:pPr>
              <a:t>‹Nº›</a:t>
            </a:fld>
            <a:endParaRPr lang="es-CO" dirty="0"/>
          </a:p>
        </p:txBody>
      </p:sp>
    </p:spTree>
    <p:extLst>
      <p:ext uri="{BB962C8B-B14F-4D97-AF65-F5344CB8AC3E}">
        <p14:creationId xmlns:p14="http://schemas.microsoft.com/office/powerpoint/2010/main" val="5971259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2662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eaLnBrk="0" fontAlgn="base" hangingPunct="0">
              <a:spcBef>
                <a:spcPct val="0"/>
              </a:spcBef>
              <a:spcAft>
                <a:spcPct val="0"/>
              </a:spcAft>
              <a:defRPr>
                <a:solidFill>
                  <a:schemeClr val="tx1"/>
                </a:solidFill>
                <a:latin typeface="Arial" charset="0"/>
                <a:cs typeface="Arial" charset="0"/>
              </a:defRPr>
            </a:lvl6pPr>
            <a:lvl7pPr marL="3028264" indent="-232943" eaLnBrk="0" fontAlgn="base" hangingPunct="0">
              <a:spcBef>
                <a:spcPct val="0"/>
              </a:spcBef>
              <a:spcAft>
                <a:spcPct val="0"/>
              </a:spcAft>
              <a:defRPr>
                <a:solidFill>
                  <a:schemeClr val="tx1"/>
                </a:solidFill>
                <a:latin typeface="Arial" charset="0"/>
                <a:cs typeface="Arial" charset="0"/>
              </a:defRPr>
            </a:lvl7pPr>
            <a:lvl8pPr marL="3494151" indent="-232943" eaLnBrk="0" fontAlgn="base" hangingPunct="0">
              <a:spcBef>
                <a:spcPct val="0"/>
              </a:spcBef>
              <a:spcAft>
                <a:spcPct val="0"/>
              </a:spcAft>
              <a:defRPr>
                <a:solidFill>
                  <a:schemeClr val="tx1"/>
                </a:solidFill>
                <a:latin typeface="Arial" charset="0"/>
                <a:cs typeface="Arial" charset="0"/>
              </a:defRPr>
            </a:lvl8pPr>
            <a:lvl9pPr marL="3960038" indent="-232943" eaLnBrk="0" fontAlgn="base" hangingPunct="0">
              <a:spcBef>
                <a:spcPct val="0"/>
              </a:spcBef>
              <a:spcAft>
                <a:spcPct val="0"/>
              </a:spcAft>
              <a:defRPr>
                <a:solidFill>
                  <a:schemeClr val="tx1"/>
                </a:solidFill>
                <a:latin typeface="Arial" charset="0"/>
                <a:cs typeface="Arial" charset="0"/>
              </a:defRPr>
            </a:lvl9pPr>
          </a:lstStyle>
          <a:p>
            <a:pPr eaLnBrk="1" hangingPunct="1"/>
            <a:fld id="{21C3F16D-0C93-463D-90B6-B7B6C1B2AF9B}" type="slidenum">
              <a:rPr lang="es-CO" smtClean="0"/>
              <a:pPr eaLnBrk="1" hangingPunct="1"/>
              <a:t>1</a:t>
            </a:fld>
            <a:endParaRPr lang="es-CO" dirty="0"/>
          </a:p>
        </p:txBody>
      </p:sp>
    </p:spTree>
    <p:extLst>
      <p:ext uri="{BB962C8B-B14F-4D97-AF65-F5344CB8AC3E}">
        <p14:creationId xmlns:p14="http://schemas.microsoft.com/office/powerpoint/2010/main" val="262095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imagen de diapositiva"/>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2765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eaLnBrk="0" fontAlgn="base" hangingPunct="0">
              <a:spcBef>
                <a:spcPct val="0"/>
              </a:spcBef>
              <a:spcAft>
                <a:spcPct val="0"/>
              </a:spcAft>
              <a:defRPr>
                <a:solidFill>
                  <a:schemeClr val="tx1"/>
                </a:solidFill>
                <a:latin typeface="Arial" charset="0"/>
                <a:cs typeface="Arial" charset="0"/>
              </a:defRPr>
            </a:lvl6pPr>
            <a:lvl7pPr marL="3028264" indent="-232943" eaLnBrk="0" fontAlgn="base" hangingPunct="0">
              <a:spcBef>
                <a:spcPct val="0"/>
              </a:spcBef>
              <a:spcAft>
                <a:spcPct val="0"/>
              </a:spcAft>
              <a:defRPr>
                <a:solidFill>
                  <a:schemeClr val="tx1"/>
                </a:solidFill>
                <a:latin typeface="Arial" charset="0"/>
                <a:cs typeface="Arial" charset="0"/>
              </a:defRPr>
            </a:lvl7pPr>
            <a:lvl8pPr marL="3494151" indent="-232943" eaLnBrk="0" fontAlgn="base" hangingPunct="0">
              <a:spcBef>
                <a:spcPct val="0"/>
              </a:spcBef>
              <a:spcAft>
                <a:spcPct val="0"/>
              </a:spcAft>
              <a:defRPr>
                <a:solidFill>
                  <a:schemeClr val="tx1"/>
                </a:solidFill>
                <a:latin typeface="Arial" charset="0"/>
                <a:cs typeface="Arial" charset="0"/>
              </a:defRPr>
            </a:lvl8pPr>
            <a:lvl9pPr marL="3960038" indent="-232943" eaLnBrk="0" fontAlgn="base" hangingPunct="0">
              <a:spcBef>
                <a:spcPct val="0"/>
              </a:spcBef>
              <a:spcAft>
                <a:spcPct val="0"/>
              </a:spcAft>
              <a:defRPr>
                <a:solidFill>
                  <a:schemeClr val="tx1"/>
                </a:solidFill>
                <a:latin typeface="Arial" charset="0"/>
                <a:cs typeface="Arial" charset="0"/>
              </a:defRPr>
            </a:lvl9pPr>
          </a:lstStyle>
          <a:p>
            <a:pPr eaLnBrk="1" hangingPunct="1"/>
            <a:fld id="{870C47DB-CF82-4B4A-A0A7-4576E39CD51C}" type="slidenum">
              <a:rPr lang="es-CO" smtClean="0"/>
              <a:pPr eaLnBrk="1" hangingPunct="1"/>
              <a:t>3</a:t>
            </a:fld>
            <a:endParaRPr lang="es-CO" dirty="0"/>
          </a:p>
        </p:txBody>
      </p:sp>
    </p:spTree>
    <p:extLst>
      <p:ext uri="{BB962C8B-B14F-4D97-AF65-F5344CB8AC3E}">
        <p14:creationId xmlns:p14="http://schemas.microsoft.com/office/powerpoint/2010/main" val="30452663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28612" y="2078831"/>
            <a:ext cx="3236119" cy="1406129"/>
          </a:xfrm>
        </p:spPr>
        <p:txBody>
          <a:bodyPr anchor="b">
            <a:noAutofit/>
          </a:bodyPr>
          <a:lstStyle>
            <a:lvl1pPr algn="l">
              <a:defRPr sz="2700">
                <a:solidFill>
                  <a:srgbClr val="820024"/>
                </a:solidFill>
                <a:latin typeface="+mj-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28613" y="3484960"/>
            <a:ext cx="3743325" cy="648890"/>
          </a:xfrm>
        </p:spPr>
        <p:txBody>
          <a:bodyPr anchor="t">
            <a:normAutofit/>
          </a:bodyPr>
          <a:lstStyle>
            <a:lvl1pPr marL="0" indent="0" algn="l">
              <a:buNone/>
              <a:defRPr sz="1400" b="0">
                <a:solidFill>
                  <a:schemeClr val="bg1">
                    <a:lumMod val="50000"/>
                  </a:schemeClr>
                </a:solidFill>
                <a:latin typeface="+mn-lt"/>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Tree>
    <p:extLst>
      <p:ext uri="{BB962C8B-B14F-4D97-AF65-F5344CB8AC3E}">
        <p14:creationId xmlns:p14="http://schemas.microsoft.com/office/powerpoint/2010/main" val="74663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4" name="Vertical Text Placeholder 2"/>
          <p:cNvSpPr>
            <a:spLocks noGrp="1"/>
          </p:cNvSpPr>
          <p:nvPr>
            <p:ph type="body" orient="vert" idx="1"/>
          </p:nvPr>
        </p:nvSpPr>
        <p:spPr>
          <a:xfrm>
            <a:off x="321469" y="1185863"/>
            <a:ext cx="8515350" cy="3357562"/>
          </a:xfrm>
        </p:spPr>
        <p:txBody>
          <a:bodyPr vert="eaVert"/>
          <a:lstStyle>
            <a:lvl1pPr marL="171450" indent="-171450">
              <a:buClr>
                <a:srgbClr val="820024"/>
              </a:buClr>
              <a:buFont typeface="Wingdings" pitchFamily="2" charset="2"/>
              <a:buChar char="§"/>
              <a:defRPr/>
            </a:lvl1pPr>
            <a:lvl2pPr marL="514350" indent="-171450">
              <a:buClr>
                <a:srgbClr val="820024"/>
              </a:buClr>
              <a:buFont typeface="Wingdings" pitchFamily="2" charset="2"/>
              <a:buChar char="§"/>
              <a:defRPr/>
            </a:lvl2pPr>
            <a:lvl3pPr marL="857250" indent="-171450">
              <a:buClr>
                <a:srgbClr val="820024"/>
              </a:buClr>
              <a:buFont typeface="Wingdings" pitchFamily="2" charset="2"/>
              <a:buChar char="§"/>
              <a:defRPr/>
            </a:lvl3pPr>
            <a:lvl4pPr marL="1200150" indent="-171450">
              <a:buClr>
                <a:srgbClr val="820024"/>
              </a:buClr>
              <a:buFont typeface="Arial" pitchFamily="34" charset="0"/>
              <a:buChar char="•"/>
              <a:defRPr/>
            </a:lvl4pPr>
            <a:lvl5pPr marL="1543050" indent="-171450">
              <a:buClr>
                <a:srgbClr val="820024"/>
              </a:buClr>
              <a:buFont typeface="Arial" pitchFamily="34" charset="0"/>
              <a:buChar cha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4186636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3719" y="270271"/>
            <a:ext cx="1971675" cy="4273154"/>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321469" y="270272"/>
            <a:ext cx="6415088" cy="4273153"/>
          </a:xfrm>
        </p:spPr>
        <p:txBody>
          <a:bodyPr vert="eaVert"/>
          <a:lstStyle>
            <a:lvl1pPr marL="171450" indent="-171450">
              <a:buClr>
                <a:srgbClr val="820024"/>
              </a:buClr>
              <a:buFont typeface="Wingdings" pitchFamily="2" charset="2"/>
              <a:buChar char="§"/>
              <a:defRPr/>
            </a:lvl1pPr>
            <a:lvl2pPr marL="514350" indent="-171450">
              <a:buClr>
                <a:srgbClr val="820024"/>
              </a:buClr>
              <a:buFont typeface="Wingdings" pitchFamily="2" charset="2"/>
              <a:buChar char="§"/>
              <a:defRPr/>
            </a:lvl2pPr>
            <a:lvl3pPr marL="857250" indent="-171450">
              <a:buClr>
                <a:srgbClr val="820024"/>
              </a:buClr>
              <a:buFont typeface="Wingdings" pitchFamily="2" charset="2"/>
              <a:buChar char="§"/>
              <a:defRPr/>
            </a:lvl3pPr>
            <a:lvl4pPr marL="1200150" indent="-171450">
              <a:buClr>
                <a:srgbClr val="820024"/>
              </a:buClr>
              <a:buFont typeface="Arial" pitchFamily="34" charset="0"/>
              <a:buChar char="•"/>
              <a:defRPr/>
            </a:lvl4pPr>
            <a:lvl5pPr marL="1543050" indent="-171450">
              <a:buClr>
                <a:srgbClr val="820024"/>
              </a:buClr>
              <a:buFont typeface="Arial" pitchFamily="34" charset="0"/>
              <a:buChar cha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886942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395536" y="141480"/>
            <a:ext cx="5904656" cy="648072"/>
          </a:xfrm>
          <a:prstGeom prst="rect">
            <a:avLst/>
          </a:prstGeom>
        </p:spPr>
        <p:txBody>
          <a:bodyPr/>
          <a:lstStyle/>
          <a:p>
            <a:r>
              <a:rPr lang="es-ES" dirty="0"/>
              <a:t>Haga clic para modificar el estilo de título del patrón</a:t>
            </a:r>
            <a:endParaRPr lang="es-CO" dirty="0"/>
          </a:p>
        </p:txBody>
      </p:sp>
      <p:sp>
        <p:nvSpPr>
          <p:cNvPr id="3" name="26 Marcador de fecha"/>
          <p:cNvSpPr>
            <a:spLocks noGrp="1"/>
          </p:cNvSpPr>
          <p:nvPr>
            <p:ph type="dt" sz="half" idx="10"/>
          </p:nvPr>
        </p:nvSpPr>
        <p:spPr>
          <a:xfrm>
            <a:off x="3477022" y="4743954"/>
            <a:ext cx="2133600" cy="273844"/>
          </a:xfrm>
          <a:prstGeom prst="rect">
            <a:avLst/>
          </a:prstGeom>
        </p:spPr>
        <p:txBody>
          <a:bodyPr/>
          <a:lstStyle>
            <a:lvl1pPr>
              <a:defRPr/>
            </a:lvl1pPr>
          </a:lstStyle>
          <a:p>
            <a:pPr>
              <a:defRPr/>
            </a:pPr>
            <a:fld id="{EBC18AB1-7031-4EBF-B76F-00B9CE86C904}" type="datetimeFigureOut">
              <a:rPr lang="es-CO"/>
              <a:pPr>
                <a:defRPr/>
              </a:pPr>
              <a:t>2/09/2019</a:t>
            </a:fld>
            <a:endParaRPr lang="es-CO" dirty="0"/>
          </a:p>
        </p:txBody>
      </p:sp>
    </p:spTree>
    <p:extLst>
      <p:ext uri="{BB962C8B-B14F-4D97-AF65-F5344CB8AC3E}">
        <p14:creationId xmlns:p14="http://schemas.microsoft.com/office/powerpoint/2010/main" val="3270740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apositiva de título">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28612" y="2078831"/>
            <a:ext cx="3236119" cy="1406129"/>
          </a:xfrm>
        </p:spPr>
        <p:txBody>
          <a:bodyPr anchor="b">
            <a:noAutofit/>
          </a:bodyPr>
          <a:lstStyle>
            <a:lvl1pPr algn="l">
              <a:defRPr sz="2700">
                <a:solidFill>
                  <a:srgbClr val="820024"/>
                </a:solidFill>
                <a:latin typeface="+mj-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28613" y="3484960"/>
            <a:ext cx="3743325" cy="648890"/>
          </a:xfrm>
        </p:spPr>
        <p:txBody>
          <a:bodyPr anchor="t">
            <a:normAutofit/>
          </a:bodyPr>
          <a:lstStyle>
            <a:lvl1pPr marL="0" indent="0" algn="l">
              <a:buNone/>
              <a:defRPr sz="1350" b="0">
                <a:solidFill>
                  <a:schemeClr val="bg1">
                    <a:lumMod val="50000"/>
                  </a:schemeClr>
                </a:solidFill>
                <a:latin typeface="+mn-lt"/>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Tree>
    <p:extLst>
      <p:ext uri="{BB962C8B-B14F-4D97-AF65-F5344CB8AC3E}">
        <p14:creationId xmlns:p14="http://schemas.microsoft.com/office/powerpoint/2010/main" val="3780912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objects">
    <p:spTree>
      <p:nvGrpSpPr>
        <p:cNvPr id="1" name=""/>
        <p:cNvGrpSpPr/>
        <p:nvPr/>
      </p:nvGrpSpPr>
      <p:grpSpPr>
        <a:xfrm>
          <a:off x="0" y="0"/>
          <a:ext cx="0" cy="0"/>
          <a:chOff x="0" y="0"/>
          <a:chExt cx="0" cy="0"/>
        </a:xfrm>
      </p:grpSpPr>
      <p:sp>
        <p:nvSpPr>
          <p:cNvPr id="2" name="Title 1"/>
          <p:cNvSpPr>
            <a:spLocks noGrp="1"/>
          </p:cNvSpPr>
          <p:nvPr>
            <p:ph type="title"/>
          </p:nvPr>
        </p:nvSpPr>
        <p:spPr>
          <a:xfrm>
            <a:off x="328612" y="274321"/>
            <a:ext cx="8508206" cy="747236"/>
          </a:xfrm>
        </p:spPr>
        <p:txBody>
          <a:bodyPr/>
          <a:lstStyle>
            <a:lvl1pPr algn="l">
              <a:defRPr>
                <a:solidFill>
                  <a:schemeClr val="tx2">
                    <a:lumMod val="7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normAutofit/>
          </a:bodyPr>
          <a:lstStyle>
            <a:lvl1pPr marL="171450" indent="-171450">
              <a:buClr>
                <a:srgbClr val="820024"/>
              </a:buClr>
              <a:buFont typeface="Wingdings" pitchFamily="2" charset="2"/>
              <a:buChar char="§"/>
              <a:defRPr sz="1800"/>
            </a:lvl1pPr>
            <a:lvl2pPr marL="600075" indent="-257175">
              <a:buClr>
                <a:srgbClr val="820024"/>
              </a:buClr>
              <a:buFont typeface="Wingdings" panose="05000000000000000000" pitchFamily="2" charset="2"/>
              <a:buChar char="§"/>
              <a:defRPr sz="1500"/>
            </a:lvl2pPr>
            <a:lvl3pPr marL="857250" indent="-171450">
              <a:buClr>
                <a:srgbClr val="820024"/>
              </a:buClr>
              <a:buFont typeface="Wingdings" panose="05000000000000000000" pitchFamily="2" charset="2"/>
              <a:buChar char="§"/>
              <a:defRPr sz="1350"/>
            </a:lvl3pPr>
            <a:lvl4pPr marL="1200150" indent="-171450">
              <a:buClr>
                <a:srgbClr val="820024"/>
              </a:buClr>
              <a:buFont typeface="Arial" pitchFamily="34" charset="0"/>
              <a:buChar char="•"/>
              <a:defRPr sz="1200"/>
            </a:lvl4pPr>
            <a:lvl5pPr marL="1585913" indent="-214313">
              <a:buClr>
                <a:srgbClr val="820024"/>
              </a:buClr>
              <a:buFont typeface="Arial" pitchFamily="34" charset="0"/>
              <a:buChar char="•"/>
              <a:defRPr sz="12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1172641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64368" y="791399"/>
            <a:ext cx="7829551" cy="2138406"/>
          </a:xfrm>
        </p:spPr>
        <p:txBody>
          <a:bodyPr anchor="b">
            <a:normAutofit/>
          </a:bodyPr>
          <a:lstStyle>
            <a:lvl1pPr>
              <a:defRPr sz="4500" b="0">
                <a:solidFill>
                  <a:srgbClr val="820024"/>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64368" y="3028713"/>
            <a:ext cx="7829551" cy="1125140"/>
          </a:xfrm>
        </p:spPr>
        <p:txBody>
          <a:bodyPr anchor="t">
            <a:normAutofit/>
          </a:bodyPr>
          <a:lstStyle>
            <a:lvl1pPr marL="0" indent="0" algn="ctr">
              <a:buNone/>
              <a:defRPr sz="1800">
                <a:solidFill>
                  <a:schemeClr val="bg2">
                    <a:lumMod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Tree>
    <p:extLst>
      <p:ext uri="{BB962C8B-B14F-4D97-AF65-F5344CB8AC3E}">
        <p14:creationId xmlns:p14="http://schemas.microsoft.com/office/powerpoint/2010/main" val="428368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objects">
    <p:spTree>
      <p:nvGrpSpPr>
        <p:cNvPr id="1" name=""/>
        <p:cNvGrpSpPr/>
        <p:nvPr/>
      </p:nvGrpSpPr>
      <p:grpSpPr>
        <a:xfrm>
          <a:off x="0" y="0"/>
          <a:ext cx="0" cy="0"/>
          <a:chOff x="0" y="0"/>
          <a:chExt cx="0" cy="0"/>
        </a:xfrm>
      </p:grpSpPr>
      <p:sp>
        <p:nvSpPr>
          <p:cNvPr id="2" name="Title 1"/>
          <p:cNvSpPr>
            <a:spLocks noGrp="1"/>
          </p:cNvSpPr>
          <p:nvPr>
            <p:ph type="title"/>
          </p:nvPr>
        </p:nvSpPr>
        <p:spPr>
          <a:xfrm>
            <a:off x="328612" y="274321"/>
            <a:ext cx="8508206" cy="747236"/>
          </a:xfrm>
        </p:spPr>
        <p:txBody>
          <a:bodyPr/>
          <a:lstStyle>
            <a:lvl1pPr>
              <a:defRPr>
                <a:solidFill>
                  <a:schemeClr val="bg2">
                    <a:lumMod val="50000"/>
                  </a:schemeClr>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328612" y="1157288"/>
            <a:ext cx="4164806" cy="3143250"/>
          </a:xfrm>
        </p:spPr>
        <p:txBody>
          <a:bodyPr/>
          <a:lstStyle>
            <a:lvl1pPr marL="342900" indent="-342900">
              <a:buClr>
                <a:srgbClr val="820024"/>
              </a:buClr>
              <a:buFont typeface="Wingdings" pitchFamily="2" charset="2"/>
              <a:buChar char="§"/>
              <a:defRPr/>
            </a:lvl1pPr>
            <a:lvl2pPr marL="685800" indent="-342900">
              <a:buClr>
                <a:srgbClr val="820024"/>
              </a:buClr>
              <a:buFont typeface="Wingdings" pitchFamily="2" charset="2"/>
              <a:buChar char="§"/>
              <a:defRPr/>
            </a:lvl2pPr>
            <a:lvl3pPr marL="942975" indent="-257175">
              <a:buClr>
                <a:srgbClr val="820024"/>
              </a:buClr>
              <a:buFont typeface="Wingdings" pitchFamily="2" charset="2"/>
              <a:buChar char="§"/>
              <a:defRPr/>
            </a:lvl3pPr>
            <a:lvl4pPr marL="1285875" indent="-257175">
              <a:buClr>
                <a:srgbClr val="820024"/>
              </a:buClr>
              <a:buFont typeface="Arial" pitchFamily="34" charset="0"/>
              <a:buChar char="•"/>
              <a:defRPr/>
            </a:lvl4pPr>
            <a:lvl5pPr marL="1628775" indent="-257175">
              <a:buClr>
                <a:srgbClr val="820024"/>
              </a:buClr>
              <a:buFont typeface="Arial" pitchFamily="34" charset="0"/>
              <a:buChar cha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572001" y="1150145"/>
            <a:ext cx="4250531" cy="3143250"/>
          </a:xfrm>
        </p:spPr>
        <p:txBody>
          <a:bodyPr/>
          <a:lstStyle>
            <a:lvl1pPr marL="171450" indent="-171450">
              <a:buClr>
                <a:srgbClr val="820024"/>
              </a:buClr>
              <a:buFont typeface="Wingdings" pitchFamily="2" charset="2"/>
              <a:buChar char="§"/>
              <a:defRPr/>
            </a:lvl1pPr>
            <a:lvl2pPr marL="514350" indent="-171450">
              <a:buClr>
                <a:srgbClr val="820024"/>
              </a:buClr>
              <a:buFont typeface="Wingdings" pitchFamily="2" charset="2"/>
              <a:buChar char="§"/>
              <a:defRPr/>
            </a:lvl2pPr>
            <a:lvl3pPr marL="857250" indent="-171450">
              <a:buClr>
                <a:srgbClr val="820024"/>
              </a:buClr>
              <a:buFont typeface="Wingdings" pitchFamily="2" charset="2"/>
              <a:buChar char="§"/>
              <a:defRPr/>
            </a:lvl3pPr>
            <a:lvl4pPr>
              <a:buClr>
                <a:srgbClr val="820024"/>
              </a:buClr>
              <a:defRPr/>
            </a:lvl4pPr>
            <a:lvl5pPr>
              <a:buClr>
                <a:srgbClr val="820024"/>
              </a:buCl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48388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8613" y="1104226"/>
            <a:ext cx="4143375" cy="619274"/>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328613" y="1723501"/>
            <a:ext cx="4143375" cy="2605613"/>
          </a:xfrm>
        </p:spPr>
        <p:txBody>
          <a:bodyPr>
            <a:normAutofit/>
          </a:bodyPr>
          <a:lstStyle>
            <a:lvl1pPr marL="171450" indent="-171450">
              <a:buClr>
                <a:srgbClr val="820024"/>
              </a:buClr>
              <a:buFont typeface="Wingdings" pitchFamily="2" charset="2"/>
              <a:buChar char="§"/>
              <a:defRPr sz="1800"/>
            </a:lvl1pPr>
            <a:lvl2pPr marL="514350" indent="-171450">
              <a:buClr>
                <a:srgbClr val="820024"/>
              </a:buClr>
              <a:buFont typeface="Wingdings" pitchFamily="2" charset="2"/>
              <a:buChar char="§"/>
              <a:defRPr sz="1500"/>
            </a:lvl2pPr>
            <a:lvl3pPr marL="857250" indent="-171450">
              <a:buClr>
                <a:srgbClr val="820024"/>
              </a:buClr>
              <a:buFont typeface="Wingdings" pitchFamily="2" charset="2"/>
              <a:buChar char="§"/>
              <a:defRPr sz="1350"/>
            </a:lvl3pPr>
            <a:lvl4pPr>
              <a:buClr>
                <a:srgbClr val="820024"/>
              </a:buClr>
              <a:defRPr sz="1200"/>
            </a:lvl4pPr>
            <a:lvl5pPr>
              <a:buClr>
                <a:srgbClr val="820024"/>
              </a:buClr>
              <a:defRPr sz="12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557713" y="1097082"/>
            <a:ext cx="4279106" cy="619274"/>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557713" y="1716357"/>
            <a:ext cx="4279106" cy="2619900"/>
          </a:xfrm>
        </p:spPr>
        <p:txBody>
          <a:bodyPr>
            <a:normAutofit/>
          </a:bodyPr>
          <a:lstStyle>
            <a:lvl1pPr marL="171450" indent="-171450" algn="l" defTabSz="685800" rtl="0" eaLnBrk="1" latinLnBrk="0" hangingPunct="1">
              <a:lnSpc>
                <a:spcPct val="90000"/>
              </a:lnSpc>
              <a:buClr>
                <a:srgbClr val="820024"/>
              </a:buClr>
              <a:buFont typeface="Wingdings" pitchFamily="2" charset="2"/>
              <a:buChar char="§"/>
              <a:defRPr lang="es-ES" sz="1500" kern="1200" dirty="0" smtClean="0">
                <a:solidFill>
                  <a:schemeClr val="bg2">
                    <a:lumMod val="50000"/>
                  </a:schemeClr>
                </a:solidFill>
                <a:latin typeface="+mn-lt"/>
                <a:ea typeface="+mn-ea"/>
                <a:cs typeface="+mn-cs"/>
              </a:defRPr>
            </a:lvl1pPr>
            <a:lvl2pPr marL="514350" indent="-171450" algn="l" defTabSz="685800" rtl="0" eaLnBrk="1" latinLnBrk="0" hangingPunct="1">
              <a:lnSpc>
                <a:spcPct val="90000"/>
              </a:lnSpc>
              <a:buClr>
                <a:srgbClr val="820024"/>
              </a:buClr>
              <a:buFont typeface="Wingdings" pitchFamily="2" charset="2"/>
              <a:buChar char="§"/>
              <a:defRPr lang="es-ES" sz="1500" kern="1200" dirty="0" smtClean="0">
                <a:solidFill>
                  <a:schemeClr val="bg2">
                    <a:lumMod val="50000"/>
                  </a:schemeClr>
                </a:solidFill>
                <a:latin typeface="+mn-lt"/>
                <a:ea typeface="+mn-ea"/>
                <a:cs typeface="+mn-cs"/>
              </a:defRPr>
            </a:lvl2pPr>
            <a:lvl3pPr marL="857250" indent="-171450" algn="l" defTabSz="685800" rtl="0" eaLnBrk="1" latinLnBrk="0" hangingPunct="1">
              <a:lnSpc>
                <a:spcPct val="90000"/>
              </a:lnSpc>
              <a:buClr>
                <a:srgbClr val="820024"/>
              </a:buClr>
              <a:buFont typeface="Wingdings" pitchFamily="2" charset="2"/>
              <a:buChar char="§"/>
              <a:defRPr lang="es-ES" sz="1500" kern="1200" dirty="0" smtClean="0">
                <a:solidFill>
                  <a:schemeClr val="bg2">
                    <a:lumMod val="50000"/>
                  </a:schemeClr>
                </a:solidFill>
                <a:latin typeface="+mn-lt"/>
                <a:ea typeface="+mn-ea"/>
                <a:cs typeface="+mn-cs"/>
              </a:defRPr>
            </a:lvl3pPr>
            <a:lvl4pPr indent="-171450" algn="l" defTabSz="685800" rtl="0" eaLnBrk="1" latinLnBrk="0" hangingPunct="1">
              <a:lnSpc>
                <a:spcPct val="90000"/>
              </a:lnSpc>
              <a:buClr>
                <a:srgbClr val="820024"/>
              </a:buClr>
              <a:defRPr lang="es-ES" sz="1500" kern="1200" dirty="0" smtClean="0">
                <a:solidFill>
                  <a:schemeClr val="bg2">
                    <a:lumMod val="50000"/>
                  </a:schemeClr>
                </a:solidFill>
                <a:latin typeface="+mn-lt"/>
                <a:ea typeface="+mn-ea"/>
                <a:cs typeface="+mn-cs"/>
              </a:defRPr>
            </a:lvl4pPr>
            <a:lvl5pPr indent="-171450" algn="l" defTabSz="685800" rtl="0" eaLnBrk="1" latinLnBrk="0" hangingPunct="1">
              <a:lnSpc>
                <a:spcPct val="90000"/>
              </a:lnSpc>
              <a:buClr>
                <a:srgbClr val="820024"/>
              </a:buClr>
              <a:defRPr lang="en-US" sz="1500" kern="1200" dirty="0">
                <a:solidFill>
                  <a:schemeClr val="bg2">
                    <a:lumMod val="50000"/>
                  </a:schemeClr>
                </a:solidFill>
                <a:latin typeface="+mn-lt"/>
                <a:ea typeface="+mn-ea"/>
                <a:cs typeface="+mn-cs"/>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0" name="Title 9"/>
          <p:cNvSpPr>
            <a:spLocks noGrp="1"/>
          </p:cNvSpPr>
          <p:nvPr>
            <p:ph type="title"/>
          </p:nvPr>
        </p:nvSpPr>
        <p:spPr>
          <a:xfrm>
            <a:off x="328612" y="274321"/>
            <a:ext cx="8508206" cy="747236"/>
          </a:xfrm>
        </p:spPr>
        <p:txBody>
          <a:bodyPr/>
          <a:lstStyle>
            <a:lvl1pPr>
              <a:defRPr>
                <a:solidFill>
                  <a:schemeClr val="bg2">
                    <a:lumMod val="50000"/>
                  </a:schemeClr>
                </a:solidFill>
              </a:defRPr>
            </a:lvl1pPr>
          </a:lstStyle>
          <a:p>
            <a:r>
              <a:rPr lang="es-ES"/>
              <a:t>Haga clic para modificar el estilo de título del patrón</a:t>
            </a:r>
            <a:endParaRPr lang="en-US" dirty="0"/>
          </a:p>
        </p:txBody>
      </p:sp>
    </p:spTree>
    <p:extLst>
      <p:ext uri="{BB962C8B-B14F-4D97-AF65-F5344CB8AC3E}">
        <p14:creationId xmlns:p14="http://schemas.microsoft.com/office/powerpoint/2010/main" val="22210528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Only the title">
    <p:spTree>
      <p:nvGrpSpPr>
        <p:cNvPr id="1" name=""/>
        <p:cNvGrpSpPr/>
        <p:nvPr/>
      </p:nvGrpSpPr>
      <p:grpSpPr>
        <a:xfrm>
          <a:off x="0" y="0"/>
          <a:ext cx="0" cy="0"/>
          <a:chOff x="0" y="0"/>
          <a:chExt cx="0" cy="0"/>
        </a:xfrm>
      </p:grpSpPr>
      <p:sp>
        <p:nvSpPr>
          <p:cNvPr id="6" name="Title 5"/>
          <p:cNvSpPr>
            <a:spLocks noGrp="1"/>
          </p:cNvSpPr>
          <p:nvPr>
            <p:ph type="title"/>
          </p:nvPr>
        </p:nvSpPr>
        <p:spPr>
          <a:xfrm>
            <a:off x="328612" y="274321"/>
            <a:ext cx="8508206" cy="747236"/>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24792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In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747468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328612" y="274321"/>
            <a:ext cx="8508206" cy="747236"/>
          </a:xfrm>
        </p:spPr>
        <p:txBody>
          <a:bodyPr>
            <a:normAutofit/>
          </a:bodyPr>
          <a:lstStyle>
            <a:lvl1pPr algn="l">
              <a:defRPr sz="2800">
                <a:solidFill>
                  <a:schemeClr val="bg2">
                    <a:lumMod val="50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normAutofit/>
          </a:bodyPr>
          <a:lstStyle>
            <a:lvl1pPr marL="171450" indent="-171450">
              <a:buClr>
                <a:srgbClr val="820024"/>
              </a:buClr>
              <a:buFont typeface="Wingdings" pitchFamily="2" charset="2"/>
              <a:buChar char="§"/>
              <a:defRPr sz="1800"/>
            </a:lvl1pPr>
            <a:lvl2pPr marL="600075" indent="-257175">
              <a:buClr>
                <a:srgbClr val="820024"/>
              </a:buClr>
              <a:buFont typeface="Arial" pitchFamily="34" charset="0"/>
              <a:buChar char="•"/>
              <a:defRPr sz="1500"/>
            </a:lvl2pPr>
            <a:lvl3pPr marL="857250" indent="-171450">
              <a:buClr>
                <a:srgbClr val="820024"/>
              </a:buClr>
              <a:buFont typeface="Arial" pitchFamily="34" charset="0"/>
              <a:buChar char="•"/>
              <a:defRPr sz="1400"/>
            </a:lvl3pPr>
            <a:lvl4pPr marL="1200150" indent="-171450">
              <a:buClr>
                <a:srgbClr val="820024"/>
              </a:buClr>
              <a:buFont typeface="Arial" pitchFamily="34" charset="0"/>
              <a:buChar char="•"/>
              <a:defRPr sz="1200"/>
            </a:lvl4pPr>
            <a:lvl5pPr marL="1585913" indent="-214313">
              <a:buClr>
                <a:srgbClr val="820024"/>
              </a:buClr>
              <a:buFont typeface="Arial" pitchFamily="34" charset="0"/>
              <a:buChar char="•"/>
              <a:defRPr sz="12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41923990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title">
    <p:spTree>
      <p:nvGrpSpPr>
        <p:cNvPr id="1" name=""/>
        <p:cNvGrpSpPr/>
        <p:nvPr/>
      </p:nvGrpSpPr>
      <p:grpSpPr>
        <a:xfrm>
          <a:off x="0" y="0"/>
          <a:ext cx="0" cy="0"/>
          <a:chOff x="0" y="0"/>
          <a:chExt cx="0" cy="0"/>
        </a:xfrm>
      </p:grpSpPr>
      <p:sp>
        <p:nvSpPr>
          <p:cNvPr id="2" name="Title 1"/>
          <p:cNvSpPr>
            <a:spLocks noGrp="1"/>
          </p:cNvSpPr>
          <p:nvPr>
            <p:ph type="title"/>
          </p:nvPr>
        </p:nvSpPr>
        <p:spPr>
          <a:xfrm>
            <a:off x="328612" y="342900"/>
            <a:ext cx="3251264" cy="1200148"/>
          </a:xfrm>
        </p:spPr>
        <p:txBody>
          <a:bodyPr anchor="ctr">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743326" y="342900"/>
            <a:ext cx="5093493" cy="3929063"/>
          </a:xfrm>
        </p:spPr>
        <p:txBody>
          <a:bodyPr>
            <a:normAutofit/>
          </a:bodyPr>
          <a:lstStyle>
            <a:lvl1pPr>
              <a:defRPr sz="2100"/>
            </a:lvl1pPr>
            <a:lvl2pPr>
              <a:defRPr sz="1800"/>
            </a:lvl2pPr>
            <a:lvl3pPr>
              <a:defRPr sz="1500"/>
            </a:lvl3pPr>
            <a:lvl4pPr>
              <a:defRPr sz="1350"/>
            </a:lvl4pPr>
            <a:lvl5pPr>
              <a:defRPr sz="135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328612" y="1543050"/>
            <a:ext cx="3251264" cy="2728913"/>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Tree>
    <p:extLst>
      <p:ext uri="{BB962C8B-B14F-4D97-AF65-F5344CB8AC3E}">
        <p14:creationId xmlns:p14="http://schemas.microsoft.com/office/powerpoint/2010/main" val="15282777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328612" y="342900"/>
            <a:ext cx="3251264" cy="1200150"/>
          </a:xfrm>
        </p:spPr>
        <p:txBody>
          <a:bodyPr anchor="ctr">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707606" y="342900"/>
            <a:ext cx="4950619" cy="3950494"/>
          </a:xfrm>
        </p:spPr>
        <p:txBody>
          <a:bodyPr/>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328612" y="1543050"/>
            <a:ext cx="3251264" cy="2750344"/>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Tree>
    <p:extLst>
      <p:ext uri="{BB962C8B-B14F-4D97-AF65-F5344CB8AC3E}">
        <p14:creationId xmlns:p14="http://schemas.microsoft.com/office/powerpoint/2010/main" val="41417401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4" name="Vertical Text Placeholder 2"/>
          <p:cNvSpPr>
            <a:spLocks noGrp="1"/>
          </p:cNvSpPr>
          <p:nvPr>
            <p:ph type="body" orient="vert" idx="1"/>
          </p:nvPr>
        </p:nvSpPr>
        <p:spPr>
          <a:xfrm>
            <a:off x="321469" y="1185863"/>
            <a:ext cx="8515350" cy="3357562"/>
          </a:xfrm>
        </p:spPr>
        <p:txBody>
          <a:bodyPr vert="eaVert"/>
          <a:lstStyle>
            <a:lvl1pPr marL="171450" indent="-171450">
              <a:buClr>
                <a:srgbClr val="820024"/>
              </a:buClr>
              <a:buFont typeface="Wingdings" pitchFamily="2" charset="2"/>
              <a:buChar char="§"/>
              <a:defRPr/>
            </a:lvl1pPr>
            <a:lvl2pPr marL="514350" indent="-171450">
              <a:buClr>
                <a:srgbClr val="820024"/>
              </a:buClr>
              <a:buFont typeface="Wingdings" pitchFamily="2" charset="2"/>
              <a:buChar char="§"/>
              <a:defRPr/>
            </a:lvl2pPr>
            <a:lvl3pPr marL="857250" indent="-171450">
              <a:buClr>
                <a:srgbClr val="820024"/>
              </a:buClr>
              <a:buFont typeface="Wingdings" pitchFamily="2" charset="2"/>
              <a:buChar char="§"/>
              <a:defRPr/>
            </a:lvl3pPr>
            <a:lvl4pPr marL="1200150" indent="-171450">
              <a:buClr>
                <a:srgbClr val="820024"/>
              </a:buClr>
              <a:buFont typeface="Arial" pitchFamily="34" charset="0"/>
              <a:buChar char="•"/>
              <a:defRPr/>
            </a:lvl4pPr>
            <a:lvl5pPr marL="1543050" indent="-171450">
              <a:buClr>
                <a:srgbClr val="820024"/>
              </a:buClr>
              <a:buFont typeface="Arial" pitchFamily="34" charset="0"/>
              <a:buChar cha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2434270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3719" y="270271"/>
            <a:ext cx="1971675" cy="4273154"/>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321469" y="270272"/>
            <a:ext cx="6415088" cy="4273153"/>
          </a:xfrm>
        </p:spPr>
        <p:txBody>
          <a:bodyPr vert="eaVert"/>
          <a:lstStyle>
            <a:lvl1pPr marL="171450" indent="-171450">
              <a:buClr>
                <a:srgbClr val="820024"/>
              </a:buClr>
              <a:buFont typeface="Wingdings" pitchFamily="2" charset="2"/>
              <a:buChar char="§"/>
              <a:defRPr/>
            </a:lvl1pPr>
            <a:lvl2pPr marL="514350" indent="-171450">
              <a:buClr>
                <a:srgbClr val="820024"/>
              </a:buClr>
              <a:buFont typeface="Wingdings" pitchFamily="2" charset="2"/>
              <a:buChar char="§"/>
              <a:defRPr/>
            </a:lvl2pPr>
            <a:lvl3pPr marL="857250" indent="-171450">
              <a:buClr>
                <a:srgbClr val="820024"/>
              </a:buClr>
              <a:buFont typeface="Wingdings" pitchFamily="2" charset="2"/>
              <a:buChar char="§"/>
              <a:defRPr/>
            </a:lvl3pPr>
            <a:lvl4pPr marL="1200150" indent="-171450">
              <a:buClr>
                <a:srgbClr val="820024"/>
              </a:buClr>
              <a:buFont typeface="Arial" pitchFamily="34" charset="0"/>
              <a:buChar char="•"/>
              <a:defRPr/>
            </a:lvl4pPr>
            <a:lvl5pPr marL="1543050" indent="-171450">
              <a:buClr>
                <a:srgbClr val="820024"/>
              </a:buClr>
              <a:buFont typeface="Arial" pitchFamily="34" charset="0"/>
              <a:buChar cha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25961713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328612" y="274321"/>
            <a:ext cx="8508206" cy="747236"/>
          </a:xfrm>
        </p:spPr>
        <p:txBody>
          <a:bodyPr>
            <a:normAutofit/>
          </a:bodyPr>
          <a:lstStyle>
            <a:lvl1pPr algn="l">
              <a:defRPr sz="2800">
                <a:solidFill>
                  <a:schemeClr val="bg2">
                    <a:lumMod val="50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normAutofit/>
          </a:bodyPr>
          <a:lstStyle>
            <a:lvl1pPr marL="171450" indent="-171450">
              <a:buClr>
                <a:srgbClr val="820024"/>
              </a:buClr>
              <a:buFont typeface="Wingdings" pitchFamily="2" charset="2"/>
              <a:buChar char="§"/>
              <a:defRPr sz="1800"/>
            </a:lvl1pPr>
            <a:lvl2pPr marL="600075" indent="-257175">
              <a:buClr>
                <a:srgbClr val="820024"/>
              </a:buClr>
              <a:buFont typeface="Arial" pitchFamily="34" charset="0"/>
              <a:buChar char="•"/>
              <a:defRPr sz="1500"/>
            </a:lvl2pPr>
            <a:lvl3pPr marL="857250" indent="-171450">
              <a:buClr>
                <a:srgbClr val="820024"/>
              </a:buClr>
              <a:buFont typeface="Arial" pitchFamily="34" charset="0"/>
              <a:buChar char="•"/>
              <a:defRPr sz="1400"/>
            </a:lvl3pPr>
            <a:lvl4pPr marL="1200150" indent="-171450">
              <a:buClr>
                <a:srgbClr val="820024"/>
              </a:buClr>
              <a:buFont typeface="Arial" pitchFamily="34" charset="0"/>
              <a:buChar char="•"/>
              <a:defRPr sz="1200"/>
            </a:lvl4pPr>
            <a:lvl5pPr marL="1585913" indent="-214313">
              <a:buClr>
                <a:srgbClr val="820024"/>
              </a:buClr>
              <a:buFont typeface="Arial" pitchFamily="34" charset="0"/>
              <a:buChar char="•"/>
              <a:defRPr sz="12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6600434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apositiva de título">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90" y="0"/>
            <a:ext cx="914519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ctrTitle"/>
          </p:nvPr>
        </p:nvSpPr>
        <p:spPr>
          <a:xfrm>
            <a:off x="2951609" y="1707655"/>
            <a:ext cx="5506591" cy="1026114"/>
          </a:xfrm>
        </p:spPr>
        <p:txBody>
          <a:bodyPr anchor="b"/>
          <a:lstStyle>
            <a:lvl1pPr algn="l">
              <a:defRPr>
                <a:solidFill>
                  <a:srgbClr val="820038"/>
                </a:solidFill>
              </a:defRPr>
            </a:lvl1pPr>
          </a:lstStyle>
          <a:p>
            <a:r>
              <a:rPr lang="es-ES"/>
              <a:t>Haga clic para modificar el estilo de título del patrón</a:t>
            </a:r>
            <a:endParaRPr lang="es-CO" dirty="0"/>
          </a:p>
        </p:txBody>
      </p:sp>
      <p:sp>
        <p:nvSpPr>
          <p:cNvPr id="3" name="2 Subtítulo"/>
          <p:cNvSpPr>
            <a:spLocks noGrp="1"/>
          </p:cNvSpPr>
          <p:nvPr>
            <p:ph type="subTitle" idx="1"/>
          </p:nvPr>
        </p:nvSpPr>
        <p:spPr>
          <a:xfrm>
            <a:off x="2951609" y="2878931"/>
            <a:ext cx="5509329" cy="521196"/>
          </a:xfrm>
        </p:spPr>
        <p:txBody>
          <a:bodyPr>
            <a:normAutofit/>
          </a:bodyPr>
          <a:lstStyle>
            <a:lvl1pPr marL="0" indent="0" algn="l">
              <a:buNone/>
              <a:defRPr sz="1500">
                <a:solidFill>
                  <a:schemeClr val="bg1">
                    <a:lumMod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a:t>Haga clic para modificar el estilo de subtítulo del patrón</a:t>
            </a:r>
            <a:endParaRPr lang="es-CO" dirty="0"/>
          </a:p>
        </p:txBody>
      </p:sp>
      <p:cxnSp>
        <p:nvCxnSpPr>
          <p:cNvPr id="5" name="4 Conector recto"/>
          <p:cNvCxnSpPr/>
          <p:nvPr/>
        </p:nvCxnSpPr>
        <p:spPr>
          <a:xfrm>
            <a:off x="2951609" y="2809205"/>
            <a:ext cx="6192391" cy="0"/>
          </a:xfrm>
          <a:prstGeom prst="line">
            <a:avLst/>
          </a:prstGeom>
          <a:ln w="19050">
            <a:solidFill>
              <a:srgbClr val="820038"/>
            </a:solidFill>
          </a:ln>
        </p:spPr>
        <p:style>
          <a:lnRef idx="1">
            <a:schemeClr val="accent1"/>
          </a:lnRef>
          <a:fillRef idx="0">
            <a:schemeClr val="accent1"/>
          </a:fillRef>
          <a:effectRef idx="0">
            <a:schemeClr val="accent1"/>
          </a:effectRef>
          <a:fontRef idx="minor">
            <a:schemeClr val="tx1"/>
          </a:fontRef>
        </p:style>
      </p:cxnSp>
      <p:pic>
        <p:nvPicPr>
          <p:cNvPr id="6" name="Picture 2">
            <a:extLst>
              <a:ext uri="{FF2B5EF4-FFF2-40B4-BE49-F238E27FC236}">
                <a16:creationId xmlns:a16="http://schemas.microsoft.com/office/drawing/2014/main" id="{2CE5D651-44BF-4AF1-A2E0-F66E8183ABE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90" y="0"/>
            <a:ext cx="914519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4 Conector recto">
            <a:extLst>
              <a:ext uri="{FF2B5EF4-FFF2-40B4-BE49-F238E27FC236}">
                <a16:creationId xmlns:a16="http://schemas.microsoft.com/office/drawing/2014/main" id="{39FC719C-EA4E-4AFA-B655-2D1412F876E2}"/>
              </a:ext>
            </a:extLst>
          </p:cNvPr>
          <p:cNvCxnSpPr/>
          <p:nvPr/>
        </p:nvCxnSpPr>
        <p:spPr>
          <a:xfrm>
            <a:off x="2951609" y="2809205"/>
            <a:ext cx="6192391" cy="0"/>
          </a:xfrm>
          <a:prstGeom prst="line">
            <a:avLst/>
          </a:prstGeom>
          <a:ln w="19050">
            <a:solidFill>
              <a:srgbClr val="8200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9508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dirty="0"/>
          </a:p>
        </p:txBody>
      </p:sp>
    </p:spTree>
    <p:extLst>
      <p:ext uri="{BB962C8B-B14F-4D97-AF65-F5344CB8AC3E}">
        <p14:creationId xmlns:p14="http://schemas.microsoft.com/office/powerpoint/2010/main" val="13111541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4" y="3305176"/>
            <a:ext cx="7772400" cy="1021556"/>
          </a:xfrm>
        </p:spPr>
        <p:txBody>
          <a:bodyPr anchor="t"/>
          <a:lstStyle>
            <a:lvl1pPr algn="l">
              <a:defRPr sz="3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722314"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los estilos de texto del patrón</a:t>
            </a:r>
          </a:p>
        </p:txBody>
      </p:sp>
    </p:spTree>
    <p:extLst>
      <p:ext uri="{BB962C8B-B14F-4D97-AF65-F5344CB8AC3E}">
        <p14:creationId xmlns:p14="http://schemas.microsoft.com/office/powerpoint/2010/main" val="40746375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467010" y="951571"/>
            <a:ext cx="4104990" cy="364305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dirty="0"/>
          </a:p>
        </p:txBody>
      </p:sp>
      <p:sp>
        <p:nvSpPr>
          <p:cNvPr id="4" name="3 Marcador de contenido"/>
          <p:cNvSpPr>
            <a:spLocks noGrp="1"/>
          </p:cNvSpPr>
          <p:nvPr>
            <p:ph sz="half" idx="2"/>
          </p:nvPr>
        </p:nvSpPr>
        <p:spPr>
          <a:xfrm>
            <a:off x="4734039" y="951571"/>
            <a:ext cx="3951848" cy="364305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dirty="0"/>
          </a:p>
        </p:txBody>
      </p:sp>
    </p:spTree>
    <p:extLst>
      <p:ext uri="{BB962C8B-B14F-4D97-AF65-F5344CB8AC3E}">
        <p14:creationId xmlns:p14="http://schemas.microsoft.com/office/powerpoint/2010/main" val="247769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457200" y="1005577"/>
            <a:ext cx="4040188" cy="625580"/>
          </a:xfrm>
        </p:spPr>
        <p:txBody>
          <a:bodyPr anchor="b"/>
          <a:lstStyle>
            <a:lvl1pPr marL="0" indent="0">
              <a:buNone/>
              <a:defRPr sz="1800" b="1">
                <a:solidFill>
                  <a:srgbClr val="820038"/>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4" name="3 Marcador de contenido"/>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645025" y="1005577"/>
            <a:ext cx="4041775" cy="625580"/>
          </a:xfrm>
        </p:spPr>
        <p:txBody>
          <a:bodyPr anchor="b"/>
          <a:lstStyle>
            <a:lvl1pPr marL="0" indent="0">
              <a:buNone/>
              <a:defRPr sz="1800" b="1">
                <a:solidFill>
                  <a:srgbClr val="820038"/>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6" name="5 Marcador de contenido"/>
          <p:cNvSpPr>
            <a:spLocks noGrp="1"/>
          </p:cNvSpPr>
          <p:nvPr>
            <p:ph sz="quarter" idx="4"/>
          </p:nvPr>
        </p:nvSpPr>
        <p:spPr>
          <a:xfrm>
            <a:off x="4645025"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1 Marcador de título"/>
          <p:cNvSpPr>
            <a:spLocks noGrp="1"/>
          </p:cNvSpPr>
          <p:nvPr>
            <p:ph type="title"/>
          </p:nvPr>
        </p:nvSpPr>
        <p:spPr>
          <a:xfrm>
            <a:off x="456605" y="87475"/>
            <a:ext cx="8229600" cy="762372"/>
          </a:xfrm>
          <a:prstGeom prst="rect">
            <a:avLst/>
          </a:prstGeom>
        </p:spPr>
        <p:txBody>
          <a:bodyPr vert="horz" lIns="91440" tIns="45720" rIns="91440" bIns="45720" rtlCol="0" anchor="ctr">
            <a:normAutofit/>
          </a:bodyPr>
          <a:lstStyle/>
          <a:p>
            <a:r>
              <a:rPr lang="es-ES"/>
              <a:t>Haga clic para modificar el estilo de título del patrón</a:t>
            </a:r>
            <a:endParaRPr lang="es-CO" dirty="0"/>
          </a:p>
        </p:txBody>
      </p:sp>
    </p:spTree>
    <p:extLst>
      <p:ext uri="{BB962C8B-B14F-4D97-AF65-F5344CB8AC3E}">
        <p14:creationId xmlns:p14="http://schemas.microsoft.com/office/powerpoint/2010/main" val="1092539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64368" y="791399"/>
            <a:ext cx="7829551" cy="2138406"/>
          </a:xfrm>
        </p:spPr>
        <p:txBody>
          <a:bodyPr anchor="b">
            <a:normAutofit/>
          </a:bodyPr>
          <a:lstStyle>
            <a:lvl1pPr>
              <a:defRPr sz="4500" b="0">
                <a:solidFill>
                  <a:srgbClr val="820024"/>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64368" y="3028713"/>
            <a:ext cx="7829551" cy="1125140"/>
          </a:xfrm>
        </p:spPr>
        <p:txBody>
          <a:bodyPr anchor="t">
            <a:normAutofit/>
          </a:bodyPr>
          <a:lstStyle>
            <a:lvl1pPr marL="0" indent="0" algn="ctr">
              <a:buNone/>
              <a:defRPr sz="1800">
                <a:solidFill>
                  <a:schemeClr val="bg2">
                    <a:lumMod val="50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s-ES"/>
              <a:t>Haga clic para modificar el estilo de texto del patrón</a:t>
            </a:r>
          </a:p>
        </p:txBody>
      </p:sp>
    </p:spTree>
    <p:extLst>
      <p:ext uri="{BB962C8B-B14F-4D97-AF65-F5344CB8AC3E}">
        <p14:creationId xmlns:p14="http://schemas.microsoft.com/office/powerpoint/2010/main" val="14459431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Tree>
    <p:extLst>
      <p:ext uri="{BB962C8B-B14F-4D97-AF65-F5344CB8AC3E}">
        <p14:creationId xmlns:p14="http://schemas.microsoft.com/office/powerpoint/2010/main" val="18086865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457200" y="4767264"/>
            <a:ext cx="2133600" cy="273844"/>
          </a:xfrm>
          <a:prstGeom prst="rect">
            <a:avLst/>
          </a:prstGeom>
        </p:spPr>
        <p:txBody>
          <a:bodyPr/>
          <a:lstStyle/>
          <a:p>
            <a:fld id="{51977161-B0A1-4D4A-81B6-1C26086204CD}" type="datetimeFigureOut">
              <a:rPr lang="es-CO" smtClean="0"/>
              <a:t>2/09/2019</a:t>
            </a:fld>
            <a:endParaRPr lang="es-CO"/>
          </a:p>
        </p:txBody>
      </p:sp>
      <p:sp>
        <p:nvSpPr>
          <p:cNvPr id="3" name="2 Marcador de pie de página"/>
          <p:cNvSpPr>
            <a:spLocks noGrp="1"/>
          </p:cNvSpPr>
          <p:nvPr>
            <p:ph type="ftr" sz="quarter" idx="11"/>
          </p:nvPr>
        </p:nvSpPr>
        <p:spPr>
          <a:xfrm>
            <a:off x="3124200" y="4767264"/>
            <a:ext cx="2895600" cy="273844"/>
          </a:xfrm>
          <a:prstGeom prst="rect">
            <a:avLst/>
          </a:prstGeom>
        </p:spPr>
        <p:txBody>
          <a:bodyPr/>
          <a:lstStyle/>
          <a:p>
            <a:endParaRPr lang="es-CO"/>
          </a:p>
        </p:txBody>
      </p:sp>
      <p:sp>
        <p:nvSpPr>
          <p:cNvPr id="4" name="3 Marcador de número de diapositiva"/>
          <p:cNvSpPr>
            <a:spLocks noGrp="1"/>
          </p:cNvSpPr>
          <p:nvPr>
            <p:ph type="sldNum" sz="quarter" idx="12"/>
          </p:nvPr>
        </p:nvSpPr>
        <p:spPr>
          <a:xfrm>
            <a:off x="6553200" y="4767264"/>
            <a:ext cx="2133600" cy="273844"/>
          </a:xfrm>
          <a:prstGeom prst="rect">
            <a:avLst/>
          </a:prstGeom>
        </p:spPr>
        <p:txBody>
          <a:bodyPr/>
          <a:lstStyle/>
          <a:p>
            <a:fld id="{23F3B040-B337-4DE1-BA36-93F1638D4AF5}" type="slidenum">
              <a:rPr lang="es-CO" smtClean="0"/>
              <a:t>‹Nº›</a:t>
            </a:fld>
            <a:endParaRPr lang="es-CO"/>
          </a:p>
        </p:txBody>
      </p:sp>
    </p:spTree>
    <p:extLst>
      <p:ext uri="{BB962C8B-B14F-4D97-AF65-F5344CB8AC3E}">
        <p14:creationId xmlns:p14="http://schemas.microsoft.com/office/powerpoint/2010/main" val="32135051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005576"/>
            <a:ext cx="3008313" cy="871538"/>
          </a:xfrm>
        </p:spPr>
        <p:txBody>
          <a:bodyPr anchor="b"/>
          <a:lstStyle>
            <a:lvl1pPr algn="l">
              <a:defRPr sz="1500" b="1"/>
            </a:lvl1pPr>
          </a:lstStyle>
          <a:p>
            <a:r>
              <a:rPr lang="es-ES"/>
              <a:t>Haga clic para modificar el estilo de título del patrón</a:t>
            </a:r>
            <a:endParaRPr lang="es-CO"/>
          </a:p>
        </p:txBody>
      </p:sp>
      <p:sp>
        <p:nvSpPr>
          <p:cNvPr id="3" name="2 Marcador de contenido"/>
          <p:cNvSpPr>
            <a:spLocks noGrp="1"/>
          </p:cNvSpPr>
          <p:nvPr>
            <p:ph idx="1"/>
          </p:nvPr>
        </p:nvSpPr>
        <p:spPr>
          <a:xfrm>
            <a:off x="3575050" y="1005576"/>
            <a:ext cx="5111750" cy="3589047"/>
          </a:xfrm>
        </p:spPr>
        <p:txBody>
          <a:bodyPr>
            <a:normAutofit/>
          </a:bodyPr>
          <a:lstStyle>
            <a:lvl1pPr>
              <a:defRPr sz="1800"/>
            </a:lvl1pPr>
            <a:lvl2pPr>
              <a:defRPr sz="1500"/>
            </a:lvl2pPr>
            <a:lvl3pPr>
              <a:defRPr sz="1350"/>
            </a:lvl3pPr>
            <a:lvl4pPr>
              <a:defRPr sz="1200"/>
            </a:lvl4pPr>
            <a:lvl5pPr>
              <a:defRPr sz="1200"/>
            </a:lvl5pPr>
            <a:lvl6pPr>
              <a:defRPr sz="1500"/>
            </a:lvl6pPr>
            <a:lvl7pPr>
              <a:defRPr sz="1500"/>
            </a:lvl7pPr>
            <a:lvl8pPr>
              <a:defRPr sz="1500"/>
            </a:lvl8pPr>
            <a:lvl9pPr>
              <a:defRPr sz="15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dirty="0"/>
          </a:p>
        </p:txBody>
      </p:sp>
      <p:sp>
        <p:nvSpPr>
          <p:cNvPr id="4" name="3 Marcador de texto"/>
          <p:cNvSpPr>
            <a:spLocks noGrp="1"/>
          </p:cNvSpPr>
          <p:nvPr>
            <p:ph type="body" sz="half" idx="2"/>
          </p:nvPr>
        </p:nvSpPr>
        <p:spPr>
          <a:xfrm>
            <a:off x="457200" y="1869672"/>
            <a:ext cx="3008313" cy="2724951"/>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los estilos de texto del patrón</a:t>
            </a:r>
          </a:p>
        </p:txBody>
      </p:sp>
    </p:spTree>
    <p:extLst>
      <p:ext uri="{BB962C8B-B14F-4D97-AF65-F5344CB8AC3E}">
        <p14:creationId xmlns:p14="http://schemas.microsoft.com/office/powerpoint/2010/main" val="42398255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0"/>
            <a:ext cx="5486400" cy="425054"/>
          </a:xfrm>
        </p:spPr>
        <p:txBody>
          <a:bodyPr anchor="b"/>
          <a:lstStyle>
            <a:lvl1pPr algn="l">
              <a:defRPr sz="15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1005576"/>
            <a:ext cx="5486400" cy="254010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s-CO"/>
          </a:p>
        </p:txBody>
      </p:sp>
      <p:sp>
        <p:nvSpPr>
          <p:cNvPr id="4" name="3 Marcador de texto"/>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los estilos de texto del patrón</a:t>
            </a:r>
          </a:p>
        </p:txBody>
      </p:sp>
    </p:spTree>
    <p:extLst>
      <p:ext uri="{BB962C8B-B14F-4D97-AF65-F5344CB8AC3E}">
        <p14:creationId xmlns:p14="http://schemas.microsoft.com/office/powerpoint/2010/main" val="15102963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36593041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272651" y="1005576"/>
            <a:ext cx="1661352" cy="3589047"/>
          </a:xfrm>
        </p:spPr>
        <p:txBody>
          <a:bodyPr vert="eaVert"/>
          <a:lstStyle>
            <a:lvl1pPr algn="ctr">
              <a:defRPr/>
            </a:lvl1pPr>
          </a:lstStyle>
          <a:p>
            <a:r>
              <a:rPr lang="es-ES"/>
              <a:t>Haga clic para modificar el estilo de título del patrón</a:t>
            </a:r>
            <a:endParaRPr lang="es-CO" dirty="0"/>
          </a:p>
        </p:txBody>
      </p:sp>
      <p:sp>
        <p:nvSpPr>
          <p:cNvPr id="3" name="2 Marcador de texto vertical"/>
          <p:cNvSpPr>
            <a:spLocks noGrp="1"/>
          </p:cNvSpPr>
          <p:nvPr>
            <p:ph type="body" orient="vert" idx="1"/>
          </p:nvPr>
        </p:nvSpPr>
        <p:spPr>
          <a:xfrm>
            <a:off x="609600" y="1005576"/>
            <a:ext cx="6501012" cy="358904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dirty="0"/>
          </a:p>
        </p:txBody>
      </p:sp>
    </p:spTree>
    <p:extLst>
      <p:ext uri="{BB962C8B-B14F-4D97-AF65-F5344CB8AC3E}">
        <p14:creationId xmlns:p14="http://schemas.microsoft.com/office/powerpoint/2010/main" val="14574513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Only the title">
    <p:spTree>
      <p:nvGrpSpPr>
        <p:cNvPr id="1" name=""/>
        <p:cNvGrpSpPr/>
        <p:nvPr/>
      </p:nvGrpSpPr>
      <p:grpSpPr>
        <a:xfrm>
          <a:off x="0" y="0"/>
          <a:ext cx="0" cy="0"/>
          <a:chOff x="0" y="0"/>
          <a:chExt cx="0" cy="0"/>
        </a:xfrm>
      </p:grpSpPr>
      <p:sp>
        <p:nvSpPr>
          <p:cNvPr id="6" name="Title 5"/>
          <p:cNvSpPr>
            <a:spLocks noGrp="1"/>
          </p:cNvSpPr>
          <p:nvPr>
            <p:ph type="title"/>
          </p:nvPr>
        </p:nvSpPr>
        <p:spPr>
          <a:xfrm>
            <a:off x="328612" y="274321"/>
            <a:ext cx="8508206" cy="747236"/>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39468346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a:xfrm>
            <a:off x="328612" y="274321"/>
            <a:ext cx="8508206" cy="747236"/>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28322358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Diapositiva de título">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90" y="0"/>
            <a:ext cx="914519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ctrTitle"/>
          </p:nvPr>
        </p:nvSpPr>
        <p:spPr>
          <a:xfrm>
            <a:off x="2951609" y="1707655"/>
            <a:ext cx="5506591" cy="1026114"/>
          </a:xfrm>
        </p:spPr>
        <p:txBody>
          <a:bodyPr anchor="b"/>
          <a:lstStyle>
            <a:lvl1pPr algn="l">
              <a:defRPr>
                <a:solidFill>
                  <a:srgbClr val="820038"/>
                </a:solidFill>
              </a:defRPr>
            </a:lvl1pPr>
          </a:lstStyle>
          <a:p>
            <a:r>
              <a:rPr lang="es-ES"/>
              <a:t>Haga clic para modificar el estilo de título del patrón</a:t>
            </a:r>
            <a:endParaRPr lang="es-CO" dirty="0"/>
          </a:p>
        </p:txBody>
      </p:sp>
      <p:sp>
        <p:nvSpPr>
          <p:cNvPr id="3" name="2 Subtítulo"/>
          <p:cNvSpPr>
            <a:spLocks noGrp="1"/>
          </p:cNvSpPr>
          <p:nvPr>
            <p:ph type="subTitle" idx="1"/>
          </p:nvPr>
        </p:nvSpPr>
        <p:spPr>
          <a:xfrm>
            <a:off x="2951609" y="2878931"/>
            <a:ext cx="5509329" cy="521196"/>
          </a:xfrm>
        </p:spPr>
        <p:txBody>
          <a:bodyPr>
            <a:normAutofit/>
          </a:bodyPr>
          <a:lstStyle>
            <a:lvl1pPr marL="0" indent="0" algn="l">
              <a:buNone/>
              <a:defRPr sz="1500">
                <a:solidFill>
                  <a:schemeClr val="bg1">
                    <a:lumMod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a:t>Haga clic para modificar el estilo de subtítulo del patrón</a:t>
            </a:r>
            <a:endParaRPr lang="es-CO" dirty="0"/>
          </a:p>
        </p:txBody>
      </p:sp>
      <p:cxnSp>
        <p:nvCxnSpPr>
          <p:cNvPr id="5" name="4 Conector recto"/>
          <p:cNvCxnSpPr/>
          <p:nvPr/>
        </p:nvCxnSpPr>
        <p:spPr>
          <a:xfrm>
            <a:off x="2951609" y="2809205"/>
            <a:ext cx="6192391" cy="0"/>
          </a:xfrm>
          <a:prstGeom prst="line">
            <a:avLst/>
          </a:prstGeom>
          <a:ln w="19050">
            <a:solidFill>
              <a:srgbClr val="8200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44733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Comparación">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457200" y="1005577"/>
            <a:ext cx="4040188" cy="625580"/>
          </a:xfrm>
        </p:spPr>
        <p:txBody>
          <a:bodyPr anchor="b"/>
          <a:lstStyle>
            <a:lvl1pPr marL="0" indent="0">
              <a:buNone/>
              <a:defRPr sz="1800" b="1">
                <a:solidFill>
                  <a:srgbClr val="820038"/>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4" name="3 Marcador de contenido"/>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645025" y="1005577"/>
            <a:ext cx="4041775" cy="625580"/>
          </a:xfrm>
        </p:spPr>
        <p:txBody>
          <a:bodyPr anchor="b"/>
          <a:lstStyle>
            <a:lvl1pPr marL="0" indent="0">
              <a:buNone/>
              <a:defRPr sz="1800" b="1">
                <a:solidFill>
                  <a:srgbClr val="820038"/>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6" name="5 Marcador de contenido"/>
          <p:cNvSpPr>
            <a:spLocks noGrp="1"/>
          </p:cNvSpPr>
          <p:nvPr>
            <p:ph sz="quarter" idx="4"/>
          </p:nvPr>
        </p:nvSpPr>
        <p:spPr>
          <a:xfrm>
            <a:off x="4645025"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1 Marcador de título"/>
          <p:cNvSpPr>
            <a:spLocks noGrp="1"/>
          </p:cNvSpPr>
          <p:nvPr>
            <p:ph type="title"/>
          </p:nvPr>
        </p:nvSpPr>
        <p:spPr>
          <a:xfrm>
            <a:off x="456605" y="87475"/>
            <a:ext cx="8229600" cy="762372"/>
          </a:xfrm>
          <a:prstGeom prst="rect">
            <a:avLst/>
          </a:prstGeom>
        </p:spPr>
        <p:txBody>
          <a:bodyPr vert="horz" lIns="91440" tIns="45720" rIns="91440" bIns="45720" rtlCol="0" anchor="ctr">
            <a:normAutofit/>
          </a:bodyPr>
          <a:lstStyle/>
          <a:p>
            <a:r>
              <a:rPr lang="es-ES"/>
              <a:t>Haga clic para modificar el estilo de título del patrón</a:t>
            </a:r>
            <a:endParaRPr lang="es-CO" dirty="0"/>
          </a:p>
        </p:txBody>
      </p:sp>
    </p:spTree>
    <p:extLst>
      <p:ext uri="{BB962C8B-B14F-4D97-AF65-F5344CB8AC3E}">
        <p14:creationId xmlns:p14="http://schemas.microsoft.com/office/powerpoint/2010/main" val="3123479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328612" y="274321"/>
            <a:ext cx="8508206" cy="747236"/>
          </a:xfrm>
        </p:spPr>
        <p:txBody>
          <a:bodyPr/>
          <a:lstStyle>
            <a:lvl1pPr>
              <a:defRPr>
                <a:solidFill>
                  <a:schemeClr val="bg2">
                    <a:lumMod val="50000"/>
                  </a:schemeClr>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328612" y="1157288"/>
            <a:ext cx="4164806" cy="3143250"/>
          </a:xfrm>
        </p:spPr>
        <p:txBody>
          <a:bodyPr/>
          <a:lstStyle>
            <a:lvl1pPr marL="342900" indent="-342900">
              <a:buClr>
                <a:srgbClr val="820024"/>
              </a:buClr>
              <a:buFont typeface="Wingdings" pitchFamily="2" charset="2"/>
              <a:buChar char="§"/>
              <a:defRPr/>
            </a:lvl1pPr>
            <a:lvl2pPr marL="685800" indent="-342900">
              <a:buClr>
                <a:srgbClr val="820024"/>
              </a:buClr>
              <a:buFont typeface="Wingdings" pitchFamily="2" charset="2"/>
              <a:buChar char="§"/>
              <a:defRPr/>
            </a:lvl2pPr>
            <a:lvl3pPr marL="942975" indent="-257175">
              <a:buClr>
                <a:srgbClr val="820024"/>
              </a:buClr>
              <a:buFont typeface="Wingdings" pitchFamily="2" charset="2"/>
              <a:buChar char="§"/>
              <a:defRPr/>
            </a:lvl3pPr>
            <a:lvl4pPr marL="1285875" indent="-257175">
              <a:buClr>
                <a:srgbClr val="820024"/>
              </a:buClr>
              <a:buFont typeface="Arial" pitchFamily="34" charset="0"/>
              <a:buChar char="•"/>
              <a:defRPr/>
            </a:lvl4pPr>
            <a:lvl5pPr marL="1628775" indent="-257175">
              <a:buClr>
                <a:srgbClr val="820024"/>
              </a:buClr>
              <a:buFont typeface="Arial" pitchFamily="34" charset="0"/>
              <a:buChar cha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572001" y="1150145"/>
            <a:ext cx="4250531" cy="3143250"/>
          </a:xfrm>
        </p:spPr>
        <p:txBody>
          <a:bodyPr/>
          <a:lstStyle>
            <a:lvl1pPr marL="171450" indent="-171450">
              <a:buClr>
                <a:srgbClr val="820024"/>
              </a:buClr>
              <a:buFont typeface="Wingdings" pitchFamily="2" charset="2"/>
              <a:buChar char="§"/>
              <a:defRPr/>
            </a:lvl1pPr>
            <a:lvl2pPr marL="514350" indent="-171450">
              <a:buClr>
                <a:srgbClr val="820024"/>
              </a:buClr>
              <a:buFont typeface="Wingdings" pitchFamily="2" charset="2"/>
              <a:buChar char="§"/>
              <a:defRPr/>
            </a:lvl2pPr>
            <a:lvl3pPr marL="857250" indent="-171450">
              <a:buClr>
                <a:srgbClr val="820024"/>
              </a:buClr>
              <a:buFont typeface="Wingdings" pitchFamily="2" charset="2"/>
              <a:buChar char="§"/>
              <a:defRPr/>
            </a:lvl3pPr>
            <a:lvl4pPr>
              <a:buClr>
                <a:srgbClr val="820024"/>
              </a:buClr>
              <a:defRPr/>
            </a:lvl4pPr>
            <a:lvl5pPr>
              <a:buClr>
                <a:srgbClr val="820024"/>
              </a:buCl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1762732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190" y="0"/>
            <a:ext cx="914519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ctrTitle"/>
          </p:nvPr>
        </p:nvSpPr>
        <p:spPr>
          <a:xfrm>
            <a:off x="2951609" y="1707655"/>
            <a:ext cx="5506591" cy="1026114"/>
          </a:xfrm>
        </p:spPr>
        <p:txBody>
          <a:bodyPr anchor="b"/>
          <a:lstStyle>
            <a:lvl1pPr algn="l">
              <a:defRPr>
                <a:solidFill>
                  <a:srgbClr val="820038"/>
                </a:solidFill>
              </a:defRPr>
            </a:lvl1pPr>
          </a:lstStyle>
          <a:p>
            <a:r>
              <a:rPr lang="es-ES" dirty="0"/>
              <a:t>Haga clic para modificar el estilo de título del patrón</a:t>
            </a:r>
            <a:endParaRPr lang="es-CO" dirty="0"/>
          </a:p>
        </p:txBody>
      </p:sp>
      <p:sp>
        <p:nvSpPr>
          <p:cNvPr id="3" name="2 Subtítulo"/>
          <p:cNvSpPr>
            <a:spLocks noGrp="1"/>
          </p:cNvSpPr>
          <p:nvPr>
            <p:ph type="subTitle" idx="1"/>
          </p:nvPr>
        </p:nvSpPr>
        <p:spPr>
          <a:xfrm>
            <a:off x="2951609" y="2878931"/>
            <a:ext cx="5509329" cy="521196"/>
          </a:xfrm>
        </p:spPr>
        <p:txBody>
          <a:bodyPr>
            <a:normAutofit/>
          </a:bodyPr>
          <a:lstStyle>
            <a:lvl1pPr marL="0" indent="0" algn="l">
              <a:buNone/>
              <a:defRPr sz="1500">
                <a:solidFill>
                  <a:schemeClr val="bg1">
                    <a:lumMod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dirty="0"/>
              <a:t>Haga clic para modificar el estilo de subtítulo del patrón</a:t>
            </a:r>
            <a:endParaRPr lang="es-CO" dirty="0"/>
          </a:p>
        </p:txBody>
      </p:sp>
      <p:cxnSp>
        <p:nvCxnSpPr>
          <p:cNvPr id="5" name="4 Conector recto"/>
          <p:cNvCxnSpPr/>
          <p:nvPr userDrawn="1"/>
        </p:nvCxnSpPr>
        <p:spPr>
          <a:xfrm>
            <a:off x="2951609" y="2809205"/>
            <a:ext cx="6192391" cy="0"/>
          </a:xfrm>
          <a:prstGeom prst="line">
            <a:avLst/>
          </a:prstGeom>
          <a:ln w="19050">
            <a:solidFill>
              <a:srgbClr val="8200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341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30405330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4" y="3305176"/>
            <a:ext cx="7772400" cy="1021556"/>
          </a:xfrm>
        </p:spPr>
        <p:txBody>
          <a:bodyPr anchor="t"/>
          <a:lstStyle>
            <a:lvl1pPr algn="l">
              <a:defRPr sz="3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722314"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Tree>
    <p:extLst>
      <p:ext uri="{BB962C8B-B14F-4D97-AF65-F5344CB8AC3E}">
        <p14:creationId xmlns:p14="http://schemas.microsoft.com/office/powerpoint/2010/main" val="2794985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467010" y="951571"/>
            <a:ext cx="4104990" cy="364305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contenido"/>
          <p:cNvSpPr>
            <a:spLocks noGrp="1"/>
          </p:cNvSpPr>
          <p:nvPr>
            <p:ph sz="half" idx="2"/>
          </p:nvPr>
        </p:nvSpPr>
        <p:spPr>
          <a:xfrm>
            <a:off x="4734039" y="951571"/>
            <a:ext cx="3951848" cy="364305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201151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457200" y="1005577"/>
            <a:ext cx="4040188" cy="625580"/>
          </a:xfrm>
        </p:spPr>
        <p:txBody>
          <a:bodyPr anchor="b"/>
          <a:lstStyle>
            <a:lvl1pPr marL="0" indent="0">
              <a:buNone/>
              <a:defRPr sz="1800" b="1">
                <a:solidFill>
                  <a:srgbClr val="820038"/>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dirty="0"/>
              <a:t>Haga clic para modificar el estilo de texto del patrón</a:t>
            </a:r>
          </a:p>
        </p:txBody>
      </p:sp>
      <p:sp>
        <p:nvSpPr>
          <p:cNvPr id="4" name="3 Marcador de contenido"/>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645025" y="1005577"/>
            <a:ext cx="4041775" cy="625580"/>
          </a:xfrm>
        </p:spPr>
        <p:txBody>
          <a:bodyPr anchor="b"/>
          <a:lstStyle>
            <a:lvl1pPr marL="0" indent="0">
              <a:buNone/>
              <a:defRPr sz="1800" b="1">
                <a:solidFill>
                  <a:srgbClr val="820038"/>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dirty="0"/>
              <a:t>Haga clic para modificar el estilo de texto del patrón</a:t>
            </a:r>
          </a:p>
        </p:txBody>
      </p:sp>
      <p:sp>
        <p:nvSpPr>
          <p:cNvPr id="6" name="5 Marcador de contenido"/>
          <p:cNvSpPr>
            <a:spLocks noGrp="1"/>
          </p:cNvSpPr>
          <p:nvPr>
            <p:ph sz="quarter" idx="4"/>
          </p:nvPr>
        </p:nvSpPr>
        <p:spPr>
          <a:xfrm>
            <a:off x="4645025"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1 Marcador de título"/>
          <p:cNvSpPr>
            <a:spLocks noGrp="1"/>
          </p:cNvSpPr>
          <p:nvPr>
            <p:ph type="title"/>
          </p:nvPr>
        </p:nvSpPr>
        <p:spPr>
          <a:xfrm>
            <a:off x="456605" y="87475"/>
            <a:ext cx="8229600" cy="762372"/>
          </a:xfrm>
          <a:prstGeom prst="rect">
            <a:avLst/>
          </a:prstGeom>
        </p:spPr>
        <p:txBody>
          <a:bodyPr vert="horz" lIns="91440" tIns="45720" rIns="91440" bIns="45720" rtlCol="0" anchor="ctr">
            <a:normAutofit/>
          </a:bodyPr>
          <a:lstStyle/>
          <a:p>
            <a:endParaRPr lang="es-CO" dirty="0"/>
          </a:p>
        </p:txBody>
      </p:sp>
    </p:spTree>
    <p:extLst>
      <p:ext uri="{BB962C8B-B14F-4D97-AF65-F5344CB8AC3E}">
        <p14:creationId xmlns:p14="http://schemas.microsoft.com/office/powerpoint/2010/main" val="16922028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Tree>
    <p:extLst>
      <p:ext uri="{BB962C8B-B14F-4D97-AF65-F5344CB8AC3E}">
        <p14:creationId xmlns:p14="http://schemas.microsoft.com/office/powerpoint/2010/main" val="12803026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457200" y="4767264"/>
            <a:ext cx="2133600" cy="273844"/>
          </a:xfrm>
          <a:prstGeom prst="rect">
            <a:avLst/>
          </a:prstGeom>
        </p:spPr>
        <p:txBody>
          <a:bodyPr/>
          <a:lstStyle/>
          <a:p>
            <a:fld id="{51977161-B0A1-4D4A-81B6-1C26086204CD}" type="datetimeFigureOut">
              <a:rPr lang="es-CO" smtClean="0"/>
              <a:t>2/09/2019</a:t>
            </a:fld>
            <a:endParaRPr lang="es-CO"/>
          </a:p>
        </p:txBody>
      </p:sp>
      <p:sp>
        <p:nvSpPr>
          <p:cNvPr id="3" name="2 Marcador de pie de página"/>
          <p:cNvSpPr>
            <a:spLocks noGrp="1"/>
          </p:cNvSpPr>
          <p:nvPr>
            <p:ph type="ftr" sz="quarter" idx="11"/>
          </p:nvPr>
        </p:nvSpPr>
        <p:spPr>
          <a:xfrm>
            <a:off x="3124200" y="4767264"/>
            <a:ext cx="2895600" cy="273844"/>
          </a:xfrm>
          <a:prstGeom prst="rect">
            <a:avLst/>
          </a:prstGeom>
        </p:spPr>
        <p:txBody>
          <a:bodyPr/>
          <a:lstStyle/>
          <a:p>
            <a:endParaRPr lang="es-CO"/>
          </a:p>
        </p:txBody>
      </p:sp>
      <p:sp>
        <p:nvSpPr>
          <p:cNvPr id="4" name="3 Marcador de número de diapositiva"/>
          <p:cNvSpPr>
            <a:spLocks noGrp="1"/>
          </p:cNvSpPr>
          <p:nvPr>
            <p:ph type="sldNum" sz="quarter" idx="12"/>
          </p:nvPr>
        </p:nvSpPr>
        <p:spPr>
          <a:xfrm>
            <a:off x="6553200" y="4767264"/>
            <a:ext cx="2133600" cy="273844"/>
          </a:xfrm>
          <a:prstGeom prst="rect">
            <a:avLst/>
          </a:prstGeom>
        </p:spPr>
        <p:txBody>
          <a:bodyPr/>
          <a:lstStyle/>
          <a:p>
            <a:fld id="{23F3B040-B337-4DE1-BA36-93F1638D4AF5}" type="slidenum">
              <a:rPr lang="es-CO" smtClean="0"/>
              <a:t>‹Nº›</a:t>
            </a:fld>
            <a:endParaRPr lang="es-CO"/>
          </a:p>
        </p:txBody>
      </p:sp>
    </p:spTree>
    <p:extLst>
      <p:ext uri="{BB962C8B-B14F-4D97-AF65-F5344CB8AC3E}">
        <p14:creationId xmlns:p14="http://schemas.microsoft.com/office/powerpoint/2010/main" val="297588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005576"/>
            <a:ext cx="3008313" cy="871538"/>
          </a:xfrm>
        </p:spPr>
        <p:txBody>
          <a:bodyPr anchor="b"/>
          <a:lstStyle>
            <a:lvl1pPr algn="l">
              <a:defRPr sz="1500" b="1"/>
            </a:lvl1pPr>
          </a:lstStyle>
          <a:p>
            <a:r>
              <a:rPr lang="es-ES"/>
              <a:t>Haga clic para modificar el estilo de título del patrón</a:t>
            </a:r>
            <a:endParaRPr lang="es-CO"/>
          </a:p>
        </p:txBody>
      </p:sp>
      <p:sp>
        <p:nvSpPr>
          <p:cNvPr id="3" name="2 Marcador de contenido"/>
          <p:cNvSpPr>
            <a:spLocks noGrp="1"/>
          </p:cNvSpPr>
          <p:nvPr>
            <p:ph idx="1"/>
          </p:nvPr>
        </p:nvSpPr>
        <p:spPr>
          <a:xfrm>
            <a:off x="3575050" y="1005576"/>
            <a:ext cx="5111750" cy="3589047"/>
          </a:xfrm>
        </p:spPr>
        <p:txBody>
          <a:bodyPr>
            <a:normAutofit/>
          </a:bodyPr>
          <a:lstStyle>
            <a:lvl1pPr>
              <a:defRPr sz="1800"/>
            </a:lvl1pPr>
            <a:lvl2pPr>
              <a:defRPr sz="1500"/>
            </a:lvl2pPr>
            <a:lvl3pPr>
              <a:defRPr sz="1350"/>
            </a:lvl3pPr>
            <a:lvl4pPr>
              <a:defRPr sz="1200"/>
            </a:lvl4pPr>
            <a:lvl5pPr>
              <a:defRPr sz="1200"/>
            </a:lvl5pPr>
            <a:lvl6pPr>
              <a:defRPr sz="1500"/>
            </a:lvl6pPr>
            <a:lvl7pPr>
              <a:defRPr sz="1500"/>
            </a:lvl7pPr>
            <a:lvl8pPr>
              <a:defRPr sz="1500"/>
            </a:lvl8pPr>
            <a:lvl9pPr>
              <a:defRPr sz="15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texto"/>
          <p:cNvSpPr>
            <a:spLocks noGrp="1"/>
          </p:cNvSpPr>
          <p:nvPr>
            <p:ph type="body" sz="half" idx="2"/>
          </p:nvPr>
        </p:nvSpPr>
        <p:spPr>
          <a:xfrm>
            <a:off x="457200" y="1869672"/>
            <a:ext cx="3008313" cy="2724951"/>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dirty="0"/>
              <a:t>Haga clic para modificar el estilo de texto del patrón</a:t>
            </a:r>
          </a:p>
        </p:txBody>
      </p:sp>
    </p:spTree>
    <p:extLst>
      <p:ext uri="{BB962C8B-B14F-4D97-AF65-F5344CB8AC3E}">
        <p14:creationId xmlns:p14="http://schemas.microsoft.com/office/powerpoint/2010/main" val="32953041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0"/>
            <a:ext cx="5486400" cy="425054"/>
          </a:xfrm>
        </p:spPr>
        <p:txBody>
          <a:bodyPr anchor="b"/>
          <a:lstStyle>
            <a:lvl1pPr algn="l">
              <a:defRPr sz="15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1005576"/>
            <a:ext cx="5486400" cy="254010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CO"/>
          </a:p>
        </p:txBody>
      </p:sp>
      <p:sp>
        <p:nvSpPr>
          <p:cNvPr id="4" name="3 Marcador de texto"/>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Tree>
    <p:extLst>
      <p:ext uri="{BB962C8B-B14F-4D97-AF65-F5344CB8AC3E}">
        <p14:creationId xmlns:p14="http://schemas.microsoft.com/office/powerpoint/2010/main" val="150452577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3615614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8613" y="1104226"/>
            <a:ext cx="4143375" cy="619274"/>
          </a:xfrm>
        </p:spPr>
        <p:txBody>
          <a:bodyPr anchor="b">
            <a:normAutofit/>
          </a:bodyPr>
          <a:lstStyle>
            <a:lvl1pPr marL="0" indent="0">
              <a:spcBef>
                <a:spcPts val="0"/>
              </a:spcBef>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328613" y="1723501"/>
            <a:ext cx="4143375" cy="2605613"/>
          </a:xfrm>
        </p:spPr>
        <p:txBody>
          <a:bodyPr>
            <a:normAutofit/>
          </a:bodyPr>
          <a:lstStyle>
            <a:lvl1pPr marL="171450" indent="-171450">
              <a:buClr>
                <a:srgbClr val="820024"/>
              </a:buClr>
              <a:buFont typeface="Wingdings" pitchFamily="2" charset="2"/>
              <a:buChar char="§"/>
              <a:defRPr sz="1800"/>
            </a:lvl1pPr>
            <a:lvl2pPr marL="514350" indent="-171450">
              <a:buClr>
                <a:srgbClr val="820024"/>
              </a:buClr>
              <a:buFont typeface="Wingdings" pitchFamily="2" charset="2"/>
              <a:buChar char="§"/>
              <a:defRPr sz="1500"/>
            </a:lvl2pPr>
            <a:lvl3pPr marL="857250" indent="-171450">
              <a:buClr>
                <a:srgbClr val="820024"/>
              </a:buClr>
              <a:buFont typeface="Wingdings" pitchFamily="2" charset="2"/>
              <a:buChar char="§"/>
              <a:defRPr sz="1400"/>
            </a:lvl3pPr>
            <a:lvl4pPr>
              <a:buClr>
                <a:srgbClr val="820024"/>
              </a:buClr>
              <a:defRPr sz="1200"/>
            </a:lvl4pPr>
            <a:lvl5pPr>
              <a:buClr>
                <a:srgbClr val="820024"/>
              </a:buClr>
              <a:defRPr sz="12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557713" y="1097082"/>
            <a:ext cx="4279106" cy="619274"/>
          </a:xfrm>
        </p:spPr>
        <p:txBody>
          <a:bodyPr anchor="b"/>
          <a:lstStyle>
            <a:lvl1pPr marL="0" indent="0">
              <a:spcBef>
                <a:spcPts val="0"/>
              </a:spcBef>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557713" y="1716357"/>
            <a:ext cx="4279106" cy="2619900"/>
          </a:xfrm>
        </p:spPr>
        <p:txBody>
          <a:bodyPr>
            <a:normAutofit/>
          </a:bodyPr>
          <a:lstStyle>
            <a:lvl1pPr marL="171450" indent="-171450" algn="l" defTabSz="685800" rtl="0" eaLnBrk="1" latinLnBrk="0" hangingPunct="1">
              <a:lnSpc>
                <a:spcPct val="90000"/>
              </a:lnSpc>
              <a:buClr>
                <a:srgbClr val="820024"/>
              </a:buClr>
              <a:buFont typeface="Wingdings" pitchFamily="2" charset="2"/>
              <a:buChar char="§"/>
              <a:defRPr lang="es-ES" sz="1500" kern="1200" dirty="0" smtClean="0">
                <a:solidFill>
                  <a:schemeClr val="bg2">
                    <a:lumMod val="50000"/>
                  </a:schemeClr>
                </a:solidFill>
                <a:latin typeface="+mn-lt"/>
                <a:ea typeface="+mn-ea"/>
                <a:cs typeface="+mn-cs"/>
              </a:defRPr>
            </a:lvl1pPr>
            <a:lvl2pPr marL="514350" indent="-171450" algn="l" defTabSz="685800" rtl="0" eaLnBrk="1" latinLnBrk="0" hangingPunct="1">
              <a:lnSpc>
                <a:spcPct val="90000"/>
              </a:lnSpc>
              <a:buClr>
                <a:srgbClr val="820024"/>
              </a:buClr>
              <a:buFont typeface="Wingdings" pitchFamily="2" charset="2"/>
              <a:buChar char="§"/>
              <a:defRPr lang="es-ES" sz="1500" kern="1200" dirty="0" smtClean="0">
                <a:solidFill>
                  <a:schemeClr val="bg2">
                    <a:lumMod val="50000"/>
                  </a:schemeClr>
                </a:solidFill>
                <a:latin typeface="+mn-lt"/>
                <a:ea typeface="+mn-ea"/>
                <a:cs typeface="+mn-cs"/>
              </a:defRPr>
            </a:lvl2pPr>
            <a:lvl3pPr marL="857250" indent="-171450" algn="l" defTabSz="685800" rtl="0" eaLnBrk="1" latinLnBrk="0" hangingPunct="1">
              <a:lnSpc>
                <a:spcPct val="90000"/>
              </a:lnSpc>
              <a:buClr>
                <a:srgbClr val="820024"/>
              </a:buClr>
              <a:buFont typeface="Wingdings" pitchFamily="2" charset="2"/>
              <a:buChar char="§"/>
              <a:defRPr lang="es-ES" sz="1500" kern="1200" dirty="0" smtClean="0">
                <a:solidFill>
                  <a:schemeClr val="bg2">
                    <a:lumMod val="50000"/>
                  </a:schemeClr>
                </a:solidFill>
                <a:latin typeface="+mn-lt"/>
                <a:ea typeface="+mn-ea"/>
                <a:cs typeface="+mn-cs"/>
              </a:defRPr>
            </a:lvl3pPr>
            <a:lvl4pPr indent="-171450" algn="l" defTabSz="685800" rtl="0" eaLnBrk="1" latinLnBrk="0" hangingPunct="1">
              <a:lnSpc>
                <a:spcPct val="90000"/>
              </a:lnSpc>
              <a:buClr>
                <a:srgbClr val="820024"/>
              </a:buClr>
              <a:defRPr lang="es-ES" sz="1500" kern="1200" dirty="0" smtClean="0">
                <a:solidFill>
                  <a:schemeClr val="bg2">
                    <a:lumMod val="50000"/>
                  </a:schemeClr>
                </a:solidFill>
                <a:latin typeface="+mn-lt"/>
                <a:ea typeface="+mn-ea"/>
                <a:cs typeface="+mn-cs"/>
              </a:defRPr>
            </a:lvl4pPr>
            <a:lvl5pPr indent="-171450" algn="l" defTabSz="685800" rtl="0" eaLnBrk="1" latinLnBrk="0" hangingPunct="1">
              <a:lnSpc>
                <a:spcPct val="90000"/>
              </a:lnSpc>
              <a:buClr>
                <a:srgbClr val="820024"/>
              </a:buClr>
              <a:defRPr lang="en-US" sz="1500" kern="1200" dirty="0">
                <a:solidFill>
                  <a:schemeClr val="bg2">
                    <a:lumMod val="50000"/>
                  </a:schemeClr>
                </a:solidFill>
                <a:latin typeface="+mn-lt"/>
                <a:ea typeface="+mn-ea"/>
                <a:cs typeface="+mn-cs"/>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0" name="Title 9"/>
          <p:cNvSpPr>
            <a:spLocks noGrp="1"/>
          </p:cNvSpPr>
          <p:nvPr>
            <p:ph type="title"/>
          </p:nvPr>
        </p:nvSpPr>
        <p:spPr>
          <a:xfrm>
            <a:off x="328612" y="274321"/>
            <a:ext cx="8508206" cy="747236"/>
          </a:xfrm>
        </p:spPr>
        <p:txBody>
          <a:bodyPr/>
          <a:lstStyle>
            <a:lvl1pPr>
              <a:defRPr>
                <a:solidFill>
                  <a:schemeClr val="bg2">
                    <a:lumMod val="50000"/>
                  </a:schemeClr>
                </a:solidFill>
              </a:defRPr>
            </a:lvl1pPr>
          </a:lstStyle>
          <a:p>
            <a:r>
              <a:rPr lang="es-ES"/>
              <a:t>Haga clic para modificar el estilo de título del patrón</a:t>
            </a:r>
            <a:endParaRPr lang="en-US" dirty="0"/>
          </a:p>
        </p:txBody>
      </p:sp>
    </p:spTree>
    <p:extLst>
      <p:ext uri="{BB962C8B-B14F-4D97-AF65-F5344CB8AC3E}">
        <p14:creationId xmlns:p14="http://schemas.microsoft.com/office/powerpoint/2010/main" val="160064326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272651" y="1005576"/>
            <a:ext cx="1661352" cy="3589047"/>
          </a:xfrm>
        </p:spPr>
        <p:txBody>
          <a:bodyPr vert="eaVert"/>
          <a:lstStyle>
            <a:lvl1pPr algn="ctr">
              <a:defRPr/>
            </a:lvl1pPr>
          </a:lstStyle>
          <a:p>
            <a:r>
              <a:rPr lang="es-ES" dirty="0"/>
              <a:t>Haga clic para modificar el estilo de título del patrón</a:t>
            </a:r>
            <a:endParaRPr lang="es-CO" dirty="0"/>
          </a:p>
        </p:txBody>
      </p:sp>
      <p:sp>
        <p:nvSpPr>
          <p:cNvPr id="3" name="2 Marcador de texto vertical"/>
          <p:cNvSpPr>
            <a:spLocks noGrp="1"/>
          </p:cNvSpPr>
          <p:nvPr>
            <p:ph type="body" orient="vert" idx="1"/>
          </p:nvPr>
        </p:nvSpPr>
        <p:spPr>
          <a:xfrm>
            <a:off x="609600" y="1005576"/>
            <a:ext cx="6501012" cy="3589047"/>
          </a:xfrm>
        </p:spPr>
        <p:txBody>
          <a:bodyPr vert="eaVert"/>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3016702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a:xfrm>
            <a:off x="328612" y="274321"/>
            <a:ext cx="8508206" cy="747236"/>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3311598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7321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28612" y="342900"/>
            <a:ext cx="3251264" cy="1200148"/>
          </a:xfrm>
        </p:spPr>
        <p:txBody>
          <a:bodyPr anchor="ctr">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743326" y="342900"/>
            <a:ext cx="5093493" cy="3929063"/>
          </a:xfrm>
        </p:spPr>
        <p:txBody>
          <a:bodyPr>
            <a:normAutofit/>
          </a:bodyPr>
          <a:lstStyle>
            <a:lvl1pPr>
              <a:defRPr sz="2100"/>
            </a:lvl1pPr>
            <a:lvl2pPr>
              <a:defRPr sz="1800"/>
            </a:lvl2pPr>
            <a:lvl3pPr>
              <a:defRPr sz="1500"/>
            </a:lvl3pPr>
            <a:lvl4pPr>
              <a:defRPr sz="1400"/>
            </a:lvl4pPr>
            <a:lvl5pPr>
              <a:defRPr sz="14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328612" y="1543050"/>
            <a:ext cx="3251264" cy="2728913"/>
          </a:xfrm>
        </p:spPr>
        <p:txBody>
          <a:bodyPr>
            <a:normAutofit/>
          </a:bodyPr>
          <a:lstStyle>
            <a:lvl1pPr marL="0" indent="0">
              <a:lnSpc>
                <a:spcPct val="90000"/>
              </a:lnSpc>
              <a:buNone/>
              <a:defRPr sz="12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s-ES"/>
              <a:t>Haga clic para modificar el estilo de texto del patrón</a:t>
            </a:r>
          </a:p>
        </p:txBody>
      </p:sp>
    </p:spTree>
    <p:extLst>
      <p:ext uri="{BB962C8B-B14F-4D97-AF65-F5344CB8AC3E}">
        <p14:creationId xmlns:p14="http://schemas.microsoft.com/office/powerpoint/2010/main" val="1103493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28612" y="342900"/>
            <a:ext cx="3251264" cy="1200150"/>
          </a:xfrm>
        </p:spPr>
        <p:txBody>
          <a:bodyPr anchor="ctr">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707606" y="342900"/>
            <a:ext cx="4950619" cy="3950494"/>
          </a:xfrm>
        </p:spPr>
        <p:txBody>
          <a:bodyPr/>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328612" y="1543050"/>
            <a:ext cx="3251264" cy="2750344"/>
          </a:xfrm>
        </p:spPr>
        <p:txBody>
          <a:bodyPr>
            <a:normAutofit/>
          </a:bodyPr>
          <a:lstStyle>
            <a:lvl1pPr marL="0" indent="0">
              <a:lnSpc>
                <a:spcPct val="90000"/>
              </a:lnSpc>
              <a:buNone/>
              <a:defRPr sz="12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s-ES"/>
              <a:t>Haga clic para modificar el estilo de texto del patrón</a:t>
            </a:r>
          </a:p>
        </p:txBody>
      </p:sp>
    </p:spTree>
    <p:extLst>
      <p:ext uri="{BB962C8B-B14F-4D97-AF65-F5344CB8AC3E}">
        <p14:creationId xmlns:p14="http://schemas.microsoft.com/office/powerpoint/2010/main" val="1893661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6.jpg"/><Relationship Id="rId2" Type="http://schemas.openxmlformats.org/officeDocument/2006/relationships/slideLayout" Target="../slideLayouts/slideLayout26.xml"/><Relationship Id="rId16" Type="http://schemas.openxmlformats.org/officeDocument/2006/relationships/theme" Target="../theme/theme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8.jpg"/><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28612" y="274321"/>
            <a:ext cx="8508206" cy="747236"/>
          </a:xfrm>
          <a:prstGeom prst="rect">
            <a:avLst/>
          </a:prstGeom>
        </p:spPr>
        <p:txBody>
          <a:bodyPr vert="horz" lIns="68580" tIns="34290" rIns="68580" bIns="3429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328612" y="1128713"/>
            <a:ext cx="8508206" cy="3457575"/>
          </a:xfrm>
          <a:prstGeom prst="rect">
            <a:avLst/>
          </a:prstGeom>
        </p:spPr>
        <p:txBody>
          <a:bodyPr vert="horz" lIns="68580" tIns="34290" rIns="68580" bIns="3429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2833427987"/>
      </p:ext>
    </p:extLst>
  </p:cSld>
  <p:clrMap bg1="lt1" tx1="dk1" bg2="lt2" tx2="dk2" accent1="accent1" accent2="accent2" accent3="accent3" accent4="accent4" accent5="accent5" accent6="accent6" hlink="hlink" folHlink="folHlink"/>
  <p:sldLayoutIdLst>
    <p:sldLayoutId id="2147485304" r:id="rId1"/>
    <p:sldLayoutId id="2147485305" r:id="rId2"/>
    <p:sldLayoutId id="2147485306" r:id="rId3"/>
    <p:sldLayoutId id="2147485307" r:id="rId4"/>
    <p:sldLayoutId id="2147485308" r:id="rId5"/>
    <p:sldLayoutId id="2147485309" r:id="rId6"/>
    <p:sldLayoutId id="2147485310" r:id="rId7"/>
    <p:sldLayoutId id="2147485311" r:id="rId8"/>
    <p:sldLayoutId id="2147485312" r:id="rId9"/>
    <p:sldLayoutId id="2147485313" r:id="rId10"/>
    <p:sldLayoutId id="2147485314" r:id="rId11"/>
    <p:sldLayoutId id="2147485262" r:id="rId12"/>
  </p:sldLayoutIdLst>
  <p:txStyles>
    <p:titleStyle>
      <a:lvl1pPr algn="l" defTabSz="685800" rtl="0" eaLnBrk="1" latinLnBrk="0" hangingPunct="1">
        <a:lnSpc>
          <a:spcPct val="90000"/>
        </a:lnSpc>
        <a:spcBef>
          <a:spcPct val="0"/>
        </a:spcBef>
        <a:buNone/>
        <a:defRPr sz="3000" kern="1200">
          <a:solidFill>
            <a:srgbClr val="820024"/>
          </a:solidFill>
          <a:latin typeface="+mj-lt"/>
          <a:ea typeface="+mj-ea"/>
          <a:cs typeface="+mj-cs"/>
        </a:defRPr>
      </a:lvl1pPr>
    </p:titleStyle>
    <p:bodyStyle>
      <a:lvl1pPr marL="171450" indent="-171450" algn="l" defTabSz="685800" rtl="0" eaLnBrk="1" latinLnBrk="0" hangingPunct="1">
        <a:lnSpc>
          <a:spcPct val="90000"/>
        </a:lnSpc>
        <a:spcBef>
          <a:spcPts val="750"/>
        </a:spcBef>
        <a:buClr>
          <a:schemeClr val="accent1">
            <a:lumMod val="75000"/>
          </a:schemeClr>
        </a:buClr>
        <a:buFontTx/>
        <a:buBlip>
          <a:blip r:embed="rId15"/>
        </a:buBlip>
        <a:defRPr sz="1800" kern="1200">
          <a:solidFill>
            <a:schemeClr val="bg2">
              <a:lumMod val="50000"/>
            </a:schemeClr>
          </a:solidFill>
          <a:latin typeface="+mn-lt"/>
          <a:ea typeface="+mn-ea"/>
          <a:cs typeface="+mn-cs"/>
        </a:defRPr>
      </a:lvl1pPr>
      <a:lvl2pPr marL="514350" indent="-171450" algn="l" defTabSz="685800" rtl="0" eaLnBrk="1" latinLnBrk="0" hangingPunct="1">
        <a:lnSpc>
          <a:spcPct val="90000"/>
        </a:lnSpc>
        <a:spcBef>
          <a:spcPts val="375"/>
        </a:spcBef>
        <a:buFontTx/>
        <a:buBlip>
          <a:blip r:embed="rId15"/>
        </a:buBlip>
        <a:defRPr sz="1500" kern="1200">
          <a:solidFill>
            <a:schemeClr val="bg2">
              <a:lumMod val="50000"/>
            </a:schemeClr>
          </a:solidFill>
          <a:latin typeface="+mn-lt"/>
          <a:ea typeface="+mn-ea"/>
          <a:cs typeface="+mn-cs"/>
        </a:defRPr>
      </a:lvl2pPr>
      <a:lvl3pPr marL="857250" indent="-171450" algn="l" defTabSz="685800" rtl="0" eaLnBrk="1" latinLnBrk="0" hangingPunct="1">
        <a:lnSpc>
          <a:spcPct val="90000"/>
        </a:lnSpc>
        <a:spcBef>
          <a:spcPts val="375"/>
        </a:spcBef>
        <a:buFontTx/>
        <a:buBlip>
          <a:blip r:embed="rId15"/>
        </a:buBlip>
        <a:defRPr sz="1400" kern="1200">
          <a:solidFill>
            <a:schemeClr val="bg2">
              <a:lumMod val="50000"/>
            </a:schemeClr>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200" kern="1200">
          <a:solidFill>
            <a:schemeClr val="bg2">
              <a:lumMod val="50000"/>
            </a:schemeClr>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200" kern="1200">
          <a:solidFill>
            <a:schemeClr val="bg2">
              <a:lumMod val="50000"/>
            </a:schemeClr>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40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40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40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28612" y="274321"/>
            <a:ext cx="8508206" cy="747236"/>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328612" y="1128713"/>
            <a:ext cx="8508206" cy="3457575"/>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36429901"/>
      </p:ext>
    </p:extLst>
  </p:cSld>
  <p:clrMap bg1="lt1" tx1="dk1" bg2="lt2" tx2="dk2" accent1="accent1" accent2="accent2" accent3="accent3" accent4="accent4" accent5="accent5" accent6="accent6" hlink="hlink" folHlink="folHlink"/>
  <p:sldLayoutIdLst>
    <p:sldLayoutId id="2147485316" r:id="rId1"/>
    <p:sldLayoutId id="2147485317" r:id="rId2"/>
    <p:sldLayoutId id="2147485318" r:id="rId3"/>
    <p:sldLayoutId id="2147485319" r:id="rId4"/>
    <p:sldLayoutId id="2147485320" r:id="rId5"/>
    <p:sldLayoutId id="2147485321" r:id="rId6"/>
    <p:sldLayoutId id="2147485322" r:id="rId7"/>
    <p:sldLayoutId id="2147485323" r:id="rId8"/>
    <p:sldLayoutId id="2147485324" r:id="rId9"/>
    <p:sldLayoutId id="2147485325" r:id="rId10"/>
    <p:sldLayoutId id="2147485326" r:id="rId11"/>
    <p:sldLayoutId id="2147485327" r:id="rId12"/>
  </p:sldLayoutIdLst>
  <p:txStyles>
    <p:titleStyle>
      <a:lvl1pPr algn="l" defTabSz="685800" rtl="0" eaLnBrk="1" latinLnBrk="0" hangingPunct="1">
        <a:lnSpc>
          <a:spcPct val="90000"/>
        </a:lnSpc>
        <a:spcBef>
          <a:spcPct val="0"/>
        </a:spcBef>
        <a:buNone/>
        <a:defRPr sz="3000" kern="1200">
          <a:solidFill>
            <a:schemeClr val="tx2">
              <a:lumMod val="75000"/>
            </a:schemeClr>
          </a:solidFill>
          <a:latin typeface="+mj-lt"/>
          <a:ea typeface="+mj-ea"/>
          <a:cs typeface="+mj-cs"/>
        </a:defRPr>
      </a:lvl1pPr>
    </p:titleStyle>
    <p:bodyStyle>
      <a:lvl1pPr marL="171450" indent="-171450" algn="l" defTabSz="685800" rtl="0" eaLnBrk="1" latinLnBrk="0" hangingPunct="1">
        <a:lnSpc>
          <a:spcPct val="90000"/>
        </a:lnSpc>
        <a:spcBef>
          <a:spcPts val="750"/>
        </a:spcBef>
        <a:buClr>
          <a:schemeClr val="accent1"/>
        </a:buClr>
        <a:buFont typeface="Wingdings" panose="05000000000000000000" pitchFamily="2" charset="2"/>
        <a:buChar char="§"/>
        <a:defRPr sz="1800" kern="1200">
          <a:solidFill>
            <a:schemeClr val="bg2">
              <a:lumMod val="50000"/>
            </a:schemeClr>
          </a:solidFill>
          <a:latin typeface="+mn-lt"/>
          <a:ea typeface="+mn-ea"/>
          <a:cs typeface="+mn-cs"/>
        </a:defRPr>
      </a:lvl1pPr>
      <a:lvl2pPr marL="514350" indent="-171450" algn="l" defTabSz="685800" rtl="0" eaLnBrk="1" latinLnBrk="0" hangingPunct="1">
        <a:lnSpc>
          <a:spcPct val="90000"/>
        </a:lnSpc>
        <a:spcBef>
          <a:spcPts val="375"/>
        </a:spcBef>
        <a:buClr>
          <a:schemeClr val="accent1"/>
        </a:buClr>
        <a:buFont typeface="Wingdings" panose="05000000000000000000" pitchFamily="2" charset="2"/>
        <a:buChar char="§"/>
        <a:defRPr sz="1500" kern="1200">
          <a:solidFill>
            <a:schemeClr val="bg2">
              <a:lumMod val="50000"/>
            </a:schemeClr>
          </a:solidFill>
          <a:latin typeface="+mn-lt"/>
          <a:ea typeface="+mn-ea"/>
          <a:cs typeface="+mn-cs"/>
        </a:defRPr>
      </a:lvl2pPr>
      <a:lvl3pPr marL="857250" indent="-171450" algn="l" defTabSz="685800" rtl="0" eaLnBrk="1" latinLnBrk="0" hangingPunct="1">
        <a:lnSpc>
          <a:spcPct val="90000"/>
        </a:lnSpc>
        <a:spcBef>
          <a:spcPts val="375"/>
        </a:spcBef>
        <a:buClr>
          <a:schemeClr val="accent1"/>
        </a:buClr>
        <a:buFont typeface="Wingdings" panose="05000000000000000000" pitchFamily="2" charset="2"/>
        <a:buChar char="§"/>
        <a:defRPr sz="1350" kern="1200">
          <a:solidFill>
            <a:schemeClr val="bg2">
              <a:lumMod val="50000"/>
            </a:schemeClr>
          </a:solidFill>
          <a:latin typeface="+mn-lt"/>
          <a:ea typeface="+mn-ea"/>
          <a:cs typeface="+mn-cs"/>
        </a:defRPr>
      </a:lvl3pPr>
      <a:lvl4pPr marL="1200150" indent="-171450" algn="l" defTabSz="685800" rtl="0" eaLnBrk="1" latinLnBrk="0" hangingPunct="1">
        <a:lnSpc>
          <a:spcPct val="90000"/>
        </a:lnSpc>
        <a:spcBef>
          <a:spcPts val="375"/>
        </a:spcBef>
        <a:buClr>
          <a:schemeClr val="accent1"/>
        </a:buClr>
        <a:buFont typeface="Wingdings 2" pitchFamily="18" charset="2"/>
        <a:buChar char=""/>
        <a:defRPr sz="1200" kern="1200">
          <a:solidFill>
            <a:schemeClr val="bg2">
              <a:lumMod val="50000"/>
            </a:schemeClr>
          </a:solidFill>
          <a:latin typeface="+mn-lt"/>
          <a:ea typeface="+mn-ea"/>
          <a:cs typeface="+mn-cs"/>
        </a:defRPr>
      </a:lvl4pPr>
      <a:lvl5pPr marL="1543050" indent="-171450" algn="l" defTabSz="685800" rtl="0" eaLnBrk="1" latinLnBrk="0" hangingPunct="1">
        <a:lnSpc>
          <a:spcPct val="90000"/>
        </a:lnSpc>
        <a:spcBef>
          <a:spcPts val="375"/>
        </a:spcBef>
        <a:buClr>
          <a:schemeClr val="accent1"/>
        </a:buClr>
        <a:buFont typeface="Wingdings 2" pitchFamily="18" charset="2"/>
        <a:buChar char=""/>
        <a:defRPr sz="1200" kern="1200">
          <a:solidFill>
            <a:schemeClr val="bg2">
              <a:lumMod val="50000"/>
            </a:schemeClr>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7">
            <a:extLst>
              <a:ext uri="{28A0092B-C50C-407E-A947-70E740481C1C}">
                <a14:useLocalDpi xmlns:a14="http://schemas.microsoft.com/office/drawing/2010/main" val="0"/>
              </a:ext>
            </a:extLst>
          </a:blip>
          <a:stretch>
            <a:fillRect/>
          </a:stretch>
        </p:blipFill>
        <p:spPr bwMode="auto">
          <a:xfrm>
            <a:off x="-1190" y="0"/>
            <a:ext cx="914519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1 Marcador de título"/>
          <p:cNvSpPr>
            <a:spLocks noGrp="1"/>
          </p:cNvSpPr>
          <p:nvPr>
            <p:ph type="title"/>
          </p:nvPr>
        </p:nvSpPr>
        <p:spPr>
          <a:xfrm>
            <a:off x="456605" y="87475"/>
            <a:ext cx="8229600" cy="702077"/>
          </a:xfrm>
          <a:prstGeom prst="rect">
            <a:avLst/>
          </a:prstGeom>
        </p:spPr>
        <p:txBody>
          <a:bodyPr vert="horz" lIns="91440" tIns="45720" rIns="91440" bIns="45720" rtlCol="0" anchor="ctr">
            <a:normAutofit/>
          </a:bodyPr>
          <a:lstStyle/>
          <a:p>
            <a:endParaRPr lang="es-CO" dirty="0"/>
          </a:p>
        </p:txBody>
      </p:sp>
      <p:sp>
        <p:nvSpPr>
          <p:cNvPr id="3" name="2 Marcador de texto"/>
          <p:cNvSpPr>
            <a:spLocks noGrp="1"/>
          </p:cNvSpPr>
          <p:nvPr>
            <p:ph type="body" idx="1"/>
          </p:nvPr>
        </p:nvSpPr>
        <p:spPr>
          <a:xfrm>
            <a:off x="467009" y="897564"/>
            <a:ext cx="8219791" cy="3564397"/>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cxnSp>
        <p:nvCxnSpPr>
          <p:cNvPr id="7" name="6 Conector recto"/>
          <p:cNvCxnSpPr/>
          <p:nvPr/>
        </p:nvCxnSpPr>
        <p:spPr>
          <a:xfrm>
            <a:off x="0" y="849846"/>
            <a:ext cx="9144000" cy="0"/>
          </a:xfrm>
          <a:prstGeom prst="line">
            <a:avLst/>
          </a:prstGeom>
          <a:ln w="19050">
            <a:solidFill>
              <a:srgbClr val="8200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755413"/>
      </p:ext>
    </p:extLst>
  </p:cSld>
  <p:clrMap bg1="lt1" tx1="dk1" bg2="lt2" tx2="dk2" accent1="accent1" accent2="accent2" accent3="accent3" accent4="accent4" accent5="accent5" accent6="accent6" hlink="hlink" folHlink="folHlink"/>
  <p:sldLayoutIdLst>
    <p:sldLayoutId id="2147485341" r:id="rId1"/>
    <p:sldLayoutId id="2147485342" r:id="rId2"/>
    <p:sldLayoutId id="2147485343" r:id="rId3"/>
    <p:sldLayoutId id="2147485344" r:id="rId4"/>
    <p:sldLayoutId id="2147485345" r:id="rId5"/>
    <p:sldLayoutId id="2147485346" r:id="rId6"/>
    <p:sldLayoutId id="2147485347" r:id="rId7"/>
    <p:sldLayoutId id="2147485348" r:id="rId8"/>
    <p:sldLayoutId id="2147485349" r:id="rId9"/>
    <p:sldLayoutId id="2147485350" r:id="rId10"/>
    <p:sldLayoutId id="2147485351" r:id="rId11"/>
    <p:sldLayoutId id="2147485352" r:id="rId12"/>
    <p:sldLayoutId id="2147485353" r:id="rId13"/>
    <p:sldLayoutId id="2147485354" r:id="rId14"/>
    <p:sldLayoutId id="2147485355" r:id="rId15"/>
  </p:sldLayoutIdLst>
  <p:txStyles>
    <p:titleStyle>
      <a:lvl1pPr algn="r" defTabSz="685800" rtl="0" eaLnBrk="1" latinLnBrk="0" hangingPunct="1">
        <a:spcBef>
          <a:spcPct val="0"/>
        </a:spcBef>
        <a:buNone/>
        <a:defRPr sz="2400" kern="1200">
          <a:solidFill>
            <a:srgbClr val="820038"/>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1800" kern="1200">
          <a:solidFill>
            <a:schemeClr val="bg1">
              <a:lumMod val="50000"/>
            </a:schemeClr>
          </a:solidFill>
          <a:latin typeface="+mn-lt"/>
          <a:ea typeface="+mn-ea"/>
          <a:cs typeface="+mn-cs"/>
        </a:defRPr>
      </a:lvl1pPr>
      <a:lvl2pPr marL="557213" indent="-214313" algn="l" defTabSz="685800" rtl="0" eaLnBrk="1" latinLnBrk="0" hangingPunct="1">
        <a:spcBef>
          <a:spcPct val="20000"/>
        </a:spcBef>
        <a:buFont typeface="Arial" pitchFamily="34" charset="0"/>
        <a:buChar char="–"/>
        <a:defRPr sz="1500" kern="1200">
          <a:solidFill>
            <a:schemeClr val="bg1">
              <a:lumMod val="50000"/>
            </a:schemeClr>
          </a:solidFill>
          <a:latin typeface="+mn-lt"/>
          <a:ea typeface="+mn-ea"/>
          <a:cs typeface="+mn-cs"/>
        </a:defRPr>
      </a:lvl2pPr>
      <a:lvl3pPr marL="857250" indent="-171450" algn="l" defTabSz="685800" rtl="0" eaLnBrk="1" latinLnBrk="0" hangingPunct="1">
        <a:spcBef>
          <a:spcPct val="20000"/>
        </a:spcBef>
        <a:buFont typeface="Arial" pitchFamily="34" charset="0"/>
        <a:buChar char="•"/>
        <a:defRPr sz="1350" kern="1200">
          <a:solidFill>
            <a:schemeClr val="bg1">
              <a:lumMod val="50000"/>
            </a:schemeClr>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200" kern="1200">
          <a:solidFill>
            <a:schemeClr val="bg1">
              <a:lumMod val="50000"/>
            </a:schemeClr>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200" kern="1200">
          <a:solidFill>
            <a:schemeClr val="bg1">
              <a:lumMod val="50000"/>
            </a:schemeClr>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s-CO"/>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13">
            <a:extLst>
              <a:ext uri="{28A0092B-C50C-407E-A947-70E740481C1C}">
                <a14:useLocalDpi xmlns:a14="http://schemas.microsoft.com/office/drawing/2010/main" val="0"/>
              </a:ext>
            </a:extLst>
          </a:blip>
          <a:stretch>
            <a:fillRect/>
          </a:stretch>
        </p:blipFill>
        <p:spPr bwMode="auto">
          <a:xfrm>
            <a:off x="-1190" y="0"/>
            <a:ext cx="914519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1 Marcador de título"/>
          <p:cNvSpPr>
            <a:spLocks noGrp="1"/>
          </p:cNvSpPr>
          <p:nvPr>
            <p:ph type="title"/>
          </p:nvPr>
        </p:nvSpPr>
        <p:spPr>
          <a:xfrm>
            <a:off x="456605" y="87475"/>
            <a:ext cx="8229600" cy="702077"/>
          </a:xfrm>
          <a:prstGeom prst="rect">
            <a:avLst/>
          </a:prstGeom>
        </p:spPr>
        <p:txBody>
          <a:bodyPr vert="horz" lIns="91440" tIns="45720" rIns="91440" bIns="45720" rtlCol="0" anchor="ctr">
            <a:normAutofit/>
          </a:bodyPr>
          <a:lstStyle/>
          <a:p>
            <a:endParaRPr lang="es-CO" dirty="0"/>
          </a:p>
        </p:txBody>
      </p:sp>
      <p:sp>
        <p:nvSpPr>
          <p:cNvPr id="3" name="2 Marcador de texto"/>
          <p:cNvSpPr>
            <a:spLocks noGrp="1"/>
          </p:cNvSpPr>
          <p:nvPr>
            <p:ph type="body" idx="1"/>
          </p:nvPr>
        </p:nvSpPr>
        <p:spPr>
          <a:xfrm>
            <a:off x="467009" y="897564"/>
            <a:ext cx="8219791" cy="3564397"/>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cxnSp>
        <p:nvCxnSpPr>
          <p:cNvPr id="7" name="6 Conector recto"/>
          <p:cNvCxnSpPr/>
          <p:nvPr userDrawn="1"/>
        </p:nvCxnSpPr>
        <p:spPr>
          <a:xfrm>
            <a:off x="0" y="849846"/>
            <a:ext cx="9144000" cy="0"/>
          </a:xfrm>
          <a:prstGeom prst="line">
            <a:avLst/>
          </a:prstGeom>
          <a:ln w="19050">
            <a:solidFill>
              <a:srgbClr val="8200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517114"/>
      </p:ext>
    </p:extLst>
  </p:cSld>
  <p:clrMap bg1="lt1" tx1="dk1" bg2="lt2" tx2="dk2" accent1="accent1" accent2="accent2" accent3="accent3" accent4="accent4" accent5="accent5" accent6="accent6" hlink="hlink" folHlink="folHlink"/>
  <p:sldLayoutIdLst>
    <p:sldLayoutId id="2147485357" r:id="rId1"/>
    <p:sldLayoutId id="2147485358" r:id="rId2"/>
    <p:sldLayoutId id="2147485359" r:id="rId3"/>
    <p:sldLayoutId id="2147485360" r:id="rId4"/>
    <p:sldLayoutId id="2147485361" r:id="rId5"/>
    <p:sldLayoutId id="2147485362" r:id="rId6"/>
    <p:sldLayoutId id="2147485363" r:id="rId7"/>
    <p:sldLayoutId id="2147485364" r:id="rId8"/>
    <p:sldLayoutId id="2147485365" r:id="rId9"/>
    <p:sldLayoutId id="2147485366" r:id="rId10"/>
    <p:sldLayoutId id="2147485367" r:id="rId11"/>
  </p:sldLayoutIdLst>
  <p:txStyles>
    <p:titleStyle>
      <a:lvl1pPr algn="r" defTabSz="685800" rtl="0" eaLnBrk="1" latinLnBrk="0" hangingPunct="1">
        <a:spcBef>
          <a:spcPct val="0"/>
        </a:spcBef>
        <a:buNone/>
        <a:defRPr sz="2400" kern="1200">
          <a:solidFill>
            <a:srgbClr val="820038"/>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1800" kern="1200">
          <a:solidFill>
            <a:schemeClr val="bg1">
              <a:lumMod val="50000"/>
            </a:schemeClr>
          </a:solidFill>
          <a:latin typeface="+mn-lt"/>
          <a:ea typeface="+mn-ea"/>
          <a:cs typeface="+mn-cs"/>
        </a:defRPr>
      </a:lvl1pPr>
      <a:lvl2pPr marL="557213" indent="-214313" algn="l" defTabSz="685800" rtl="0" eaLnBrk="1" latinLnBrk="0" hangingPunct="1">
        <a:spcBef>
          <a:spcPct val="20000"/>
        </a:spcBef>
        <a:buFont typeface="Arial" pitchFamily="34" charset="0"/>
        <a:buChar char="–"/>
        <a:defRPr sz="1500" kern="1200">
          <a:solidFill>
            <a:schemeClr val="bg1">
              <a:lumMod val="50000"/>
            </a:schemeClr>
          </a:solidFill>
          <a:latin typeface="+mn-lt"/>
          <a:ea typeface="+mn-ea"/>
          <a:cs typeface="+mn-cs"/>
        </a:defRPr>
      </a:lvl2pPr>
      <a:lvl3pPr marL="857250" indent="-171450" algn="l" defTabSz="685800" rtl="0" eaLnBrk="1" latinLnBrk="0" hangingPunct="1">
        <a:spcBef>
          <a:spcPct val="20000"/>
        </a:spcBef>
        <a:buFont typeface="Arial" pitchFamily="34" charset="0"/>
        <a:buChar char="•"/>
        <a:defRPr sz="1350" kern="1200">
          <a:solidFill>
            <a:schemeClr val="bg1">
              <a:lumMod val="50000"/>
            </a:schemeClr>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200" kern="1200">
          <a:solidFill>
            <a:schemeClr val="bg1">
              <a:lumMod val="50000"/>
            </a:schemeClr>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200" kern="1200">
          <a:solidFill>
            <a:schemeClr val="bg1">
              <a:lumMod val="50000"/>
            </a:schemeClr>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s-CO"/>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3" Type="http://schemas.openxmlformats.org/officeDocument/2006/relationships/hyperlink" Target="https://spring.io/projects/spring-security" TargetMode="External"/><Relationship Id="rId2" Type="http://schemas.openxmlformats.org/officeDocument/2006/relationships/hyperlink" Target="http://www.juntadeandalucia.es/servicios/madeja/contenido/recurso/213" TargetMode="External"/><Relationship Id="rId1" Type="http://schemas.openxmlformats.org/officeDocument/2006/relationships/slideLayout" Target="../slideLayouts/slideLayout26.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spring.io/projects/spring-data" TargetMode="Externa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6.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29.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docs.spring.io/spring-boot/docs/current/reference/htmlsingle/#using-boot-starter" TargetMode="Externa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6"/>
          <p:cNvSpPr>
            <a:spLocks noChangeArrowheads="1"/>
          </p:cNvSpPr>
          <p:nvPr/>
        </p:nvSpPr>
        <p:spPr bwMode="auto">
          <a:xfrm>
            <a:off x="0" y="-132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dirty="0"/>
          </a:p>
        </p:txBody>
      </p:sp>
      <p:sp>
        <p:nvSpPr>
          <p:cNvPr id="6" name="5 CuadroTexto"/>
          <p:cNvSpPr txBox="1"/>
          <p:nvPr/>
        </p:nvSpPr>
        <p:spPr>
          <a:xfrm>
            <a:off x="2843808" y="2033141"/>
            <a:ext cx="5904656" cy="1138773"/>
          </a:xfrm>
          <a:prstGeom prst="rect">
            <a:avLst/>
          </a:prstGeom>
          <a:noFill/>
        </p:spPr>
        <p:txBody>
          <a:bodyPr wrap="square" rtlCol="0">
            <a:spAutoFit/>
          </a:bodyPr>
          <a:lstStyle/>
          <a:p>
            <a:r>
              <a:rPr lang="es-CO" sz="3600" dirty="0">
                <a:solidFill>
                  <a:schemeClr val="accent2">
                    <a:lumMod val="50000"/>
                  </a:schemeClr>
                </a:solidFill>
                <a:latin typeface="+mj-lt"/>
                <a:ea typeface="+mj-ea"/>
                <a:cs typeface="+mj-cs"/>
              </a:rPr>
              <a:t>Spring Boot</a:t>
            </a:r>
          </a:p>
          <a:p>
            <a:endParaRPr lang="es-CO" sz="3200" dirty="0">
              <a:solidFill>
                <a:srgbClr val="820038"/>
              </a:solidFill>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C7B2F3C-A4B4-451F-9C04-9F18521729FA}"/>
              </a:ext>
            </a:extLst>
          </p:cNvPr>
          <p:cNvSpPr>
            <a:spLocks noGrp="1"/>
          </p:cNvSpPr>
          <p:nvPr>
            <p:ph type="title"/>
          </p:nvPr>
        </p:nvSpPr>
        <p:spPr/>
        <p:txBody>
          <a:bodyPr>
            <a:noAutofit/>
          </a:bodyPr>
          <a:lstStyle/>
          <a:p>
            <a:pPr algn="ctr"/>
            <a:r>
              <a:rPr lang="es-CO" sz="3200" dirty="0">
                <a:solidFill>
                  <a:schemeClr val="accent2">
                    <a:lumMod val="50000"/>
                  </a:schemeClr>
                </a:solidFill>
              </a:rPr>
              <a:t>¿ Que son los stereotypes y anotaciones ?</a:t>
            </a:r>
            <a:endParaRPr lang="es-CO" sz="3200" dirty="0">
              <a:solidFill>
                <a:schemeClr val="accent2">
                  <a:lumMod val="75000"/>
                </a:schemeClr>
              </a:solidFill>
            </a:endParaRPr>
          </a:p>
        </p:txBody>
      </p:sp>
      <p:sp>
        <p:nvSpPr>
          <p:cNvPr id="2" name="CuadroTexto 1">
            <a:extLst>
              <a:ext uri="{FF2B5EF4-FFF2-40B4-BE49-F238E27FC236}">
                <a16:creationId xmlns:a16="http://schemas.microsoft.com/office/drawing/2014/main" id="{A1357105-A9CA-4BF2-87BA-D6344E4D63B6}"/>
              </a:ext>
            </a:extLst>
          </p:cNvPr>
          <p:cNvSpPr txBox="1"/>
          <p:nvPr/>
        </p:nvSpPr>
        <p:spPr>
          <a:xfrm>
            <a:off x="40047" y="915566"/>
            <a:ext cx="4747977" cy="3323987"/>
          </a:xfrm>
          <a:prstGeom prst="rect">
            <a:avLst/>
          </a:prstGeom>
          <a:noFill/>
        </p:spPr>
        <p:txBody>
          <a:bodyPr wrap="square" rtlCol="0">
            <a:spAutoFit/>
          </a:bodyPr>
          <a:lstStyle/>
          <a:p>
            <a:r>
              <a:rPr lang="es-CO" sz="1600" dirty="0">
                <a:solidFill>
                  <a:schemeClr val="tx2">
                    <a:lumMod val="50000"/>
                  </a:schemeClr>
                </a:solidFill>
                <a:latin typeface="+mj-lt"/>
              </a:rPr>
              <a:t>- @</a:t>
            </a:r>
            <a:r>
              <a:rPr lang="es-CO" sz="1600" dirty="0" err="1">
                <a:solidFill>
                  <a:schemeClr val="tx2">
                    <a:lumMod val="50000"/>
                  </a:schemeClr>
                </a:solidFill>
                <a:latin typeface="+mj-lt"/>
              </a:rPr>
              <a:t>Service</a:t>
            </a:r>
            <a:r>
              <a:rPr lang="es-CO" sz="1600" dirty="0">
                <a:solidFill>
                  <a:schemeClr val="tx2">
                    <a:lumMod val="50000"/>
                  </a:schemeClr>
                </a:solidFill>
                <a:latin typeface="+mj-lt"/>
              </a:rPr>
              <a:t>:</a:t>
            </a:r>
          </a:p>
          <a:p>
            <a:r>
              <a:rPr lang="es-MX" sz="1600" dirty="0">
                <a:solidFill>
                  <a:schemeClr val="tx2">
                    <a:lumMod val="50000"/>
                  </a:schemeClr>
                </a:solidFill>
                <a:latin typeface="+mj-lt"/>
              </a:rPr>
              <a:t>Indica que una clase anotada es un "Servicio", originalmente definido por </a:t>
            </a:r>
            <a:r>
              <a:rPr lang="es-MX" sz="1600" dirty="0" err="1">
                <a:solidFill>
                  <a:schemeClr val="tx2">
                    <a:lumMod val="50000"/>
                  </a:schemeClr>
                </a:solidFill>
                <a:latin typeface="+mj-lt"/>
              </a:rPr>
              <a:t>Domain-Driven</a:t>
            </a:r>
            <a:r>
              <a:rPr lang="es-MX" sz="1600" dirty="0">
                <a:solidFill>
                  <a:schemeClr val="tx2">
                    <a:lumMod val="50000"/>
                  </a:schemeClr>
                </a:solidFill>
                <a:latin typeface="+mj-lt"/>
              </a:rPr>
              <a:t> </a:t>
            </a:r>
            <a:r>
              <a:rPr lang="es-MX" sz="1600" dirty="0" err="1">
                <a:solidFill>
                  <a:schemeClr val="tx2">
                    <a:lumMod val="50000"/>
                  </a:schemeClr>
                </a:solidFill>
                <a:latin typeface="+mj-lt"/>
              </a:rPr>
              <a:t>Design</a:t>
            </a:r>
            <a:r>
              <a:rPr lang="es-MX" sz="1600" dirty="0">
                <a:solidFill>
                  <a:schemeClr val="tx2">
                    <a:lumMod val="50000"/>
                  </a:schemeClr>
                </a:solidFill>
                <a:latin typeface="+mj-lt"/>
              </a:rPr>
              <a:t> (Evans, 2003) como "una operación ofrecida como una interfaz que se encuentra sola en el modelo, sin estado encapsulado“</a:t>
            </a:r>
          </a:p>
          <a:p>
            <a:endParaRPr lang="es-CO" sz="1600" dirty="0">
              <a:solidFill>
                <a:schemeClr val="tx2">
                  <a:lumMod val="50000"/>
                </a:schemeClr>
              </a:solidFill>
              <a:latin typeface="+mj-lt"/>
            </a:endParaRPr>
          </a:p>
          <a:p>
            <a:r>
              <a:rPr lang="es-MX" sz="1600" dirty="0">
                <a:solidFill>
                  <a:schemeClr val="tx2">
                    <a:lumMod val="50000"/>
                  </a:schemeClr>
                </a:solidFill>
                <a:latin typeface="+mj-lt"/>
              </a:rPr>
              <a:t>Este estereotipo se encarga de gestionar las operaciones de negocio más importantes a nivel de la aplicación y aglutina llamadas a varios repositorios de forma simultánea. Su tarea fundamental es la de agregador.</a:t>
            </a:r>
            <a:endParaRPr lang="es-CO" sz="1600" dirty="0"/>
          </a:p>
          <a:p>
            <a:endParaRPr lang="es-CO" dirty="0">
              <a:latin typeface="+mj-lt"/>
            </a:endParaRPr>
          </a:p>
        </p:txBody>
      </p:sp>
      <p:pic>
        <p:nvPicPr>
          <p:cNvPr id="3" name="Imagen 2">
            <a:extLst>
              <a:ext uri="{FF2B5EF4-FFF2-40B4-BE49-F238E27FC236}">
                <a16:creationId xmlns:a16="http://schemas.microsoft.com/office/drawing/2014/main" id="{B9541F21-D1F2-4AA8-8D94-48A6329D0A76}"/>
              </a:ext>
            </a:extLst>
          </p:cNvPr>
          <p:cNvPicPr>
            <a:picLocks noChangeAspect="1"/>
          </p:cNvPicPr>
          <p:nvPr/>
        </p:nvPicPr>
        <p:blipFill>
          <a:blip r:embed="rId2"/>
          <a:stretch>
            <a:fillRect/>
          </a:stretch>
        </p:blipFill>
        <p:spPr>
          <a:xfrm>
            <a:off x="4788025" y="915780"/>
            <a:ext cx="4315928" cy="3421543"/>
          </a:xfrm>
          <a:prstGeom prst="rect">
            <a:avLst/>
          </a:prstGeom>
        </p:spPr>
      </p:pic>
    </p:spTree>
    <p:extLst>
      <p:ext uri="{BB962C8B-B14F-4D97-AF65-F5344CB8AC3E}">
        <p14:creationId xmlns:p14="http://schemas.microsoft.com/office/powerpoint/2010/main" val="2280947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C7B2F3C-A4B4-451F-9C04-9F18521729FA}"/>
              </a:ext>
            </a:extLst>
          </p:cNvPr>
          <p:cNvSpPr>
            <a:spLocks noGrp="1"/>
          </p:cNvSpPr>
          <p:nvPr>
            <p:ph type="title"/>
          </p:nvPr>
        </p:nvSpPr>
        <p:spPr/>
        <p:txBody>
          <a:bodyPr>
            <a:noAutofit/>
          </a:bodyPr>
          <a:lstStyle/>
          <a:p>
            <a:pPr algn="ctr"/>
            <a:r>
              <a:rPr lang="es-CO" sz="3200" dirty="0">
                <a:solidFill>
                  <a:schemeClr val="accent2">
                    <a:lumMod val="50000"/>
                  </a:schemeClr>
                </a:solidFill>
              </a:rPr>
              <a:t>¿ Que son los stereotypes y anotación es ?</a:t>
            </a:r>
            <a:endParaRPr lang="es-CO" sz="3200" dirty="0">
              <a:solidFill>
                <a:schemeClr val="accent2">
                  <a:lumMod val="75000"/>
                </a:schemeClr>
              </a:solidFill>
            </a:endParaRPr>
          </a:p>
        </p:txBody>
      </p:sp>
      <p:sp>
        <p:nvSpPr>
          <p:cNvPr id="2" name="CuadroTexto 1">
            <a:extLst>
              <a:ext uri="{FF2B5EF4-FFF2-40B4-BE49-F238E27FC236}">
                <a16:creationId xmlns:a16="http://schemas.microsoft.com/office/drawing/2014/main" id="{A1357105-A9CA-4BF2-87BA-D6344E4D63B6}"/>
              </a:ext>
            </a:extLst>
          </p:cNvPr>
          <p:cNvSpPr txBox="1"/>
          <p:nvPr/>
        </p:nvSpPr>
        <p:spPr>
          <a:xfrm>
            <a:off x="40048" y="915566"/>
            <a:ext cx="4445187" cy="2831544"/>
          </a:xfrm>
          <a:prstGeom prst="rect">
            <a:avLst/>
          </a:prstGeom>
          <a:noFill/>
        </p:spPr>
        <p:txBody>
          <a:bodyPr wrap="square" rtlCol="0">
            <a:spAutoFit/>
          </a:bodyPr>
          <a:lstStyle/>
          <a:p>
            <a:r>
              <a:rPr lang="es-CO" sz="1600" dirty="0">
                <a:solidFill>
                  <a:schemeClr val="tx2">
                    <a:lumMod val="50000"/>
                  </a:schemeClr>
                </a:solidFill>
                <a:latin typeface="+mj-lt"/>
              </a:rPr>
              <a:t>- @</a:t>
            </a:r>
            <a:r>
              <a:rPr lang="es-CO" sz="1600" dirty="0" err="1">
                <a:solidFill>
                  <a:schemeClr val="tx2">
                    <a:lumMod val="50000"/>
                  </a:schemeClr>
                </a:solidFill>
                <a:latin typeface="+mj-lt"/>
              </a:rPr>
              <a:t>Controller</a:t>
            </a:r>
            <a:r>
              <a:rPr lang="es-CO" sz="1600" dirty="0">
                <a:solidFill>
                  <a:schemeClr val="tx2">
                    <a:lumMod val="50000"/>
                  </a:schemeClr>
                </a:solidFill>
                <a:latin typeface="+mj-lt"/>
              </a:rPr>
              <a:t>:</a:t>
            </a:r>
            <a:endParaRPr lang="es-MX" sz="1600" dirty="0">
              <a:solidFill>
                <a:schemeClr val="tx2">
                  <a:lumMod val="50000"/>
                </a:schemeClr>
              </a:solidFill>
              <a:latin typeface="+mj-lt"/>
            </a:endParaRPr>
          </a:p>
          <a:p>
            <a:r>
              <a:rPr lang="es-MX" sz="1600" dirty="0">
                <a:solidFill>
                  <a:schemeClr val="tx2">
                    <a:lumMod val="50000"/>
                  </a:schemeClr>
                </a:solidFill>
                <a:latin typeface="+mj-lt"/>
              </a:rPr>
              <a:t>El último de los estereotipos que es el que realiza las tareas de controlador y gestión de la comunicación entre el usuario y el aplicativo. Para ello se apoya habitualmente en algún motor de plantillas o librería de etiquetas que facilitan la creación de páginas.</a:t>
            </a:r>
            <a:endParaRPr lang="es-CO" sz="1600" dirty="0">
              <a:solidFill>
                <a:schemeClr val="tx2">
                  <a:lumMod val="50000"/>
                </a:schemeClr>
              </a:solidFill>
              <a:latin typeface="+mj-lt"/>
            </a:endParaRPr>
          </a:p>
          <a:p>
            <a:endParaRPr lang="es-CO" sz="1600" dirty="0"/>
          </a:p>
          <a:p>
            <a:endParaRPr lang="es-CO" sz="1600" dirty="0"/>
          </a:p>
          <a:p>
            <a:endParaRPr lang="es-CO" sz="1600" dirty="0"/>
          </a:p>
          <a:p>
            <a:endParaRPr lang="es-CO" dirty="0">
              <a:latin typeface="+mj-lt"/>
            </a:endParaRPr>
          </a:p>
        </p:txBody>
      </p:sp>
      <p:pic>
        <p:nvPicPr>
          <p:cNvPr id="4" name="Imagen 3">
            <a:extLst>
              <a:ext uri="{FF2B5EF4-FFF2-40B4-BE49-F238E27FC236}">
                <a16:creationId xmlns:a16="http://schemas.microsoft.com/office/drawing/2014/main" id="{9F0BC16F-05D8-4016-893B-35EF765BCA05}"/>
              </a:ext>
            </a:extLst>
          </p:cNvPr>
          <p:cNvPicPr>
            <a:picLocks noChangeAspect="1"/>
          </p:cNvPicPr>
          <p:nvPr/>
        </p:nvPicPr>
        <p:blipFill>
          <a:blip r:embed="rId2"/>
          <a:stretch>
            <a:fillRect/>
          </a:stretch>
        </p:blipFill>
        <p:spPr>
          <a:xfrm>
            <a:off x="4509348" y="1275606"/>
            <a:ext cx="4628589" cy="2802632"/>
          </a:xfrm>
          <a:prstGeom prst="rect">
            <a:avLst/>
          </a:prstGeom>
        </p:spPr>
      </p:pic>
    </p:spTree>
    <p:extLst>
      <p:ext uri="{BB962C8B-B14F-4D97-AF65-F5344CB8AC3E}">
        <p14:creationId xmlns:p14="http://schemas.microsoft.com/office/powerpoint/2010/main" val="658819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C7B2F3C-A4B4-451F-9C04-9F18521729FA}"/>
              </a:ext>
            </a:extLst>
          </p:cNvPr>
          <p:cNvSpPr>
            <a:spLocks noGrp="1"/>
          </p:cNvSpPr>
          <p:nvPr>
            <p:ph type="title"/>
          </p:nvPr>
        </p:nvSpPr>
        <p:spPr/>
        <p:txBody>
          <a:bodyPr>
            <a:noAutofit/>
          </a:bodyPr>
          <a:lstStyle/>
          <a:p>
            <a:pPr algn="ctr"/>
            <a:r>
              <a:rPr lang="es-CO" sz="3200" dirty="0">
                <a:solidFill>
                  <a:schemeClr val="accent2">
                    <a:lumMod val="50000"/>
                  </a:schemeClr>
                </a:solidFill>
              </a:rPr>
              <a:t>¿ Que son los stereotypes y anotaciones ?</a:t>
            </a:r>
            <a:endParaRPr lang="es-CO" sz="3200" dirty="0">
              <a:solidFill>
                <a:schemeClr val="accent2">
                  <a:lumMod val="75000"/>
                </a:schemeClr>
              </a:solidFill>
            </a:endParaRPr>
          </a:p>
        </p:txBody>
      </p:sp>
      <p:sp>
        <p:nvSpPr>
          <p:cNvPr id="2" name="CuadroTexto 1">
            <a:extLst>
              <a:ext uri="{FF2B5EF4-FFF2-40B4-BE49-F238E27FC236}">
                <a16:creationId xmlns:a16="http://schemas.microsoft.com/office/drawing/2014/main" id="{A1357105-A9CA-4BF2-87BA-D6344E4D63B6}"/>
              </a:ext>
            </a:extLst>
          </p:cNvPr>
          <p:cNvSpPr txBox="1"/>
          <p:nvPr/>
        </p:nvSpPr>
        <p:spPr>
          <a:xfrm>
            <a:off x="40048" y="915566"/>
            <a:ext cx="9103952" cy="1569660"/>
          </a:xfrm>
          <a:prstGeom prst="rect">
            <a:avLst/>
          </a:prstGeom>
          <a:noFill/>
        </p:spPr>
        <p:txBody>
          <a:bodyPr wrap="square" rtlCol="0">
            <a:spAutoFit/>
          </a:bodyPr>
          <a:lstStyle/>
          <a:p>
            <a:r>
              <a:rPr lang="es-MX" sz="1600" dirty="0">
                <a:solidFill>
                  <a:schemeClr val="tx2">
                    <a:lumMod val="50000"/>
                  </a:schemeClr>
                </a:solidFill>
                <a:latin typeface="+mj-lt"/>
              </a:rPr>
              <a:t>¿Existen más  estereotipos dentro de Spring Framework? </a:t>
            </a:r>
          </a:p>
          <a:p>
            <a:endParaRPr lang="es-MX" sz="1600" dirty="0">
              <a:solidFill>
                <a:schemeClr val="tx2">
                  <a:lumMod val="50000"/>
                </a:schemeClr>
              </a:solidFill>
              <a:latin typeface="+mj-lt"/>
            </a:endParaRPr>
          </a:p>
          <a:p>
            <a:r>
              <a:rPr lang="es-MX" sz="1600" dirty="0">
                <a:solidFill>
                  <a:schemeClr val="tx2">
                    <a:lumMod val="50000"/>
                  </a:schemeClr>
                </a:solidFill>
                <a:latin typeface="+mj-lt"/>
              </a:rPr>
              <a:t>Esta es una pregunta muy habitual, la respuesta es No. Otras anotaciones que comúnmente se ven como estereotipos no lo son . Un caso bastante clásico es el de @RestController que es una especialización de controller que contiene las anotaciones @Controller y @ResponseBody , pero realmente es una mera adaptación del clásico  @Controller.</a:t>
            </a:r>
            <a:endParaRPr lang="es-CO" dirty="0">
              <a:solidFill>
                <a:schemeClr val="tx2">
                  <a:lumMod val="50000"/>
                </a:schemeClr>
              </a:solidFill>
              <a:latin typeface="+mj-lt"/>
            </a:endParaRPr>
          </a:p>
        </p:txBody>
      </p:sp>
      <p:pic>
        <p:nvPicPr>
          <p:cNvPr id="3" name="Imagen 2">
            <a:extLst>
              <a:ext uri="{FF2B5EF4-FFF2-40B4-BE49-F238E27FC236}">
                <a16:creationId xmlns:a16="http://schemas.microsoft.com/office/drawing/2014/main" id="{1AE91FD2-9083-4562-8EDE-91D92138113B}"/>
              </a:ext>
            </a:extLst>
          </p:cNvPr>
          <p:cNvPicPr>
            <a:picLocks noChangeAspect="1"/>
          </p:cNvPicPr>
          <p:nvPr/>
        </p:nvPicPr>
        <p:blipFill>
          <a:blip r:embed="rId2"/>
          <a:stretch>
            <a:fillRect/>
          </a:stretch>
        </p:blipFill>
        <p:spPr>
          <a:xfrm>
            <a:off x="1835696" y="2571750"/>
            <a:ext cx="4624336" cy="1233754"/>
          </a:xfrm>
          <a:prstGeom prst="rect">
            <a:avLst/>
          </a:prstGeom>
        </p:spPr>
      </p:pic>
      <p:sp>
        <p:nvSpPr>
          <p:cNvPr id="6" name="CuadroTexto 5">
            <a:extLst>
              <a:ext uri="{FF2B5EF4-FFF2-40B4-BE49-F238E27FC236}">
                <a16:creationId xmlns:a16="http://schemas.microsoft.com/office/drawing/2014/main" id="{37F2B781-48F6-4A75-9C1C-499212403D3E}"/>
              </a:ext>
            </a:extLst>
          </p:cNvPr>
          <p:cNvSpPr txBox="1"/>
          <p:nvPr/>
        </p:nvSpPr>
        <p:spPr>
          <a:xfrm>
            <a:off x="0" y="3892028"/>
            <a:ext cx="8964488" cy="861774"/>
          </a:xfrm>
          <a:prstGeom prst="rect">
            <a:avLst/>
          </a:prstGeom>
          <a:noFill/>
        </p:spPr>
        <p:txBody>
          <a:bodyPr wrap="square" rtlCol="0">
            <a:spAutoFit/>
          </a:bodyPr>
          <a:lstStyle/>
          <a:p>
            <a:r>
              <a:rPr lang="es-MX" sz="1600" dirty="0">
                <a:solidFill>
                  <a:schemeClr val="tx2">
                    <a:lumMod val="50000"/>
                  </a:schemeClr>
                </a:solidFill>
                <a:latin typeface="+mj-lt"/>
              </a:rPr>
              <a:t>Los controladores de tipo @RestController cada día se usan más en el universo de Spring Framework debido al mayor uso de las arquitecturas SPA (</a:t>
            </a:r>
            <a:r>
              <a:rPr lang="es-CO" sz="1600" dirty="0">
                <a:solidFill>
                  <a:schemeClr val="tx2">
                    <a:lumMod val="50000"/>
                  </a:schemeClr>
                </a:solidFill>
                <a:latin typeface="+mj-lt"/>
              </a:rPr>
              <a:t>Single Page Applications</a:t>
            </a:r>
            <a:r>
              <a:rPr lang="es-MX" sz="1600" dirty="0">
                <a:solidFill>
                  <a:schemeClr val="tx2">
                    <a:lumMod val="50000"/>
                  </a:schemeClr>
                </a:solidFill>
                <a:latin typeface="+mj-lt"/>
              </a:rPr>
              <a:t>) en las aplicaciones clientes que usamos en el día a día.</a:t>
            </a:r>
            <a:endParaRPr lang="es-CO" sz="1600" dirty="0">
              <a:solidFill>
                <a:schemeClr val="tx2">
                  <a:lumMod val="50000"/>
                </a:schemeClr>
              </a:solidFill>
              <a:latin typeface="+mj-lt"/>
            </a:endParaRPr>
          </a:p>
        </p:txBody>
      </p:sp>
    </p:spTree>
    <p:extLst>
      <p:ext uri="{BB962C8B-B14F-4D97-AF65-F5344CB8AC3E}">
        <p14:creationId xmlns:p14="http://schemas.microsoft.com/office/powerpoint/2010/main" val="786486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C7B2F3C-A4B4-451F-9C04-9F18521729FA}"/>
              </a:ext>
            </a:extLst>
          </p:cNvPr>
          <p:cNvSpPr>
            <a:spLocks noGrp="1"/>
          </p:cNvSpPr>
          <p:nvPr>
            <p:ph type="title"/>
          </p:nvPr>
        </p:nvSpPr>
        <p:spPr/>
        <p:txBody>
          <a:bodyPr>
            <a:noAutofit/>
          </a:bodyPr>
          <a:lstStyle/>
          <a:p>
            <a:pPr algn="ctr"/>
            <a:r>
              <a:rPr lang="es-CO" sz="3200" dirty="0">
                <a:solidFill>
                  <a:schemeClr val="accent2">
                    <a:lumMod val="50000"/>
                  </a:schemeClr>
                </a:solidFill>
              </a:rPr>
              <a:t>¿ Que son los stereotypes y anotaciones ?</a:t>
            </a:r>
            <a:endParaRPr lang="es-CO" sz="3200" dirty="0">
              <a:solidFill>
                <a:schemeClr val="accent2">
                  <a:lumMod val="75000"/>
                </a:schemeClr>
              </a:solidFill>
            </a:endParaRPr>
          </a:p>
        </p:txBody>
      </p:sp>
      <p:sp>
        <p:nvSpPr>
          <p:cNvPr id="2" name="CuadroTexto 1">
            <a:extLst>
              <a:ext uri="{FF2B5EF4-FFF2-40B4-BE49-F238E27FC236}">
                <a16:creationId xmlns:a16="http://schemas.microsoft.com/office/drawing/2014/main" id="{A1357105-A9CA-4BF2-87BA-D6344E4D63B6}"/>
              </a:ext>
            </a:extLst>
          </p:cNvPr>
          <p:cNvSpPr txBox="1"/>
          <p:nvPr/>
        </p:nvSpPr>
        <p:spPr>
          <a:xfrm>
            <a:off x="-596" y="813296"/>
            <a:ext cx="9144595" cy="3539430"/>
          </a:xfrm>
          <a:prstGeom prst="rect">
            <a:avLst/>
          </a:prstGeom>
          <a:noFill/>
        </p:spPr>
        <p:txBody>
          <a:bodyPr wrap="square" rtlCol="0">
            <a:spAutoFit/>
          </a:bodyPr>
          <a:lstStyle/>
          <a:p>
            <a:r>
              <a:rPr lang="es-CO" sz="1600" b="1" dirty="0">
                <a:solidFill>
                  <a:schemeClr val="tx2">
                    <a:lumMod val="50000"/>
                  </a:schemeClr>
                </a:solidFill>
                <a:latin typeface="+mj-lt"/>
              </a:rPr>
              <a:t>@</a:t>
            </a:r>
            <a:r>
              <a:rPr lang="es-CO" sz="1600" b="1" dirty="0" err="1">
                <a:solidFill>
                  <a:schemeClr val="tx2">
                    <a:lumMod val="50000"/>
                  </a:schemeClr>
                </a:solidFill>
                <a:latin typeface="+mj-lt"/>
              </a:rPr>
              <a:t>Configuration</a:t>
            </a:r>
            <a:r>
              <a:rPr lang="es-CO" sz="1600" b="1" dirty="0">
                <a:solidFill>
                  <a:schemeClr val="tx2">
                    <a:lumMod val="50000"/>
                  </a:schemeClr>
                </a:solidFill>
                <a:latin typeface="+mj-lt"/>
              </a:rPr>
              <a:t>: </a:t>
            </a:r>
            <a:r>
              <a:rPr lang="es-MX" sz="1600" b="1" dirty="0">
                <a:solidFill>
                  <a:schemeClr val="tx2">
                    <a:lumMod val="50000"/>
                  </a:schemeClr>
                </a:solidFill>
                <a:latin typeface="+mj-lt"/>
              </a:rPr>
              <a:t>I</a:t>
            </a:r>
            <a:r>
              <a:rPr lang="es-MX" sz="1600" dirty="0">
                <a:solidFill>
                  <a:schemeClr val="tx2">
                    <a:lumMod val="50000"/>
                  </a:schemeClr>
                </a:solidFill>
                <a:latin typeface="+mj-lt"/>
              </a:rPr>
              <a:t>ndica que la clase en la que se encuentra contiene la configuración principal del proyecto.</a:t>
            </a:r>
          </a:p>
          <a:p>
            <a:endParaRPr lang="es-MX" sz="1600" dirty="0">
              <a:solidFill>
                <a:schemeClr val="tx2">
                  <a:lumMod val="50000"/>
                </a:schemeClr>
              </a:solidFill>
              <a:latin typeface="+mj-lt"/>
            </a:endParaRPr>
          </a:p>
          <a:p>
            <a:r>
              <a:rPr lang="es-MX" sz="1600" b="1" dirty="0">
                <a:solidFill>
                  <a:schemeClr val="tx2">
                    <a:lumMod val="50000"/>
                  </a:schemeClr>
                </a:solidFill>
                <a:latin typeface="+mj-lt"/>
              </a:rPr>
              <a:t>@</a:t>
            </a:r>
            <a:r>
              <a:rPr lang="es-MX" sz="1600" b="1" dirty="0" err="1">
                <a:solidFill>
                  <a:schemeClr val="tx2">
                    <a:lumMod val="50000"/>
                  </a:schemeClr>
                </a:solidFill>
                <a:latin typeface="+mj-lt"/>
              </a:rPr>
              <a:t>EnableAutoConfiguration</a:t>
            </a:r>
            <a:r>
              <a:rPr lang="es-MX" sz="1600" b="1" dirty="0">
                <a:solidFill>
                  <a:schemeClr val="tx2">
                    <a:lumMod val="50000"/>
                  </a:schemeClr>
                </a:solidFill>
                <a:latin typeface="+mj-lt"/>
              </a:rPr>
              <a:t>:</a:t>
            </a:r>
            <a:r>
              <a:rPr lang="es-MX" sz="1600" dirty="0">
                <a:solidFill>
                  <a:schemeClr val="tx2">
                    <a:lumMod val="50000"/>
                  </a:schemeClr>
                </a:solidFill>
                <a:latin typeface="+mj-lt"/>
              </a:rPr>
              <a:t> Indica que se aplicará la configuración automática del starter que hemos utilizado. Solo debe añadirse en un sitio, y es muy frecuente situarla en la clase main.</a:t>
            </a:r>
          </a:p>
          <a:p>
            <a:endParaRPr lang="es-MX" sz="1600" dirty="0">
              <a:solidFill>
                <a:schemeClr val="tx2">
                  <a:lumMod val="50000"/>
                </a:schemeClr>
              </a:solidFill>
              <a:latin typeface="+mj-lt"/>
            </a:endParaRPr>
          </a:p>
          <a:p>
            <a:r>
              <a:rPr lang="es-MX" sz="1600" b="1" dirty="0">
                <a:solidFill>
                  <a:schemeClr val="tx2">
                    <a:lumMod val="50000"/>
                  </a:schemeClr>
                </a:solidFill>
                <a:latin typeface="+mj-lt"/>
              </a:rPr>
              <a:t>@</a:t>
            </a:r>
            <a:r>
              <a:rPr lang="es-MX" sz="1600" b="1" dirty="0" err="1">
                <a:solidFill>
                  <a:schemeClr val="tx2">
                    <a:lumMod val="50000"/>
                  </a:schemeClr>
                </a:solidFill>
                <a:latin typeface="+mj-lt"/>
              </a:rPr>
              <a:t>ComponentScan</a:t>
            </a:r>
            <a:r>
              <a:rPr lang="es-MX" sz="1600" b="1" dirty="0">
                <a:solidFill>
                  <a:schemeClr val="tx2">
                    <a:lumMod val="50000"/>
                  </a:schemeClr>
                </a:solidFill>
                <a:latin typeface="+mj-lt"/>
              </a:rPr>
              <a:t>:</a:t>
            </a:r>
            <a:r>
              <a:rPr lang="es-MX" sz="1600" dirty="0">
                <a:solidFill>
                  <a:schemeClr val="tx2">
                    <a:lumMod val="50000"/>
                  </a:schemeClr>
                </a:solidFill>
                <a:latin typeface="+mj-lt"/>
              </a:rPr>
              <a:t> Ayuda a localizar elementos etiquetados con otras anotaciones cuando sean necesarios.</a:t>
            </a:r>
          </a:p>
          <a:p>
            <a:endParaRPr lang="es-MX" sz="1600" dirty="0">
              <a:solidFill>
                <a:schemeClr val="tx2">
                  <a:lumMod val="50000"/>
                </a:schemeClr>
              </a:solidFill>
              <a:latin typeface="+mj-lt"/>
            </a:endParaRPr>
          </a:p>
          <a:p>
            <a:r>
              <a:rPr lang="es-CO" sz="1600" b="1" dirty="0">
                <a:solidFill>
                  <a:schemeClr val="tx2">
                    <a:lumMod val="50000"/>
                  </a:schemeClr>
                </a:solidFill>
                <a:latin typeface="+mj-lt"/>
              </a:rPr>
              <a:t>@</a:t>
            </a:r>
            <a:r>
              <a:rPr lang="es-CO" sz="1600" b="1" dirty="0" err="1">
                <a:solidFill>
                  <a:schemeClr val="tx2">
                    <a:lumMod val="50000"/>
                  </a:schemeClr>
                </a:solidFill>
                <a:latin typeface="+mj-lt"/>
              </a:rPr>
              <a:t>SpringBootApplication</a:t>
            </a:r>
            <a:r>
              <a:rPr lang="es-CO" sz="1600" b="1" dirty="0">
                <a:solidFill>
                  <a:schemeClr val="tx2">
                    <a:lumMod val="50000"/>
                  </a:schemeClr>
                </a:solidFill>
                <a:latin typeface="+mj-lt"/>
              </a:rPr>
              <a:t>: </a:t>
            </a:r>
            <a:r>
              <a:rPr lang="es-MX" sz="1600" dirty="0">
                <a:solidFill>
                  <a:schemeClr val="tx2">
                    <a:lumMod val="50000"/>
                  </a:schemeClr>
                </a:solidFill>
                <a:latin typeface="+mj-lt"/>
              </a:rPr>
              <a:t>Para no llenar nuestra clase de anotaciones, podemos sustituir las etiquetas @</a:t>
            </a:r>
            <a:r>
              <a:rPr lang="es-MX" sz="1600" dirty="0" err="1">
                <a:solidFill>
                  <a:schemeClr val="tx2">
                    <a:lumMod val="50000"/>
                  </a:schemeClr>
                </a:solidFill>
                <a:latin typeface="+mj-lt"/>
              </a:rPr>
              <a:t>Configuration</a:t>
            </a:r>
            <a:r>
              <a:rPr lang="es-MX" sz="1600" dirty="0">
                <a:solidFill>
                  <a:schemeClr val="tx2">
                    <a:lumMod val="50000"/>
                  </a:schemeClr>
                </a:solidFill>
                <a:latin typeface="+mj-lt"/>
              </a:rPr>
              <a:t>, @</a:t>
            </a:r>
            <a:r>
              <a:rPr lang="es-MX" sz="1600" dirty="0" err="1">
                <a:solidFill>
                  <a:schemeClr val="tx2">
                    <a:lumMod val="50000"/>
                  </a:schemeClr>
                </a:solidFill>
                <a:latin typeface="+mj-lt"/>
              </a:rPr>
              <a:t>EnableAutoConfiguration</a:t>
            </a:r>
            <a:r>
              <a:rPr lang="es-MX" sz="1600" dirty="0">
                <a:solidFill>
                  <a:schemeClr val="tx2">
                    <a:lumMod val="50000"/>
                  </a:schemeClr>
                </a:solidFill>
                <a:latin typeface="+mj-lt"/>
              </a:rPr>
              <a:t> y @</a:t>
            </a:r>
            <a:r>
              <a:rPr lang="es-MX" sz="1600" dirty="0" err="1">
                <a:solidFill>
                  <a:schemeClr val="tx2">
                    <a:lumMod val="50000"/>
                  </a:schemeClr>
                </a:solidFill>
                <a:latin typeface="+mj-lt"/>
              </a:rPr>
              <a:t>ComponentScan</a:t>
            </a:r>
            <a:r>
              <a:rPr lang="es-MX" sz="1600" dirty="0">
                <a:solidFill>
                  <a:schemeClr val="tx2">
                    <a:lumMod val="50000"/>
                  </a:schemeClr>
                </a:solidFill>
                <a:latin typeface="+mj-lt"/>
              </a:rPr>
              <a:t> por @SpringBootApplication, que engloba al resto.</a:t>
            </a:r>
          </a:p>
          <a:p>
            <a:endParaRPr lang="es-MX" sz="1600" dirty="0">
              <a:solidFill>
                <a:schemeClr val="tx2">
                  <a:lumMod val="50000"/>
                </a:schemeClr>
              </a:solidFill>
              <a:latin typeface="+mj-lt"/>
            </a:endParaRPr>
          </a:p>
          <a:p>
            <a:r>
              <a:rPr lang="es-MX" sz="1600" b="1" dirty="0">
                <a:solidFill>
                  <a:schemeClr val="tx2">
                    <a:lumMod val="50000"/>
                  </a:schemeClr>
                </a:solidFill>
                <a:latin typeface="+mj-lt"/>
              </a:rPr>
              <a:t>@</a:t>
            </a:r>
            <a:r>
              <a:rPr lang="es-MX" sz="1600" b="1" dirty="0" err="1">
                <a:solidFill>
                  <a:schemeClr val="tx2">
                    <a:lumMod val="50000"/>
                  </a:schemeClr>
                </a:solidFill>
                <a:latin typeface="+mj-lt"/>
              </a:rPr>
              <a:t>Autowired</a:t>
            </a:r>
            <a:r>
              <a:rPr lang="es-MX" sz="1600" b="1" dirty="0">
                <a:solidFill>
                  <a:schemeClr val="tx2">
                    <a:lumMod val="50000"/>
                  </a:schemeClr>
                </a:solidFill>
                <a:latin typeface="+mj-lt"/>
              </a:rPr>
              <a:t>:</a:t>
            </a:r>
            <a:r>
              <a:rPr lang="es-MX" sz="1600" dirty="0">
                <a:solidFill>
                  <a:schemeClr val="tx2">
                    <a:lumMod val="50000"/>
                  </a:schemeClr>
                </a:solidFill>
                <a:latin typeface="+mj-lt"/>
              </a:rPr>
              <a:t> A través de esta anotación Spring será capaz de llevar a cabo la inyección de dependencias sobre el atributo marcado. En este caso, estamos inyectando la capa de servicio, y por eso no tenemos que instanciarla.</a:t>
            </a:r>
            <a:endParaRPr lang="es-CO" dirty="0">
              <a:solidFill>
                <a:schemeClr val="tx2">
                  <a:lumMod val="50000"/>
                </a:schemeClr>
              </a:solidFill>
              <a:latin typeface="+mj-lt"/>
            </a:endParaRPr>
          </a:p>
        </p:txBody>
      </p:sp>
    </p:spTree>
    <p:extLst>
      <p:ext uri="{BB962C8B-B14F-4D97-AF65-F5344CB8AC3E}">
        <p14:creationId xmlns:p14="http://schemas.microsoft.com/office/powerpoint/2010/main" val="2605592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C7B2F3C-A4B4-451F-9C04-9F18521729FA}"/>
              </a:ext>
            </a:extLst>
          </p:cNvPr>
          <p:cNvSpPr>
            <a:spLocks noGrp="1"/>
          </p:cNvSpPr>
          <p:nvPr>
            <p:ph type="title"/>
          </p:nvPr>
        </p:nvSpPr>
        <p:spPr/>
        <p:txBody>
          <a:bodyPr>
            <a:noAutofit/>
          </a:bodyPr>
          <a:lstStyle/>
          <a:p>
            <a:pPr algn="ctr"/>
            <a:r>
              <a:rPr lang="es-CO" sz="3200" dirty="0">
                <a:solidFill>
                  <a:schemeClr val="accent2">
                    <a:lumMod val="50000"/>
                  </a:schemeClr>
                </a:solidFill>
              </a:rPr>
              <a:t>¿ Que son los stereotypes y anotaciones ?</a:t>
            </a:r>
            <a:endParaRPr lang="es-CO" sz="3200" dirty="0">
              <a:solidFill>
                <a:schemeClr val="accent2">
                  <a:lumMod val="75000"/>
                </a:schemeClr>
              </a:solidFill>
            </a:endParaRPr>
          </a:p>
        </p:txBody>
      </p:sp>
      <p:sp>
        <p:nvSpPr>
          <p:cNvPr id="2" name="CuadroTexto 1">
            <a:extLst>
              <a:ext uri="{FF2B5EF4-FFF2-40B4-BE49-F238E27FC236}">
                <a16:creationId xmlns:a16="http://schemas.microsoft.com/office/drawing/2014/main" id="{A1357105-A9CA-4BF2-87BA-D6344E4D63B6}"/>
              </a:ext>
            </a:extLst>
          </p:cNvPr>
          <p:cNvSpPr txBox="1"/>
          <p:nvPr/>
        </p:nvSpPr>
        <p:spPr>
          <a:xfrm>
            <a:off x="0" y="884351"/>
            <a:ext cx="6156176" cy="4278094"/>
          </a:xfrm>
          <a:prstGeom prst="rect">
            <a:avLst/>
          </a:prstGeom>
          <a:noFill/>
        </p:spPr>
        <p:txBody>
          <a:bodyPr wrap="square" rtlCol="0">
            <a:spAutoFit/>
          </a:bodyPr>
          <a:lstStyle/>
          <a:p>
            <a:r>
              <a:rPr lang="es-MX" sz="1600" b="1" dirty="0">
                <a:solidFill>
                  <a:schemeClr val="tx2">
                    <a:lumMod val="50000"/>
                  </a:schemeClr>
                </a:solidFill>
                <a:latin typeface="+mj-lt"/>
              </a:rPr>
              <a:t>@</a:t>
            </a:r>
            <a:r>
              <a:rPr lang="es-MX" sz="1600" b="1" dirty="0" err="1">
                <a:solidFill>
                  <a:schemeClr val="tx2">
                    <a:lumMod val="50000"/>
                  </a:schemeClr>
                </a:solidFill>
                <a:latin typeface="+mj-lt"/>
              </a:rPr>
              <a:t>RequestMapping</a:t>
            </a:r>
            <a:r>
              <a:rPr lang="es-MX" sz="1600" b="1" dirty="0">
                <a:solidFill>
                  <a:schemeClr val="tx2">
                    <a:lumMod val="50000"/>
                  </a:schemeClr>
                </a:solidFill>
                <a:latin typeface="+mj-lt"/>
              </a:rPr>
              <a:t>:</a:t>
            </a:r>
            <a:r>
              <a:rPr lang="es-MX" sz="1600" dirty="0">
                <a:solidFill>
                  <a:schemeClr val="tx2">
                    <a:lumMod val="50000"/>
                  </a:schemeClr>
                </a:solidFill>
                <a:latin typeface="+mj-lt"/>
              </a:rPr>
              <a:t> Con esta anotación especificamos la ruta desde la que escuchará el servicio, y qué método le corresponde.</a:t>
            </a:r>
          </a:p>
          <a:p>
            <a:endParaRPr lang="es-MX" sz="1600" dirty="0">
              <a:solidFill>
                <a:schemeClr val="tx2">
                  <a:lumMod val="50000"/>
                </a:schemeClr>
              </a:solidFill>
              <a:latin typeface="+mj-lt"/>
            </a:endParaRPr>
          </a:p>
          <a:p>
            <a:r>
              <a:rPr lang="es-MX" sz="1600" b="1" dirty="0">
                <a:solidFill>
                  <a:schemeClr val="tx2">
                    <a:lumMod val="50000"/>
                  </a:schemeClr>
                </a:solidFill>
                <a:latin typeface="+mj-lt"/>
              </a:rPr>
              <a:t>@</a:t>
            </a:r>
            <a:r>
              <a:rPr lang="es-MX" sz="1600" b="1" dirty="0" err="1">
                <a:solidFill>
                  <a:schemeClr val="tx2">
                    <a:lumMod val="50000"/>
                  </a:schemeClr>
                </a:solidFill>
                <a:latin typeface="+mj-lt"/>
              </a:rPr>
              <a:t>PathVariable</a:t>
            </a:r>
            <a:r>
              <a:rPr lang="es-MX" sz="1600" b="1" dirty="0">
                <a:solidFill>
                  <a:schemeClr val="tx2">
                    <a:lumMod val="50000"/>
                  </a:schemeClr>
                </a:solidFill>
                <a:latin typeface="+mj-lt"/>
              </a:rPr>
              <a:t>:</a:t>
            </a:r>
            <a:r>
              <a:rPr lang="es-MX" sz="1600" dirty="0">
                <a:solidFill>
                  <a:schemeClr val="tx2">
                    <a:lumMod val="50000"/>
                  </a:schemeClr>
                </a:solidFill>
                <a:latin typeface="+mj-lt"/>
              </a:rPr>
              <a:t> Sirve para indicar con qué variable de la </a:t>
            </a:r>
            <a:r>
              <a:rPr lang="es-MX" sz="1600" dirty="0" err="1">
                <a:solidFill>
                  <a:schemeClr val="tx2">
                    <a:lumMod val="50000"/>
                  </a:schemeClr>
                </a:solidFill>
                <a:latin typeface="+mj-lt"/>
              </a:rPr>
              <a:t>url</a:t>
            </a:r>
            <a:r>
              <a:rPr lang="es-MX" sz="1600" dirty="0">
                <a:solidFill>
                  <a:schemeClr val="tx2">
                    <a:lumMod val="50000"/>
                  </a:schemeClr>
                </a:solidFill>
                <a:latin typeface="+mj-lt"/>
              </a:rPr>
              <a:t> se relaciona el parámetro sobre el que se esté usando la anotación.</a:t>
            </a:r>
          </a:p>
          <a:p>
            <a:endParaRPr lang="es-MX" sz="1600" dirty="0">
              <a:solidFill>
                <a:schemeClr val="tx2">
                  <a:lumMod val="50000"/>
                </a:schemeClr>
              </a:solidFill>
              <a:latin typeface="+mj-lt"/>
            </a:endParaRPr>
          </a:p>
          <a:p>
            <a:r>
              <a:rPr lang="es-MX" sz="1600" b="1" dirty="0">
                <a:solidFill>
                  <a:schemeClr val="tx2">
                    <a:lumMod val="50000"/>
                  </a:schemeClr>
                </a:solidFill>
                <a:latin typeface="+mj-lt"/>
              </a:rPr>
              <a:t>@</a:t>
            </a:r>
            <a:r>
              <a:rPr lang="es-MX" sz="1600" b="1" dirty="0" err="1">
                <a:solidFill>
                  <a:schemeClr val="tx2">
                    <a:lumMod val="50000"/>
                  </a:schemeClr>
                </a:solidFill>
                <a:latin typeface="+mj-lt"/>
              </a:rPr>
              <a:t>Mapper</a:t>
            </a:r>
            <a:r>
              <a:rPr lang="es-MX" sz="1600" b="1" dirty="0">
                <a:solidFill>
                  <a:schemeClr val="tx2">
                    <a:lumMod val="50000"/>
                  </a:schemeClr>
                </a:solidFill>
                <a:latin typeface="+mj-lt"/>
              </a:rPr>
              <a:t>:</a:t>
            </a:r>
            <a:r>
              <a:rPr lang="es-MX" sz="1600" dirty="0">
                <a:solidFill>
                  <a:schemeClr val="tx2">
                    <a:lumMod val="50000"/>
                  </a:schemeClr>
                </a:solidFill>
                <a:latin typeface="+mj-lt"/>
              </a:rPr>
              <a:t> Se utiliza para indicar que una interfaz es un </a:t>
            </a:r>
            <a:r>
              <a:rPr lang="es-MX" sz="1600" dirty="0" err="1">
                <a:solidFill>
                  <a:schemeClr val="tx2">
                    <a:lumMod val="50000"/>
                  </a:schemeClr>
                </a:solidFill>
                <a:latin typeface="+mj-lt"/>
              </a:rPr>
              <a:t>mapper</a:t>
            </a:r>
            <a:r>
              <a:rPr lang="es-MX" sz="1600" dirty="0">
                <a:solidFill>
                  <a:schemeClr val="tx2">
                    <a:lumMod val="50000"/>
                  </a:schemeClr>
                </a:solidFill>
                <a:latin typeface="+mj-lt"/>
              </a:rPr>
              <a:t>, y así Spring pueda localizarla.</a:t>
            </a:r>
          </a:p>
          <a:p>
            <a:endParaRPr lang="es-MX" sz="1600" dirty="0">
              <a:solidFill>
                <a:schemeClr val="tx2">
                  <a:lumMod val="50000"/>
                </a:schemeClr>
              </a:solidFill>
              <a:latin typeface="+mj-lt"/>
            </a:endParaRPr>
          </a:p>
          <a:p>
            <a:r>
              <a:rPr lang="es-MX" sz="1600" b="1" dirty="0">
                <a:solidFill>
                  <a:schemeClr val="tx2">
                    <a:lumMod val="50000"/>
                  </a:schemeClr>
                </a:solidFill>
                <a:latin typeface="+mj-lt"/>
              </a:rPr>
              <a:t>@</a:t>
            </a:r>
            <a:r>
              <a:rPr lang="es-MX" sz="1600" b="1" dirty="0" err="1">
                <a:solidFill>
                  <a:schemeClr val="tx2">
                    <a:lumMod val="50000"/>
                  </a:schemeClr>
                </a:solidFill>
                <a:latin typeface="+mj-lt"/>
              </a:rPr>
              <a:t>Query</a:t>
            </a:r>
            <a:r>
              <a:rPr lang="es-MX" sz="1600" b="1" dirty="0">
                <a:solidFill>
                  <a:schemeClr val="tx2">
                    <a:lumMod val="50000"/>
                  </a:schemeClr>
                </a:solidFill>
                <a:latin typeface="+mj-lt"/>
              </a:rPr>
              <a:t>:</a:t>
            </a:r>
            <a:r>
              <a:rPr lang="es-MX" sz="1600" dirty="0">
                <a:solidFill>
                  <a:schemeClr val="tx2">
                    <a:lumMod val="50000"/>
                  </a:schemeClr>
                </a:solidFill>
                <a:latin typeface="+mj-lt"/>
              </a:rPr>
              <a:t> Se utiliza para definir un atributo en un repositorio que contiene JPQL o SQL para ejecutar.</a:t>
            </a:r>
          </a:p>
          <a:p>
            <a:endParaRPr lang="es-MX" sz="1600" dirty="0">
              <a:solidFill>
                <a:schemeClr val="tx2">
                  <a:lumMod val="50000"/>
                </a:schemeClr>
              </a:solidFill>
              <a:latin typeface="+mj-lt"/>
            </a:endParaRPr>
          </a:p>
          <a:p>
            <a:r>
              <a:rPr lang="es-MX" sz="1600" b="1" dirty="0">
                <a:solidFill>
                  <a:schemeClr val="tx2">
                    <a:lumMod val="50000"/>
                  </a:schemeClr>
                </a:solidFill>
                <a:latin typeface="+mj-lt"/>
              </a:rPr>
              <a:t>@</a:t>
            </a:r>
            <a:r>
              <a:rPr lang="es-MX" sz="1600" b="1" dirty="0" err="1">
                <a:solidFill>
                  <a:schemeClr val="tx2">
                    <a:lumMod val="50000"/>
                  </a:schemeClr>
                </a:solidFill>
                <a:latin typeface="+mj-lt"/>
              </a:rPr>
              <a:t>Param</a:t>
            </a:r>
            <a:r>
              <a:rPr lang="es-MX" sz="1600" b="1" dirty="0">
                <a:solidFill>
                  <a:schemeClr val="tx2">
                    <a:lumMod val="50000"/>
                  </a:schemeClr>
                </a:solidFill>
                <a:latin typeface="+mj-lt"/>
              </a:rPr>
              <a:t>:</a:t>
            </a:r>
            <a:r>
              <a:rPr lang="es-MX" sz="1600" dirty="0">
                <a:solidFill>
                  <a:schemeClr val="tx2">
                    <a:lumMod val="50000"/>
                  </a:schemeClr>
                </a:solidFill>
                <a:latin typeface="+mj-lt"/>
              </a:rPr>
              <a:t> Se utiliza para enlazar el parámetro de un método  con el parámetro de la consulta a la hora de procesar las consultas en los repositorios.</a:t>
            </a:r>
          </a:p>
          <a:p>
            <a:endParaRPr lang="es-MX" sz="1600" dirty="0">
              <a:solidFill>
                <a:schemeClr val="tx2">
                  <a:lumMod val="50000"/>
                </a:schemeClr>
              </a:solidFill>
            </a:endParaRPr>
          </a:p>
          <a:p>
            <a:endParaRPr lang="es-MX" sz="1600" dirty="0">
              <a:solidFill>
                <a:schemeClr val="tx2">
                  <a:lumMod val="50000"/>
                </a:schemeClr>
              </a:solidFill>
            </a:endParaRPr>
          </a:p>
        </p:txBody>
      </p:sp>
      <p:pic>
        <p:nvPicPr>
          <p:cNvPr id="6" name="Imagen 5">
            <a:extLst>
              <a:ext uri="{FF2B5EF4-FFF2-40B4-BE49-F238E27FC236}">
                <a16:creationId xmlns:a16="http://schemas.microsoft.com/office/drawing/2014/main" id="{03840410-0115-4359-AA7B-8DBC17626879}"/>
              </a:ext>
            </a:extLst>
          </p:cNvPr>
          <p:cNvPicPr>
            <a:picLocks noChangeAspect="1"/>
          </p:cNvPicPr>
          <p:nvPr/>
        </p:nvPicPr>
        <p:blipFill>
          <a:blip r:embed="rId2"/>
          <a:stretch>
            <a:fillRect/>
          </a:stretch>
        </p:blipFill>
        <p:spPr>
          <a:xfrm>
            <a:off x="6714716" y="887170"/>
            <a:ext cx="1913007" cy="3628796"/>
          </a:xfrm>
          <a:prstGeom prst="rect">
            <a:avLst/>
          </a:prstGeom>
        </p:spPr>
      </p:pic>
    </p:spTree>
    <p:extLst>
      <p:ext uri="{BB962C8B-B14F-4D97-AF65-F5344CB8AC3E}">
        <p14:creationId xmlns:p14="http://schemas.microsoft.com/office/powerpoint/2010/main" val="797008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C7B2F3C-A4B4-451F-9C04-9F18521729FA}"/>
              </a:ext>
            </a:extLst>
          </p:cNvPr>
          <p:cNvSpPr>
            <a:spLocks noGrp="1"/>
          </p:cNvSpPr>
          <p:nvPr>
            <p:ph type="title"/>
          </p:nvPr>
        </p:nvSpPr>
        <p:spPr/>
        <p:txBody>
          <a:bodyPr>
            <a:noAutofit/>
          </a:bodyPr>
          <a:lstStyle/>
          <a:p>
            <a:pPr algn="ctr"/>
            <a:r>
              <a:rPr lang="es-CO" sz="3200" dirty="0">
                <a:solidFill>
                  <a:schemeClr val="accent2">
                    <a:lumMod val="50000"/>
                  </a:schemeClr>
                </a:solidFill>
              </a:rPr>
              <a:t>Conceptos SOLID</a:t>
            </a:r>
            <a:endParaRPr lang="es-CO" sz="3200" dirty="0">
              <a:solidFill>
                <a:schemeClr val="accent2">
                  <a:lumMod val="75000"/>
                </a:schemeClr>
              </a:solidFill>
            </a:endParaRPr>
          </a:p>
        </p:txBody>
      </p:sp>
      <p:pic>
        <p:nvPicPr>
          <p:cNvPr id="7" name="Imagen 6">
            <a:extLst>
              <a:ext uri="{FF2B5EF4-FFF2-40B4-BE49-F238E27FC236}">
                <a16:creationId xmlns:a16="http://schemas.microsoft.com/office/drawing/2014/main" id="{23AA790C-62B9-48F8-84EB-58F05BA57413}"/>
              </a:ext>
            </a:extLst>
          </p:cNvPr>
          <p:cNvPicPr>
            <a:picLocks noChangeAspect="1"/>
          </p:cNvPicPr>
          <p:nvPr/>
        </p:nvPicPr>
        <p:blipFill>
          <a:blip r:embed="rId2"/>
          <a:stretch>
            <a:fillRect/>
          </a:stretch>
        </p:blipFill>
        <p:spPr>
          <a:xfrm>
            <a:off x="13036" y="1059582"/>
            <a:ext cx="5162550" cy="2809875"/>
          </a:xfrm>
          <a:prstGeom prst="rect">
            <a:avLst/>
          </a:prstGeom>
        </p:spPr>
      </p:pic>
      <p:pic>
        <p:nvPicPr>
          <p:cNvPr id="8" name="Imagen 7">
            <a:extLst>
              <a:ext uri="{FF2B5EF4-FFF2-40B4-BE49-F238E27FC236}">
                <a16:creationId xmlns:a16="http://schemas.microsoft.com/office/drawing/2014/main" id="{30907F38-AC25-42C7-A7C9-65F68CA2CFEF}"/>
              </a:ext>
            </a:extLst>
          </p:cNvPr>
          <p:cNvPicPr>
            <a:picLocks noChangeAspect="1"/>
          </p:cNvPicPr>
          <p:nvPr/>
        </p:nvPicPr>
        <p:blipFill>
          <a:blip r:embed="rId3"/>
          <a:stretch>
            <a:fillRect/>
          </a:stretch>
        </p:blipFill>
        <p:spPr>
          <a:xfrm>
            <a:off x="5248275" y="857769"/>
            <a:ext cx="3895725" cy="3781425"/>
          </a:xfrm>
          <a:prstGeom prst="rect">
            <a:avLst/>
          </a:prstGeom>
        </p:spPr>
      </p:pic>
    </p:spTree>
    <p:extLst>
      <p:ext uri="{BB962C8B-B14F-4D97-AF65-F5344CB8AC3E}">
        <p14:creationId xmlns:p14="http://schemas.microsoft.com/office/powerpoint/2010/main" val="4003579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C7B2F3C-A4B4-451F-9C04-9F18521729FA}"/>
              </a:ext>
            </a:extLst>
          </p:cNvPr>
          <p:cNvSpPr>
            <a:spLocks noGrp="1"/>
          </p:cNvSpPr>
          <p:nvPr>
            <p:ph type="title"/>
          </p:nvPr>
        </p:nvSpPr>
        <p:spPr/>
        <p:txBody>
          <a:bodyPr>
            <a:noAutofit/>
          </a:bodyPr>
          <a:lstStyle/>
          <a:p>
            <a:pPr algn="ctr"/>
            <a:r>
              <a:rPr lang="es-CO" sz="3200" dirty="0">
                <a:solidFill>
                  <a:schemeClr val="accent2">
                    <a:lumMod val="50000"/>
                  </a:schemeClr>
                </a:solidFill>
              </a:rPr>
              <a:t>Conceptos SOLID</a:t>
            </a:r>
            <a:endParaRPr lang="es-CO" sz="3200" dirty="0">
              <a:solidFill>
                <a:schemeClr val="accent2">
                  <a:lumMod val="75000"/>
                </a:schemeClr>
              </a:solidFill>
            </a:endParaRPr>
          </a:p>
        </p:txBody>
      </p:sp>
      <p:sp>
        <p:nvSpPr>
          <p:cNvPr id="2" name="CuadroTexto 1">
            <a:extLst>
              <a:ext uri="{FF2B5EF4-FFF2-40B4-BE49-F238E27FC236}">
                <a16:creationId xmlns:a16="http://schemas.microsoft.com/office/drawing/2014/main" id="{A1357105-A9CA-4BF2-87BA-D6344E4D63B6}"/>
              </a:ext>
            </a:extLst>
          </p:cNvPr>
          <p:cNvSpPr txBox="1"/>
          <p:nvPr/>
        </p:nvSpPr>
        <p:spPr>
          <a:xfrm>
            <a:off x="0" y="884351"/>
            <a:ext cx="9036496" cy="4031873"/>
          </a:xfrm>
          <a:prstGeom prst="rect">
            <a:avLst/>
          </a:prstGeom>
          <a:noFill/>
        </p:spPr>
        <p:txBody>
          <a:bodyPr wrap="square" rtlCol="0">
            <a:spAutoFit/>
          </a:bodyPr>
          <a:lstStyle/>
          <a:p>
            <a:r>
              <a:rPr lang="es-MX" sz="1600" b="1" dirty="0">
                <a:solidFill>
                  <a:schemeClr val="tx2">
                    <a:lumMod val="50000"/>
                  </a:schemeClr>
                </a:solidFill>
                <a:latin typeface="+mj-lt"/>
              </a:rPr>
              <a:t>Solid </a:t>
            </a:r>
            <a:r>
              <a:rPr lang="es-MX" sz="1600" dirty="0">
                <a:solidFill>
                  <a:schemeClr val="tx2">
                    <a:lumMod val="50000"/>
                  </a:schemeClr>
                </a:solidFill>
                <a:latin typeface="+mj-lt"/>
              </a:rPr>
              <a:t>es un acrónimo inventado por Robert </a:t>
            </a:r>
            <a:r>
              <a:rPr lang="es-MX" sz="1600" dirty="0" err="1">
                <a:solidFill>
                  <a:schemeClr val="tx2">
                    <a:lumMod val="50000"/>
                  </a:schemeClr>
                </a:solidFill>
                <a:latin typeface="+mj-lt"/>
              </a:rPr>
              <a:t>C.Martin</a:t>
            </a:r>
            <a:r>
              <a:rPr lang="es-MX" sz="1600" dirty="0">
                <a:solidFill>
                  <a:schemeClr val="tx2">
                    <a:lumMod val="50000"/>
                  </a:schemeClr>
                </a:solidFill>
                <a:latin typeface="+mj-lt"/>
              </a:rPr>
              <a:t> para establecer los cinco principios básicos de la programación orientada a objetos y diseño. Este acrónimo tiene bastante relación con los patrones de diseño, en especial, con la alta cohesión y el bajo acoplamiento.</a:t>
            </a:r>
          </a:p>
          <a:p>
            <a:endParaRPr lang="es-MX" sz="1600" dirty="0">
              <a:solidFill>
                <a:schemeClr val="tx2">
                  <a:lumMod val="50000"/>
                </a:schemeClr>
              </a:solidFill>
              <a:latin typeface="+mj-lt"/>
            </a:endParaRPr>
          </a:p>
          <a:p>
            <a:r>
              <a:rPr lang="es-CO" sz="1600" b="1" dirty="0">
                <a:solidFill>
                  <a:schemeClr val="tx2">
                    <a:lumMod val="50000"/>
                  </a:schemeClr>
                </a:solidFill>
                <a:latin typeface="+mj-lt"/>
              </a:rPr>
              <a:t>S-Responsabilidad simple (Single </a:t>
            </a:r>
            <a:r>
              <a:rPr lang="es-CO" sz="1600" b="1" dirty="0" err="1">
                <a:solidFill>
                  <a:schemeClr val="tx2">
                    <a:lumMod val="50000"/>
                  </a:schemeClr>
                </a:solidFill>
                <a:latin typeface="+mj-lt"/>
              </a:rPr>
              <a:t>responsibility</a:t>
            </a:r>
            <a:r>
              <a:rPr lang="es-CO" sz="1600" b="1" dirty="0">
                <a:solidFill>
                  <a:schemeClr val="tx2">
                    <a:lumMod val="50000"/>
                  </a:schemeClr>
                </a:solidFill>
                <a:latin typeface="+mj-lt"/>
              </a:rPr>
              <a:t>):</a:t>
            </a:r>
          </a:p>
          <a:p>
            <a:endParaRPr lang="es-CO" sz="1600" b="1" dirty="0">
              <a:solidFill>
                <a:schemeClr val="tx2">
                  <a:lumMod val="50000"/>
                </a:schemeClr>
              </a:solidFill>
              <a:latin typeface="+mj-lt"/>
            </a:endParaRPr>
          </a:p>
          <a:p>
            <a:r>
              <a:rPr lang="es-MX" sz="1600" dirty="0">
                <a:solidFill>
                  <a:schemeClr val="tx2">
                    <a:lumMod val="50000"/>
                  </a:schemeClr>
                </a:solidFill>
                <a:latin typeface="+mj-lt"/>
              </a:rPr>
              <a:t>Este principio trata de destinar cada clase a una finalidad sencilla y concreta. En muchas ocasiones estamos tentados a poner un método reutilizable que no tienen nada que ver con la clase simplemente porque lo utiliza y nos queda más a la mano. En ese momento pensamos "Ya que estamos aquí, para que voy a crear una clase para realizar esto. o pongo aquí y ya".</a:t>
            </a:r>
          </a:p>
          <a:p>
            <a:endParaRPr lang="es-MX" sz="1600" dirty="0">
              <a:solidFill>
                <a:schemeClr val="tx2">
                  <a:lumMod val="50000"/>
                </a:schemeClr>
              </a:solidFill>
              <a:latin typeface="+mj-lt"/>
            </a:endParaRPr>
          </a:p>
          <a:p>
            <a:r>
              <a:rPr lang="es-MX" sz="1600" dirty="0">
                <a:solidFill>
                  <a:schemeClr val="tx2">
                    <a:lumMod val="50000"/>
                  </a:schemeClr>
                </a:solidFill>
                <a:latin typeface="+mj-lt"/>
              </a:rPr>
              <a:t>El problema surge cuando tenemos la necesidad de utilizar ese mismo método desde otra clase. Si no se refactoriza en ese momento y se crea una clase destinada para la finalidad del método, nos toparemos a largo plazo con que las clases realizan tareas que no deberían ser de su responsabilidad.</a:t>
            </a:r>
            <a:endParaRPr lang="es-CO" sz="1600" dirty="0">
              <a:solidFill>
                <a:schemeClr val="tx2">
                  <a:lumMod val="50000"/>
                </a:schemeClr>
              </a:solidFill>
              <a:latin typeface="+mj-lt"/>
            </a:endParaRPr>
          </a:p>
          <a:p>
            <a:endParaRPr lang="es-MX" sz="1600" dirty="0">
              <a:solidFill>
                <a:schemeClr val="tx2">
                  <a:lumMod val="50000"/>
                </a:schemeClr>
              </a:solidFill>
            </a:endParaRPr>
          </a:p>
          <a:p>
            <a:endParaRPr lang="es-MX" sz="1600" dirty="0">
              <a:solidFill>
                <a:schemeClr val="tx2">
                  <a:lumMod val="50000"/>
                </a:schemeClr>
              </a:solidFill>
            </a:endParaRPr>
          </a:p>
        </p:txBody>
      </p:sp>
    </p:spTree>
    <p:extLst>
      <p:ext uri="{BB962C8B-B14F-4D97-AF65-F5344CB8AC3E}">
        <p14:creationId xmlns:p14="http://schemas.microsoft.com/office/powerpoint/2010/main" val="491947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C7B2F3C-A4B4-451F-9C04-9F18521729FA}"/>
              </a:ext>
            </a:extLst>
          </p:cNvPr>
          <p:cNvSpPr>
            <a:spLocks noGrp="1"/>
          </p:cNvSpPr>
          <p:nvPr>
            <p:ph type="title"/>
          </p:nvPr>
        </p:nvSpPr>
        <p:spPr/>
        <p:txBody>
          <a:bodyPr>
            <a:noAutofit/>
          </a:bodyPr>
          <a:lstStyle/>
          <a:p>
            <a:pPr algn="ctr"/>
            <a:r>
              <a:rPr lang="es-CO" sz="3200" dirty="0">
                <a:solidFill>
                  <a:schemeClr val="accent2">
                    <a:lumMod val="50000"/>
                  </a:schemeClr>
                </a:solidFill>
              </a:rPr>
              <a:t>Conceptos SOLID</a:t>
            </a:r>
            <a:endParaRPr lang="es-CO" sz="3200" dirty="0">
              <a:solidFill>
                <a:schemeClr val="accent2">
                  <a:lumMod val="75000"/>
                </a:schemeClr>
              </a:solidFill>
            </a:endParaRPr>
          </a:p>
        </p:txBody>
      </p:sp>
      <p:sp>
        <p:nvSpPr>
          <p:cNvPr id="2" name="CuadroTexto 1">
            <a:extLst>
              <a:ext uri="{FF2B5EF4-FFF2-40B4-BE49-F238E27FC236}">
                <a16:creationId xmlns:a16="http://schemas.microsoft.com/office/drawing/2014/main" id="{A1357105-A9CA-4BF2-87BA-D6344E4D63B6}"/>
              </a:ext>
            </a:extLst>
          </p:cNvPr>
          <p:cNvSpPr txBox="1"/>
          <p:nvPr/>
        </p:nvSpPr>
        <p:spPr>
          <a:xfrm>
            <a:off x="0" y="884351"/>
            <a:ext cx="9036496" cy="3539430"/>
          </a:xfrm>
          <a:prstGeom prst="rect">
            <a:avLst/>
          </a:prstGeom>
          <a:noFill/>
        </p:spPr>
        <p:txBody>
          <a:bodyPr wrap="square" rtlCol="0">
            <a:spAutoFit/>
          </a:bodyPr>
          <a:lstStyle/>
          <a:p>
            <a:r>
              <a:rPr lang="es-CO" sz="1600" b="1" dirty="0">
                <a:solidFill>
                  <a:schemeClr val="tx2">
                    <a:lumMod val="50000"/>
                  </a:schemeClr>
                </a:solidFill>
              </a:rPr>
              <a:t>O-Abierto/Cerrado (Open/</a:t>
            </a:r>
            <a:r>
              <a:rPr lang="es-CO" sz="1600" b="1" dirty="0" err="1">
                <a:solidFill>
                  <a:schemeClr val="tx2">
                    <a:lumMod val="50000"/>
                  </a:schemeClr>
                </a:solidFill>
              </a:rPr>
              <a:t>Closed</a:t>
            </a:r>
            <a:r>
              <a:rPr lang="es-CO" sz="1600" b="1" dirty="0">
                <a:solidFill>
                  <a:schemeClr val="tx2">
                    <a:lumMod val="50000"/>
                  </a:schemeClr>
                </a:solidFill>
              </a:rPr>
              <a:t>):</a:t>
            </a:r>
            <a:endParaRPr lang="es-MX" sz="1600" dirty="0">
              <a:solidFill>
                <a:schemeClr val="tx2">
                  <a:lumMod val="50000"/>
                </a:schemeClr>
              </a:solidFill>
            </a:endParaRPr>
          </a:p>
          <a:p>
            <a:endParaRPr lang="es-MX" sz="1600" dirty="0"/>
          </a:p>
          <a:p>
            <a:r>
              <a:rPr lang="es-MX" sz="1600" dirty="0">
                <a:solidFill>
                  <a:schemeClr val="tx2">
                    <a:lumMod val="50000"/>
                  </a:schemeClr>
                </a:solidFill>
                <a:latin typeface="+mj-lt"/>
              </a:rPr>
              <a:t>Principio atribuido a Bertrand Meyer que habla de crear clases extensibles sin necesidad de entrar al código fuente a modificarlo. Es decir, el diseño debe ser abierto para poderse extender pero cerrado para poderse modificar. Aunque dicho parece fácil, lo complicado es predecir por donde se debe extender y que no tengamos que modificarlo. Para conseguir este principio hay que tener muy claro como va a funcionar la aplicación, por donde se puede extender y como van a interactuar las clases.</a:t>
            </a:r>
          </a:p>
          <a:p>
            <a:endParaRPr lang="es-MX" sz="1600" dirty="0">
              <a:solidFill>
                <a:schemeClr val="tx2">
                  <a:lumMod val="50000"/>
                </a:schemeClr>
              </a:solidFill>
              <a:latin typeface="+mj-lt"/>
            </a:endParaRPr>
          </a:p>
          <a:p>
            <a:r>
              <a:rPr lang="es-MX" sz="1600" dirty="0">
                <a:solidFill>
                  <a:schemeClr val="tx2">
                    <a:lumMod val="50000"/>
                  </a:schemeClr>
                </a:solidFill>
                <a:latin typeface="+mj-lt"/>
              </a:rPr>
              <a:t>El uso más común de extensión es mediante la herencia y la reimplementación de métodos. Existe otra alternativa que consiste en utilizar métodos que acepten una interface de manera que podemos ejecutar cualquier clase que implemente ese interface. En todos los casos, el comportamiento de la clase cambia sin que hayamos tenido que tocar código interno.</a:t>
            </a:r>
          </a:p>
          <a:p>
            <a:endParaRPr lang="es-MX" sz="1600" dirty="0">
              <a:solidFill>
                <a:schemeClr val="tx2">
                  <a:lumMod val="50000"/>
                </a:schemeClr>
              </a:solidFill>
            </a:endParaRPr>
          </a:p>
          <a:p>
            <a:endParaRPr lang="es-MX" sz="1600" dirty="0">
              <a:solidFill>
                <a:schemeClr val="tx2">
                  <a:lumMod val="50000"/>
                </a:schemeClr>
              </a:solidFill>
            </a:endParaRPr>
          </a:p>
        </p:txBody>
      </p:sp>
    </p:spTree>
    <p:extLst>
      <p:ext uri="{BB962C8B-B14F-4D97-AF65-F5344CB8AC3E}">
        <p14:creationId xmlns:p14="http://schemas.microsoft.com/office/powerpoint/2010/main" val="1454637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C7B2F3C-A4B4-451F-9C04-9F18521729FA}"/>
              </a:ext>
            </a:extLst>
          </p:cNvPr>
          <p:cNvSpPr>
            <a:spLocks noGrp="1"/>
          </p:cNvSpPr>
          <p:nvPr>
            <p:ph type="title"/>
          </p:nvPr>
        </p:nvSpPr>
        <p:spPr/>
        <p:txBody>
          <a:bodyPr>
            <a:noAutofit/>
          </a:bodyPr>
          <a:lstStyle/>
          <a:p>
            <a:pPr algn="ctr"/>
            <a:r>
              <a:rPr lang="es-CO" sz="3200" dirty="0">
                <a:solidFill>
                  <a:schemeClr val="accent2">
                    <a:lumMod val="50000"/>
                  </a:schemeClr>
                </a:solidFill>
              </a:rPr>
              <a:t>Conceptos SOLID</a:t>
            </a:r>
            <a:endParaRPr lang="es-CO" sz="3200" dirty="0">
              <a:solidFill>
                <a:schemeClr val="accent2">
                  <a:lumMod val="75000"/>
                </a:schemeClr>
              </a:solidFill>
            </a:endParaRPr>
          </a:p>
        </p:txBody>
      </p:sp>
      <p:sp>
        <p:nvSpPr>
          <p:cNvPr id="2" name="CuadroTexto 1">
            <a:extLst>
              <a:ext uri="{FF2B5EF4-FFF2-40B4-BE49-F238E27FC236}">
                <a16:creationId xmlns:a16="http://schemas.microsoft.com/office/drawing/2014/main" id="{A1357105-A9CA-4BF2-87BA-D6344E4D63B6}"/>
              </a:ext>
            </a:extLst>
          </p:cNvPr>
          <p:cNvSpPr txBox="1"/>
          <p:nvPr/>
        </p:nvSpPr>
        <p:spPr>
          <a:xfrm>
            <a:off x="0" y="884351"/>
            <a:ext cx="9036496" cy="3785652"/>
          </a:xfrm>
          <a:prstGeom prst="rect">
            <a:avLst/>
          </a:prstGeom>
          <a:noFill/>
        </p:spPr>
        <p:txBody>
          <a:bodyPr wrap="square" rtlCol="0">
            <a:spAutoFit/>
          </a:bodyPr>
          <a:lstStyle/>
          <a:p>
            <a:r>
              <a:rPr lang="es-CO" sz="1600" b="1" dirty="0">
                <a:solidFill>
                  <a:schemeClr val="tx2">
                    <a:lumMod val="50000"/>
                  </a:schemeClr>
                </a:solidFill>
              </a:rPr>
              <a:t>L-Sustitución Liskov (Liskov </a:t>
            </a:r>
            <a:r>
              <a:rPr lang="es-CO" sz="1600" b="1" dirty="0" err="1">
                <a:solidFill>
                  <a:schemeClr val="tx2">
                    <a:lumMod val="50000"/>
                  </a:schemeClr>
                </a:solidFill>
              </a:rPr>
              <a:t>substitution</a:t>
            </a:r>
            <a:r>
              <a:rPr lang="es-CO" sz="1600" b="1" dirty="0">
                <a:solidFill>
                  <a:schemeClr val="tx2">
                    <a:lumMod val="50000"/>
                  </a:schemeClr>
                </a:solidFill>
              </a:rPr>
              <a:t>):</a:t>
            </a:r>
            <a:endParaRPr lang="es-MX" sz="1600" dirty="0">
              <a:solidFill>
                <a:schemeClr val="tx2">
                  <a:lumMod val="50000"/>
                </a:schemeClr>
              </a:solidFill>
            </a:endParaRPr>
          </a:p>
          <a:p>
            <a:endParaRPr lang="es-MX" sz="1600" dirty="0"/>
          </a:p>
          <a:p>
            <a:r>
              <a:rPr lang="es-MX" sz="1600" dirty="0">
                <a:solidFill>
                  <a:schemeClr val="tx2">
                    <a:lumMod val="50000"/>
                  </a:schemeClr>
                </a:solidFill>
                <a:latin typeface="+mj-lt"/>
              </a:rPr>
              <a:t>Este principio fue creado por Barbara Liskov y habla de la importancia de crear todas las clases derivadas para que también puedan ser tratadas como la propia clase base. Cuando creamos clases derivadas debemos asegurarnos de no reimplementar métodos que hagan que los métodos de la clase base no funcionen si se tratan como un objeto de esa clase base.</a:t>
            </a:r>
          </a:p>
          <a:p>
            <a:endParaRPr lang="es-MX" sz="1600" dirty="0">
              <a:solidFill>
                <a:schemeClr val="tx2">
                  <a:lumMod val="50000"/>
                </a:schemeClr>
              </a:solidFill>
              <a:latin typeface="+mj-lt"/>
            </a:endParaRPr>
          </a:p>
          <a:p>
            <a:r>
              <a:rPr lang="es-MX" sz="1600" dirty="0">
                <a:solidFill>
                  <a:schemeClr val="tx2">
                    <a:lumMod val="50000"/>
                  </a:schemeClr>
                </a:solidFill>
                <a:latin typeface="+mj-lt"/>
              </a:rPr>
              <a:t>Este principio nos habla específicamente de la herencia. En pocas palabras, dice que siempre deberíamos poder reemplazar instancias de una clase padre por instancias de una clase hija, sin que hayan comportamiento no deseados.</a:t>
            </a:r>
          </a:p>
          <a:p>
            <a:endParaRPr lang="es-MX" sz="1600" dirty="0">
              <a:solidFill>
                <a:schemeClr val="tx2">
                  <a:lumMod val="50000"/>
                </a:schemeClr>
              </a:solidFill>
              <a:latin typeface="+mj-lt"/>
            </a:endParaRPr>
          </a:p>
          <a:p>
            <a:r>
              <a:rPr lang="es-MX" sz="1600" dirty="0">
                <a:solidFill>
                  <a:schemeClr val="tx2">
                    <a:lumMod val="50000"/>
                  </a:schemeClr>
                </a:solidFill>
                <a:latin typeface="+mj-lt"/>
              </a:rPr>
              <a:t>Visto de otra manera, las clases hijas no deberían modificar o eliminar los comportamientos definidos en el padre.</a:t>
            </a:r>
          </a:p>
          <a:p>
            <a:endParaRPr lang="es-MX" sz="1600" dirty="0">
              <a:solidFill>
                <a:schemeClr val="tx2">
                  <a:lumMod val="50000"/>
                </a:schemeClr>
              </a:solidFill>
            </a:endParaRPr>
          </a:p>
          <a:p>
            <a:endParaRPr lang="es-MX" sz="1600" dirty="0">
              <a:solidFill>
                <a:schemeClr val="tx2">
                  <a:lumMod val="50000"/>
                </a:schemeClr>
              </a:solidFill>
            </a:endParaRPr>
          </a:p>
        </p:txBody>
      </p:sp>
    </p:spTree>
    <p:extLst>
      <p:ext uri="{BB962C8B-B14F-4D97-AF65-F5344CB8AC3E}">
        <p14:creationId xmlns:p14="http://schemas.microsoft.com/office/powerpoint/2010/main" val="339194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C7B2F3C-A4B4-451F-9C04-9F18521729FA}"/>
              </a:ext>
            </a:extLst>
          </p:cNvPr>
          <p:cNvSpPr>
            <a:spLocks noGrp="1"/>
          </p:cNvSpPr>
          <p:nvPr>
            <p:ph type="title"/>
          </p:nvPr>
        </p:nvSpPr>
        <p:spPr/>
        <p:txBody>
          <a:bodyPr>
            <a:noAutofit/>
          </a:bodyPr>
          <a:lstStyle/>
          <a:p>
            <a:pPr algn="ctr"/>
            <a:r>
              <a:rPr lang="es-CO" sz="3200" dirty="0">
                <a:solidFill>
                  <a:schemeClr val="accent2">
                    <a:lumMod val="50000"/>
                  </a:schemeClr>
                </a:solidFill>
              </a:rPr>
              <a:t>Conceptos SOLID</a:t>
            </a:r>
            <a:endParaRPr lang="es-CO" sz="3200" dirty="0">
              <a:solidFill>
                <a:schemeClr val="accent2">
                  <a:lumMod val="75000"/>
                </a:schemeClr>
              </a:solidFill>
            </a:endParaRPr>
          </a:p>
        </p:txBody>
      </p:sp>
      <p:sp>
        <p:nvSpPr>
          <p:cNvPr id="2" name="CuadroTexto 1">
            <a:extLst>
              <a:ext uri="{FF2B5EF4-FFF2-40B4-BE49-F238E27FC236}">
                <a16:creationId xmlns:a16="http://schemas.microsoft.com/office/drawing/2014/main" id="{A1357105-A9CA-4BF2-87BA-D6344E4D63B6}"/>
              </a:ext>
            </a:extLst>
          </p:cNvPr>
          <p:cNvSpPr txBox="1"/>
          <p:nvPr/>
        </p:nvSpPr>
        <p:spPr>
          <a:xfrm>
            <a:off x="0" y="884351"/>
            <a:ext cx="9036496" cy="4278094"/>
          </a:xfrm>
          <a:prstGeom prst="rect">
            <a:avLst/>
          </a:prstGeom>
          <a:noFill/>
        </p:spPr>
        <p:txBody>
          <a:bodyPr wrap="square" rtlCol="0">
            <a:spAutoFit/>
          </a:bodyPr>
          <a:lstStyle/>
          <a:p>
            <a:r>
              <a:rPr lang="it-IT" sz="1600" b="1" dirty="0">
                <a:solidFill>
                  <a:schemeClr val="tx2">
                    <a:lumMod val="50000"/>
                  </a:schemeClr>
                </a:solidFill>
                <a:latin typeface="Arial" panose="020B0604020202020204" pitchFamily="34" charset="0"/>
                <a:cs typeface="Arial" panose="020B0604020202020204" pitchFamily="34" charset="0"/>
              </a:rPr>
              <a:t>I-Segregación del interface (Interface segregation)</a:t>
            </a:r>
            <a:r>
              <a:rPr lang="es-CO" sz="1600" b="1" dirty="0">
                <a:solidFill>
                  <a:schemeClr val="tx2">
                    <a:lumMod val="50000"/>
                  </a:schemeClr>
                </a:solidFill>
                <a:latin typeface="Arial" panose="020B0604020202020204" pitchFamily="34" charset="0"/>
                <a:cs typeface="Arial" panose="020B0604020202020204" pitchFamily="34" charset="0"/>
              </a:rPr>
              <a:t>:</a:t>
            </a:r>
            <a:endParaRPr lang="es-MX" sz="1600" dirty="0">
              <a:solidFill>
                <a:schemeClr val="tx2">
                  <a:lumMod val="50000"/>
                </a:schemeClr>
              </a:solidFill>
              <a:latin typeface="Arial" panose="020B0604020202020204" pitchFamily="34" charset="0"/>
              <a:cs typeface="Arial" panose="020B0604020202020204" pitchFamily="34" charset="0"/>
            </a:endParaRPr>
          </a:p>
          <a:p>
            <a:endParaRPr lang="es-MX" sz="1600" dirty="0">
              <a:solidFill>
                <a:schemeClr val="tx2">
                  <a:lumMod val="50000"/>
                </a:schemeClr>
              </a:solidFill>
              <a:latin typeface="+mj-lt"/>
            </a:endParaRPr>
          </a:p>
          <a:p>
            <a:r>
              <a:rPr lang="es-MX" sz="1600" dirty="0">
                <a:solidFill>
                  <a:schemeClr val="tx2">
                    <a:lumMod val="50000"/>
                  </a:schemeClr>
                </a:solidFill>
                <a:latin typeface="+mj-lt"/>
              </a:rPr>
              <a:t>Este principio fue formulado por Robert C. Martin y trata de algo parecido al primer principio. Cuando se definen interfaces estas deben ser específicas a una finalidad concreta. Por ello, si tenemos que definir una serie de métodos abstractos que debe utilizar en una clase a través de interfaces, es preferible tener muchas interfaces que definan pocos métodos que tener una interface con muchos métodos.</a:t>
            </a:r>
          </a:p>
          <a:p>
            <a:endParaRPr lang="es-MX" sz="1600" dirty="0">
              <a:solidFill>
                <a:schemeClr val="tx2">
                  <a:lumMod val="50000"/>
                </a:schemeClr>
              </a:solidFill>
              <a:latin typeface="+mj-lt"/>
            </a:endParaRPr>
          </a:p>
          <a:p>
            <a:r>
              <a:rPr lang="es-MX" sz="1600" dirty="0">
                <a:solidFill>
                  <a:schemeClr val="tx2">
                    <a:lumMod val="50000"/>
                  </a:schemeClr>
                </a:solidFill>
                <a:latin typeface="+mj-lt"/>
              </a:rPr>
              <a:t>El objetivo de este principio es principalmente poder reaprovechar las interfaces en otras clases. Si tenemos una interface que compara y clona en la misma interface, de manera más complicada se podrá utilizar en una clase que solo debe comparar o en otra que solo debe clonar.</a:t>
            </a:r>
          </a:p>
          <a:p>
            <a:endParaRPr lang="es-MX" sz="1600" dirty="0">
              <a:solidFill>
                <a:schemeClr val="tx2">
                  <a:lumMod val="50000"/>
                </a:schemeClr>
              </a:solidFill>
              <a:latin typeface="+mj-lt"/>
            </a:endParaRPr>
          </a:p>
          <a:p>
            <a:r>
              <a:rPr lang="es-MX" sz="1600" dirty="0">
                <a:solidFill>
                  <a:schemeClr val="tx2">
                    <a:lumMod val="50000"/>
                  </a:schemeClr>
                </a:solidFill>
                <a:latin typeface="+mj-lt"/>
              </a:rPr>
              <a:t>En realidad, si añades métodos que no deberían estar ahí, las clases implementando la interfaz deberá implementar los métodos también. Esa es la razón, los clientes no deberían ser forzados a depender de las interfaces que no darán uso. Con ISP se intenta mantener un sistema desacoplado y así más fácil de refactorizar, cambiar y desplegar.</a:t>
            </a:r>
          </a:p>
          <a:p>
            <a:endParaRPr lang="es-MX" sz="1600" dirty="0">
              <a:solidFill>
                <a:schemeClr val="tx2">
                  <a:lumMod val="50000"/>
                </a:schemeClr>
              </a:solidFill>
            </a:endParaRPr>
          </a:p>
          <a:p>
            <a:endParaRPr lang="es-MX" sz="1600" dirty="0">
              <a:solidFill>
                <a:schemeClr val="tx2">
                  <a:lumMod val="50000"/>
                </a:schemeClr>
              </a:solidFill>
            </a:endParaRPr>
          </a:p>
        </p:txBody>
      </p:sp>
    </p:spTree>
    <p:extLst>
      <p:ext uri="{BB962C8B-B14F-4D97-AF65-F5344CB8AC3E}">
        <p14:creationId xmlns:p14="http://schemas.microsoft.com/office/powerpoint/2010/main" val="1413980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7EE90DB-2E07-407A-86D7-7556CF42733F}"/>
              </a:ext>
            </a:extLst>
          </p:cNvPr>
          <p:cNvSpPr>
            <a:spLocks noGrp="1"/>
          </p:cNvSpPr>
          <p:nvPr>
            <p:ph idx="1"/>
          </p:nvPr>
        </p:nvSpPr>
        <p:spPr>
          <a:xfrm>
            <a:off x="328612" y="1203598"/>
            <a:ext cx="8508206" cy="3382690"/>
          </a:xfrm>
        </p:spPr>
        <p:txBody>
          <a:bodyPr>
            <a:normAutofit/>
          </a:bodyPr>
          <a:lstStyle/>
          <a:p>
            <a:r>
              <a:rPr lang="es-MX" sz="1600" dirty="0">
                <a:solidFill>
                  <a:schemeClr val="tx2">
                    <a:lumMod val="50000"/>
                  </a:schemeClr>
                </a:solidFill>
                <a:latin typeface="+mj-lt"/>
              </a:rPr>
              <a:t>Este curso enseña a nuestros colaboradores cómo crear aplicaciones rápidamente utilizando Spring Boot. El curso explora las características principales de Spring Boot, que incluyen la configuración automática, el acceso a datos, los iniciadores entre otros.</a:t>
            </a:r>
          </a:p>
          <a:p>
            <a:r>
              <a:rPr lang="es-MX" sz="1600" dirty="0">
                <a:solidFill>
                  <a:schemeClr val="tx2">
                    <a:lumMod val="50000"/>
                  </a:schemeClr>
                </a:solidFill>
                <a:latin typeface="+mj-lt"/>
              </a:rPr>
              <a:t>Este curso nos introduce a Spring Boot como tecnología y nos enseña a nivel practico como se construye una aplicación, nos da a entender los conceptos básicos propuestos por Spring para su funcionamiento.</a:t>
            </a:r>
          </a:p>
          <a:p>
            <a:r>
              <a:rPr lang="es-MX" sz="1600" dirty="0">
                <a:solidFill>
                  <a:schemeClr val="tx2">
                    <a:lumMod val="50000"/>
                  </a:schemeClr>
                </a:solidFill>
                <a:latin typeface="+mj-lt"/>
              </a:rPr>
              <a:t>Al terminar este curso el colaborador deberá entender el concepto de starter y el uso de los starters más clásicos a la hora de construir aplicaciones modernas con Spring Boot. Se abordarán starters como JDBC ,  JPA y Spring Security .  Starters que todos terminamos usando en una aplicación.</a:t>
            </a:r>
          </a:p>
          <a:p>
            <a:endParaRPr lang="es-MX" sz="1600" dirty="0">
              <a:solidFill>
                <a:schemeClr val="accent1">
                  <a:lumMod val="50000"/>
                </a:schemeClr>
              </a:solidFill>
              <a:latin typeface="+mj-lt"/>
            </a:endParaRPr>
          </a:p>
          <a:p>
            <a:endParaRPr lang="es-MX" u="sng" dirty="0">
              <a:solidFill>
                <a:schemeClr val="tx2">
                  <a:lumMod val="50000"/>
                </a:schemeClr>
              </a:solidFill>
            </a:endParaRPr>
          </a:p>
        </p:txBody>
      </p:sp>
      <p:pic>
        <p:nvPicPr>
          <p:cNvPr id="4" name="Picture 6" descr="Image result for milestone target icon blue blue">
            <a:extLst>
              <a:ext uri="{FF2B5EF4-FFF2-40B4-BE49-F238E27FC236}">
                <a16:creationId xmlns:a16="http://schemas.microsoft.com/office/drawing/2014/main" id="{C04CD8CE-B69C-4001-9053-7A4C430077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367" y="20525"/>
            <a:ext cx="736476" cy="736476"/>
          </a:xfrm>
          <a:prstGeom prst="rect">
            <a:avLst/>
          </a:prstGeom>
          <a:solidFill>
            <a:schemeClr val="bg1"/>
          </a:solidFill>
        </p:spPr>
      </p:pic>
      <p:sp>
        <p:nvSpPr>
          <p:cNvPr id="6" name="Título 5">
            <a:extLst>
              <a:ext uri="{FF2B5EF4-FFF2-40B4-BE49-F238E27FC236}">
                <a16:creationId xmlns:a16="http://schemas.microsoft.com/office/drawing/2014/main" id="{73786883-8BB3-4B92-94BD-4E2CDD9EEEF8}"/>
              </a:ext>
            </a:extLst>
          </p:cNvPr>
          <p:cNvSpPr>
            <a:spLocks noGrp="1"/>
          </p:cNvSpPr>
          <p:nvPr>
            <p:ph type="title"/>
          </p:nvPr>
        </p:nvSpPr>
        <p:spPr/>
        <p:txBody>
          <a:bodyPr>
            <a:normAutofit/>
          </a:bodyPr>
          <a:lstStyle/>
          <a:p>
            <a:r>
              <a:rPr lang="es-CO" sz="3200" dirty="0"/>
              <a:t>OBJETIVOS</a:t>
            </a:r>
          </a:p>
        </p:txBody>
      </p:sp>
    </p:spTree>
    <p:extLst>
      <p:ext uri="{BB962C8B-B14F-4D97-AF65-F5344CB8AC3E}">
        <p14:creationId xmlns:p14="http://schemas.microsoft.com/office/powerpoint/2010/main" val="1443877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C7B2F3C-A4B4-451F-9C04-9F18521729FA}"/>
              </a:ext>
            </a:extLst>
          </p:cNvPr>
          <p:cNvSpPr>
            <a:spLocks noGrp="1"/>
          </p:cNvSpPr>
          <p:nvPr>
            <p:ph type="title"/>
          </p:nvPr>
        </p:nvSpPr>
        <p:spPr/>
        <p:txBody>
          <a:bodyPr>
            <a:noAutofit/>
          </a:bodyPr>
          <a:lstStyle/>
          <a:p>
            <a:pPr algn="ctr"/>
            <a:r>
              <a:rPr lang="es-CO" sz="3200" dirty="0">
                <a:solidFill>
                  <a:schemeClr val="accent2">
                    <a:lumMod val="50000"/>
                  </a:schemeClr>
                </a:solidFill>
              </a:rPr>
              <a:t>Conceptos SOLID</a:t>
            </a:r>
            <a:endParaRPr lang="es-CO" sz="3200" dirty="0">
              <a:solidFill>
                <a:schemeClr val="accent2">
                  <a:lumMod val="75000"/>
                </a:schemeClr>
              </a:solidFill>
            </a:endParaRPr>
          </a:p>
        </p:txBody>
      </p:sp>
      <p:sp>
        <p:nvSpPr>
          <p:cNvPr id="2" name="CuadroTexto 1">
            <a:extLst>
              <a:ext uri="{FF2B5EF4-FFF2-40B4-BE49-F238E27FC236}">
                <a16:creationId xmlns:a16="http://schemas.microsoft.com/office/drawing/2014/main" id="{A1357105-A9CA-4BF2-87BA-D6344E4D63B6}"/>
              </a:ext>
            </a:extLst>
          </p:cNvPr>
          <p:cNvSpPr txBox="1"/>
          <p:nvPr/>
        </p:nvSpPr>
        <p:spPr>
          <a:xfrm>
            <a:off x="0" y="788882"/>
            <a:ext cx="9144000" cy="4031873"/>
          </a:xfrm>
          <a:prstGeom prst="rect">
            <a:avLst/>
          </a:prstGeom>
          <a:noFill/>
        </p:spPr>
        <p:txBody>
          <a:bodyPr wrap="square" rtlCol="0">
            <a:spAutoFit/>
          </a:bodyPr>
          <a:lstStyle/>
          <a:p>
            <a:r>
              <a:rPr lang="es-MX" sz="1600" b="1" dirty="0">
                <a:solidFill>
                  <a:schemeClr val="tx2">
                    <a:lumMod val="50000"/>
                  </a:schemeClr>
                </a:solidFill>
              </a:rPr>
              <a:t>D-Inversión de dependencias (</a:t>
            </a:r>
            <a:r>
              <a:rPr lang="es-MX" sz="1600" b="1" dirty="0" err="1">
                <a:solidFill>
                  <a:schemeClr val="tx2">
                    <a:lumMod val="50000"/>
                  </a:schemeClr>
                </a:solidFill>
              </a:rPr>
              <a:t>Dependency</a:t>
            </a:r>
            <a:r>
              <a:rPr lang="es-MX" sz="1600" b="1" dirty="0">
                <a:solidFill>
                  <a:schemeClr val="tx2">
                    <a:lumMod val="50000"/>
                  </a:schemeClr>
                </a:solidFill>
              </a:rPr>
              <a:t> </a:t>
            </a:r>
            <a:r>
              <a:rPr lang="es-MX" sz="1600" b="1" dirty="0" err="1">
                <a:solidFill>
                  <a:schemeClr val="tx2">
                    <a:lumMod val="50000"/>
                  </a:schemeClr>
                </a:solidFill>
              </a:rPr>
              <a:t>inversion</a:t>
            </a:r>
            <a:r>
              <a:rPr lang="es-MX" sz="1600" b="1" dirty="0">
                <a:solidFill>
                  <a:schemeClr val="tx2">
                    <a:lumMod val="50000"/>
                  </a:schemeClr>
                </a:solidFill>
              </a:rPr>
              <a:t>)</a:t>
            </a:r>
            <a:r>
              <a:rPr lang="es-CO" sz="1600" b="1" dirty="0">
                <a:solidFill>
                  <a:schemeClr val="tx2">
                    <a:lumMod val="50000"/>
                  </a:schemeClr>
                </a:solidFill>
                <a:latin typeface="Arial" panose="020B0604020202020204" pitchFamily="34" charset="0"/>
                <a:cs typeface="Arial" panose="020B0604020202020204" pitchFamily="34" charset="0"/>
              </a:rPr>
              <a:t>:</a:t>
            </a:r>
            <a:endParaRPr lang="es-MX" sz="1600" dirty="0">
              <a:solidFill>
                <a:schemeClr val="tx2">
                  <a:lumMod val="50000"/>
                </a:schemeClr>
              </a:solidFill>
              <a:latin typeface="Arial" panose="020B0604020202020204" pitchFamily="34" charset="0"/>
              <a:cs typeface="Arial" panose="020B0604020202020204" pitchFamily="34" charset="0"/>
            </a:endParaRPr>
          </a:p>
          <a:p>
            <a:endParaRPr lang="es-MX" sz="1600" dirty="0">
              <a:solidFill>
                <a:schemeClr val="tx2">
                  <a:lumMod val="50000"/>
                </a:schemeClr>
              </a:solidFill>
              <a:latin typeface="+mj-lt"/>
            </a:endParaRPr>
          </a:p>
          <a:p>
            <a:r>
              <a:rPr lang="es-MX" sz="1600" dirty="0">
                <a:solidFill>
                  <a:schemeClr val="tx2">
                    <a:lumMod val="50000"/>
                  </a:schemeClr>
                </a:solidFill>
                <a:latin typeface="+mj-lt"/>
              </a:rPr>
              <a:t>También fue definido por Robert C. Martin. El objetivo de este principio es conseguir desacoplar las clases. En todo diseño siempre debe existir un acoplamiento pero hay que evitarlo en la medida de lo posible. Un sistema no acoplado no hace nada pero un sistema altamente acoplado es muy difícil de mantener.</a:t>
            </a:r>
          </a:p>
          <a:p>
            <a:endParaRPr lang="es-MX" sz="1600" dirty="0">
              <a:solidFill>
                <a:schemeClr val="tx2">
                  <a:lumMod val="50000"/>
                </a:schemeClr>
              </a:solidFill>
              <a:latin typeface="+mj-lt"/>
            </a:endParaRPr>
          </a:p>
          <a:p>
            <a:r>
              <a:rPr lang="es-MX" sz="1600" dirty="0">
                <a:solidFill>
                  <a:schemeClr val="tx2">
                    <a:lumMod val="50000"/>
                  </a:schemeClr>
                </a:solidFill>
                <a:latin typeface="+mj-lt"/>
              </a:rPr>
              <a:t>El objetivo de este principio es el uso de abstracciones para conseguir que una clase interactúe con otras clases sin que las conozca directamente. Es decir, las clases de nivel superior no deben conocer las clases de nivel inferior. Dicho de otro modo, no debe conocer los detalles. Existen diferentes patrones como la inyección de dependencias o </a:t>
            </a:r>
            <a:r>
              <a:rPr lang="es-MX" sz="1600" dirty="0" err="1">
                <a:solidFill>
                  <a:schemeClr val="tx2">
                    <a:lumMod val="50000"/>
                  </a:schemeClr>
                </a:solidFill>
                <a:latin typeface="+mj-lt"/>
              </a:rPr>
              <a:t>service</a:t>
            </a:r>
            <a:r>
              <a:rPr lang="es-MX" sz="1600" dirty="0">
                <a:solidFill>
                  <a:schemeClr val="tx2">
                    <a:lumMod val="50000"/>
                  </a:schemeClr>
                </a:solidFill>
                <a:latin typeface="+mj-lt"/>
              </a:rPr>
              <a:t> </a:t>
            </a:r>
            <a:r>
              <a:rPr lang="es-MX" sz="1600" dirty="0" err="1">
                <a:solidFill>
                  <a:schemeClr val="tx2">
                    <a:lumMod val="50000"/>
                  </a:schemeClr>
                </a:solidFill>
                <a:latin typeface="+mj-lt"/>
              </a:rPr>
              <a:t>locator</a:t>
            </a:r>
            <a:r>
              <a:rPr lang="es-MX" sz="1600" dirty="0">
                <a:solidFill>
                  <a:schemeClr val="tx2">
                    <a:lumMod val="50000"/>
                  </a:schemeClr>
                </a:solidFill>
                <a:latin typeface="+mj-lt"/>
              </a:rPr>
              <a:t> que nos permiten invertir el control.</a:t>
            </a:r>
          </a:p>
          <a:p>
            <a:endParaRPr lang="es-MX" sz="1600" dirty="0">
              <a:solidFill>
                <a:schemeClr val="tx2">
                  <a:lumMod val="50000"/>
                </a:schemeClr>
              </a:solidFill>
              <a:latin typeface="+mj-lt"/>
            </a:endParaRPr>
          </a:p>
          <a:p>
            <a:r>
              <a:rPr lang="es-MX" sz="1600" dirty="0">
                <a:solidFill>
                  <a:schemeClr val="tx2">
                    <a:lumMod val="50000"/>
                  </a:schemeClr>
                </a:solidFill>
                <a:latin typeface="+mj-lt"/>
              </a:rPr>
              <a:t>Ni los principios SOLID ni los patrones de diseño son estrategias a prueba de bala para nuestras aplicaciones. Siempre existirán retos que requerirán de toda nuestra capacidad analítica como programadores y arquitectos.</a:t>
            </a:r>
          </a:p>
          <a:p>
            <a:r>
              <a:rPr lang="es-MX" sz="1600" dirty="0">
                <a:solidFill>
                  <a:schemeClr val="tx2">
                    <a:lumMod val="50000"/>
                  </a:schemeClr>
                </a:solidFill>
                <a:latin typeface="+mj-lt"/>
              </a:rPr>
              <a:t>Sin embargo, pensar siempre en los principios SOLID cuando estemos aplicando patrones de diseño, es una gran ayuda para guiar mejor nuestro trabajo.</a:t>
            </a:r>
            <a:endParaRPr lang="es-MX" sz="1600" dirty="0">
              <a:solidFill>
                <a:schemeClr val="tx2">
                  <a:lumMod val="50000"/>
                </a:schemeClr>
              </a:solidFill>
            </a:endParaRPr>
          </a:p>
        </p:txBody>
      </p:sp>
    </p:spTree>
    <p:extLst>
      <p:ext uri="{BB962C8B-B14F-4D97-AF65-F5344CB8AC3E}">
        <p14:creationId xmlns:p14="http://schemas.microsoft.com/office/powerpoint/2010/main" val="3762341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C7B2F3C-A4B4-451F-9C04-9F18521729FA}"/>
              </a:ext>
            </a:extLst>
          </p:cNvPr>
          <p:cNvSpPr>
            <a:spLocks noGrp="1"/>
          </p:cNvSpPr>
          <p:nvPr>
            <p:ph type="title"/>
          </p:nvPr>
        </p:nvSpPr>
        <p:spPr/>
        <p:txBody>
          <a:bodyPr>
            <a:noAutofit/>
          </a:bodyPr>
          <a:lstStyle/>
          <a:p>
            <a:pPr algn="ctr"/>
            <a:r>
              <a:rPr lang="es-CO" sz="3200" dirty="0">
                <a:solidFill>
                  <a:schemeClr val="accent2">
                    <a:lumMod val="50000"/>
                  </a:schemeClr>
                </a:solidFill>
              </a:rPr>
              <a:t>Spring Security</a:t>
            </a:r>
            <a:endParaRPr lang="es-CO" sz="3200" dirty="0">
              <a:solidFill>
                <a:schemeClr val="accent2">
                  <a:lumMod val="75000"/>
                </a:schemeClr>
              </a:solidFill>
            </a:endParaRPr>
          </a:p>
        </p:txBody>
      </p:sp>
      <p:sp>
        <p:nvSpPr>
          <p:cNvPr id="2" name="CuadroTexto 1">
            <a:extLst>
              <a:ext uri="{FF2B5EF4-FFF2-40B4-BE49-F238E27FC236}">
                <a16:creationId xmlns:a16="http://schemas.microsoft.com/office/drawing/2014/main" id="{A1357105-A9CA-4BF2-87BA-D6344E4D63B6}"/>
              </a:ext>
            </a:extLst>
          </p:cNvPr>
          <p:cNvSpPr txBox="1"/>
          <p:nvPr/>
        </p:nvSpPr>
        <p:spPr>
          <a:xfrm>
            <a:off x="0" y="789552"/>
            <a:ext cx="7380312" cy="4031873"/>
          </a:xfrm>
          <a:prstGeom prst="rect">
            <a:avLst/>
          </a:prstGeom>
          <a:noFill/>
        </p:spPr>
        <p:txBody>
          <a:bodyPr wrap="square" rtlCol="0">
            <a:spAutoFit/>
          </a:bodyPr>
          <a:lstStyle/>
          <a:p>
            <a:r>
              <a:rPr lang="es-MX" sz="1600" dirty="0">
                <a:solidFill>
                  <a:schemeClr val="tx2">
                    <a:lumMod val="50000"/>
                  </a:schemeClr>
                </a:solidFill>
                <a:latin typeface="+mj-lt"/>
              </a:rPr>
              <a:t>Spring Security es un framework de apoyo al marco de trabajo Spring, que dota al mismo de una serie servicios de seguridad aplicables para sistemas con arquitectura basada en J2EE, enfocado particularmente sobre proyectos construidos usando Spring Framework. </a:t>
            </a:r>
          </a:p>
          <a:p>
            <a:endParaRPr lang="es-MX" sz="1600" dirty="0">
              <a:solidFill>
                <a:schemeClr val="tx2">
                  <a:lumMod val="50000"/>
                </a:schemeClr>
              </a:solidFill>
              <a:latin typeface="+mj-lt"/>
            </a:endParaRPr>
          </a:p>
          <a:p>
            <a:r>
              <a:rPr lang="es-MX" sz="1600" dirty="0">
                <a:solidFill>
                  <a:schemeClr val="tx2">
                    <a:lumMod val="50000"/>
                  </a:schemeClr>
                </a:solidFill>
                <a:latin typeface="+mj-lt"/>
              </a:rPr>
              <a:t>Los procesos de seguridad están destinados principalmente, a comprobar la identidad del usuario mediante la autenticación y los permisos asociados al mismo mediante la autorización. La autorización es dependiente de la autenticación ya que se produce posteriormente a su proceso.</a:t>
            </a:r>
          </a:p>
          <a:p>
            <a:endParaRPr lang="es-MX" sz="1600" dirty="0">
              <a:solidFill>
                <a:schemeClr val="tx2">
                  <a:lumMod val="50000"/>
                </a:schemeClr>
              </a:solidFill>
              <a:latin typeface="+mj-lt"/>
            </a:endParaRPr>
          </a:p>
          <a:p>
            <a:r>
              <a:rPr lang="es-MX" sz="1600" dirty="0">
                <a:solidFill>
                  <a:schemeClr val="tx2">
                    <a:lumMod val="50000"/>
                  </a:schemeClr>
                </a:solidFill>
                <a:latin typeface="+mj-lt"/>
              </a:rPr>
              <a:t>Por regla general muchos de estos modelos de autenticación son proporcionados por terceros o son desarrollados por estándares importantes como el IETF adicionalmente, Spring Security proporciona su propio conjunto de características de autenticación.</a:t>
            </a:r>
          </a:p>
          <a:p>
            <a:endParaRPr lang="es-MX" sz="1600" dirty="0">
              <a:solidFill>
                <a:schemeClr val="tx2">
                  <a:lumMod val="50000"/>
                </a:schemeClr>
              </a:solidFill>
              <a:latin typeface="+mj-lt"/>
            </a:endParaRPr>
          </a:p>
          <a:p>
            <a:r>
              <a:rPr lang="es-MX" sz="1600" dirty="0">
                <a:solidFill>
                  <a:schemeClr val="tx2">
                    <a:lumMod val="50000"/>
                  </a:schemeClr>
                </a:solidFill>
                <a:latin typeface="+mj-lt"/>
              </a:rPr>
              <a:t>Spring Security actualmente soporta integración de autenticación con diferentes tecnologías. </a:t>
            </a:r>
            <a:r>
              <a:rPr lang="es-MX" sz="1600" dirty="0">
                <a:solidFill>
                  <a:schemeClr val="tx2">
                    <a:lumMod val="50000"/>
                  </a:schemeClr>
                </a:solidFill>
                <a:latin typeface="+mj-lt"/>
                <a:hlinkClick r:id="rId2"/>
              </a:rPr>
              <a:t>Ver enlace</a:t>
            </a:r>
            <a:r>
              <a:rPr lang="es-MX" sz="1600" dirty="0">
                <a:solidFill>
                  <a:schemeClr val="tx2">
                    <a:lumMod val="50000"/>
                  </a:schemeClr>
                </a:solidFill>
                <a:latin typeface="+mj-lt"/>
              </a:rPr>
              <a:t>.</a:t>
            </a:r>
          </a:p>
        </p:txBody>
      </p:sp>
      <p:pic>
        <p:nvPicPr>
          <p:cNvPr id="4" name="Imagen 3">
            <a:hlinkClick r:id="rId3"/>
            <a:extLst>
              <a:ext uri="{FF2B5EF4-FFF2-40B4-BE49-F238E27FC236}">
                <a16:creationId xmlns:a16="http://schemas.microsoft.com/office/drawing/2014/main" id="{6CD399B3-363E-482C-BC9B-07DCE8A0DD36}"/>
              </a:ext>
            </a:extLst>
          </p:cNvPr>
          <p:cNvPicPr>
            <a:picLocks noChangeAspect="1"/>
          </p:cNvPicPr>
          <p:nvPr/>
        </p:nvPicPr>
        <p:blipFill>
          <a:blip r:embed="rId4"/>
          <a:stretch>
            <a:fillRect/>
          </a:stretch>
        </p:blipFill>
        <p:spPr>
          <a:xfrm>
            <a:off x="7524328" y="1085541"/>
            <a:ext cx="1311771" cy="2972417"/>
          </a:xfrm>
          <a:prstGeom prst="rect">
            <a:avLst/>
          </a:prstGeom>
        </p:spPr>
      </p:pic>
    </p:spTree>
    <p:extLst>
      <p:ext uri="{BB962C8B-B14F-4D97-AF65-F5344CB8AC3E}">
        <p14:creationId xmlns:p14="http://schemas.microsoft.com/office/powerpoint/2010/main" val="3829727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C7B2F3C-A4B4-451F-9C04-9F18521729FA}"/>
              </a:ext>
            </a:extLst>
          </p:cNvPr>
          <p:cNvSpPr>
            <a:spLocks noGrp="1"/>
          </p:cNvSpPr>
          <p:nvPr>
            <p:ph type="title"/>
          </p:nvPr>
        </p:nvSpPr>
        <p:spPr/>
        <p:txBody>
          <a:bodyPr>
            <a:noAutofit/>
          </a:bodyPr>
          <a:lstStyle/>
          <a:p>
            <a:pPr algn="ctr"/>
            <a:r>
              <a:rPr lang="es-CO" sz="3200" dirty="0">
                <a:solidFill>
                  <a:schemeClr val="accent2">
                    <a:lumMod val="50000"/>
                  </a:schemeClr>
                </a:solidFill>
              </a:rPr>
              <a:t>Spring Data</a:t>
            </a:r>
            <a:endParaRPr lang="es-CO" sz="3200" dirty="0">
              <a:solidFill>
                <a:schemeClr val="accent2">
                  <a:lumMod val="75000"/>
                </a:schemeClr>
              </a:solidFill>
            </a:endParaRPr>
          </a:p>
        </p:txBody>
      </p:sp>
      <p:sp>
        <p:nvSpPr>
          <p:cNvPr id="2" name="CuadroTexto 1">
            <a:extLst>
              <a:ext uri="{FF2B5EF4-FFF2-40B4-BE49-F238E27FC236}">
                <a16:creationId xmlns:a16="http://schemas.microsoft.com/office/drawing/2014/main" id="{A1357105-A9CA-4BF2-87BA-D6344E4D63B6}"/>
              </a:ext>
            </a:extLst>
          </p:cNvPr>
          <p:cNvSpPr txBox="1"/>
          <p:nvPr/>
        </p:nvSpPr>
        <p:spPr>
          <a:xfrm>
            <a:off x="0" y="884351"/>
            <a:ext cx="6948264" cy="3785652"/>
          </a:xfrm>
          <a:prstGeom prst="rect">
            <a:avLst/>
          </a:prstGeom>
          <a:noFill/>
        </p:spPr>
        <p:txBody>
          <a:bodyPr wrap="square" rtlCol="0">
            <a:spAutoFit/>
          </a:bodyPr>
          <a:lstStyle/>
          <a:p>
            <a:r>
              <a:rPr lang="es-MX" sz="1600" dirty="0">
                <a:solidFill>
                  <a:schemeClr val="tx2">
                    <a:lumMod val="50000"/>
                  </a:schemeClr>
                </a:solidFill>
                <a:latin typeface="+mj-lt"/>
              </a:rPr>
              <a:t>Spring Data es uno de los </a:t>
            </a:r>
            <a:r>
              <a:rPr lang="es-MX" sz="1600" dirty="0" err="1">
                <a:solidFill>
                  <a:schemeClr val="tx2">
                    <a:lumMod val="50000"/>
                  </a:schemeClr>
                </a:solidFill>
                <a:latin typeface="+mj-lt"/>
              </a:rPr>
              <a:t>frameworks</a:t>
            </a:r>
            <a:r>
              <a:rPr lang="es-MX" sz="1600" dirty="0">
                <a:solidFill>
                  <a:schemeClr val="tx2">
                    <a:lumMod val="50000"/>
                  </a:schemeClr>
                </a:solidFill>
                <a:latin typeface="+mj-lt"/>
              </a:rPr>
              <a:t> que se encuentra dentro de la plataforma de Spring.  Su objetivo es simplificar al desarrollador la persistencia de datos contra distintos repositorios de información.</a:t>
            </a:r>
          </a:p>
          <a:p>
            <a:endParaRPr lang="es-MX" sz="1600" dirty="0">
              <a:solidFill>
                <a:schemeClr val="tx2">
                  <a:lumMod val="50000"/>
                </a:schemeClr>
              </a:solidFill>
              <a:latin typeface="+mj-lt"/>
            </a:endParaRPr>
          </a:p>
          <a:p>
            <a:r>
              <a:rPr lang="es-MX" sz="1600" dirty="0">
                <a:solidFill>
                  <a:schemeClr val="tx2">
                    <a:lumMod val="50000"/>
                  </a:schemeClr>
                </a:solidFill>
                <a:latin typeface="+mj-lt"/>
              </a:rPr>
              <a:t>Spring Data viene a cubrir el soporte necesario para distintas tecnologías de bases de datos SQL y NoSQL, además, integra las tecnologías de acceso a datos tradicionales , simplificando el trabajo a la hora de crear las implementaciones concretas.</a:t>
            </a:r>
          </a:p>
          <a:p>
            <a:endParaRPr lang="es-MX" sz="1600" dirty="0">
              <a:solidFill>
                <a:schemeClr val="tx2">
                  <a:lumMod val="50000"/>
                </a:schemeClr>
              </a:solidFill>
              <a:latin typeface="+mj-lt"/>
            </a:endParaRPr>
          </a:p>
          <a:p>
            <a:r>
              <a:rPr lang="es-MX" sz="1600" dirty="0">
                <a:solidFill>
                  <a:schemeClr val="tx2">
                    <a:lumMod val="50000"/>
                  </a:schemeClr>
                </a:solidFill>
                <a:latin typeface="+mj-lt"/>
              </a:rPr>
              <a:t>Con cada tipo de tecnología de persistencia los </a:t>
            </a:r>
            <a:r>
              <a:rPr lang="es-MX" sz="1600" dirty="0" err="1">
                <a:solidFill>
                  <a:schemeClr val="tx2">
                    <a:lumMod val="50000"/>
                  </a:schemeClr>
                </a:solidFill>
                <a:latin typeface="+mj-lt"/>
              </a:rPr>
              <a:t>DAOs</a:t>
            </a:r>
            <a:r>
              <a:rPr lang="es-MX" sz="1600" dirty="0">
                <a:solidFill>
                  <a:schemeClr val="tx2">
                    <a:lumMod val="50000"/>
                  </a:schemeClr>
                </a:solidFill>
                <a:latin typeface="+mj-lt"/>
              </a:rPr>
              <a:t> (Data Access </a:t>
            </a:r>
            <a:r>
              <a:rPr lang="es-MX" sz="1600" dirty="0" err="1">
                <a:solidFill>
                  <a:schemeClr val="tx2">
                    <a:lumMod val="50000"/>
                  </a:schemeClr>
                </a:solidFill>
                <a:latin typeface="+mj-lt"/>
              </a:rPr>
              <a:t>Objects</a:t>
            </a:r>
            <a:r>
              <a:rPr lang="es-MX" sz="1600" dirty="0">
                <a:solidFill>
                  <a:schemeClr val="tx2">
                    <a:lumMod val="50000"/>
                  </a:schemeClr>
                </a:solidFill>
                <a:latin typeface="+mj-lt"/>
              </a:rPr>
              <a:t>) ofrecen las funcionalidades típicas de un CRUD (Create-</a:t>
            </a:r>
            <a:r>
              <a:rPr lang="es-MX" sz="1600" dirty="0" err="1">
                <a:solidFill>
                  <a:schemeClr val="tx2">
                    <a:lumMod val="50000"/>
                  </a:schemeClr>
                </a:solidFill>
                <a:latin typeface="+mj-lt"/>
              </a:rPr>
              <a:t>Read</a:t>
            </a:r>
            <a:r>
              <a:rPr lang="es-MX" sz="1600" dirty="0">
                <a:solidFill>
                  <a:schemeClr val="tx2">
                    <a:lumMod val="50000"/>
                  </a:schemeClr>
                </a:solidFill>
                <a:latin typeface="+mj-lt"/>
              </a:rPr>
              <a:t>-Update-Delete ) para objetos de dominio propios, métodos de </a:t>
            </a:r>
            <a:r>
              <a:rPr lang="es-MX" sz="1600" dirty="0" err="1">
                <a:solidFill>
                  <a:schemeClr val="tx2">
                    <a:lumMod val="50000"/>
                  </a:schemeClr>
                </a:solidFill>
                <a:latin typeface="+mj-lt"/>
              </a:rPr>
              <a:t>busqueda</a:t>
            </a:r>
            <a:r>
              <a:rPr lang="es-MX" sz="1600" dirty="0">
                <a:solidFill>
                  <a:schemeClr val="tx2">
                    <a:lumMod val="50000"/>
                  </a:schemeClr>
                </a:solidFill>
                <a:latin typeface="+mj-lt"/>
              </a:rPr>
              <a:t>, ordenación y paginación. Spring Data proporciona interfaces genéricas para estos aspectos (</a:t>
            </a:r>
            <a:r>
              <a:rPr lang="es-MX" sz="1600" dirty="0" err="1">
                <a:solidFill>
                  <a:schemeClr val="tx2">
                    <a:lumMod val="50000"/>
                  </a:schemeClr>
                </a:solidFill>
                <a:latin typeface="+mj-lt"/>
              </a:rPr>
              <a:t>CrudRepository</a:t>
            </a:r>
            <a:r>
              <a:rPr lang="es-MX" sz="1600" dirty="0">
                <a:solidFill>
                  <a:schemeClr val="tx2">
                    <a:lumMod val="50000"/>
                  </a:schemeClr>
                </a:solidFill>
                <a:latin typeface="+mj-lt"/>
              </a:rPr>
              <a:t>, </a:t>
            </a:r>
            <a:r>
              <a:rPr lang="es-MX" sz="1600" dirty="0" err="1">
                <a:solidFill>
                  <a:schemeClr val="tx2">
                    <a:lumMod val="50000"/>
                  </a:schemeClr>
                </a:solidFill>
                <a:latin typeface="+mj-lt"/>
              </a:rPr>
              <a:t>PagingAndSortingRepository</a:t>
            </a:r>
            <a:r>
              <a:rPr lang="es-MX" sz="1600" dirty="0">
                <a:solidFill>
                  <a:schemeClr val="tx2">
                    <a:lumMod val="50000"/>
                  </a:schemeClr>
                </a:solidFill>
                <a:latin typeface="+mj-lt"/>
              </a:rPr>
              <a:t>) e implementaciones específicas para cada tipo de tecnología de persistencia.</a:t>
            </a:r>
            <a:endParaRPr lang="es-MX" sz="1600" dirty="0">
              <a:solidFill>
                <a:schemeClr val="tx2">
                  <a:lumMod val="50000"/>
                </a:schemeClr>
              </a:solidFill>
            </a:endParaRPr>
          </a:p>
        </p:txBody>
      </p:sp>
      <p:pic>
        <p:nvPicPr>
          <p:cNvPr id="3" name="Imagen 2">
            <a:hlinkClick r:id="rId2"/>
            <a:extLst>
              <a:ext uri="{FF2B5EF4-FFF2-40B4-BE49-F238E27FC236}">
                <a16:creationId xmlns:a16="http://schemas.microsoft.com/office/drawing/2014/main" id="{3AACF40E-0927-47DC-BF5F-C823F4DC6BC6}"/>
              </a:ext>
            </a:extLst>
          </p:cNvPr>
          <p:cNvPicPr>
            <a:picLocks noChangeAspect="1"/>
          </p:cNvPicPr>
          <p:nvPr/>
        </p:nvPicPr>
        <p:blipFill>
          <a:blip r:embed="rId3"/>
          <a:stretch>
            <a:fillRect/>
          </a:stretch>
        </p:blipFill>
        <p:spPr>
          <a:xfrm>
            <a:off x="6948264" y="987574"/>
            <a:ext cx="1737941" cy="3271418"/>
          </a:xfrm>
          <a:prstGeom prst="rect">
            <a:avLst/>
          </a:prstGeom>
        </p:spPr>
      </p:pic>
    </p:spTree>
    <p:extLst>
      <p:ext uri="{BB962C8B-B14F-4D97-AF65-F5344CB8AC3E}">
        <p14:creationId xmlns:p14="http://schemas.microsoft.com/office/powerpoint/2010/main" val="3045857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C7B2F3C-A4B4-451F-9C04-9F18521729FA}"/>
              </a:ext>
            </a:extLst>
          </p:cNvPr>
          <p:cNvSpPr>
            <a:spLocks noGrp="1"/>
          </p:cNvSpPr>
          <p:nvPr>
            <p:ph type="title"/>
          </p:nvPr>
        </p:nvSpPr>
        <p:spPr/>
        <p:txBody>
          <a:bodyPr>
            <a:noAutofit/>
          </a:bodyPr>
          <a:lstStyle/>
          <a:p>
            <a:pPr algn="ctr"/>
            <a:r>
              <a:rPr lang="es-CO" sz="3200" dirty="0">
                <a:solidFill>
                  <a:schemeClr val="accent2">
                    <a:lumMod val="50000"/>
                  </a:schemeClr>
                </a:solidFill>
              </a:rPr>
              <a:t>Servicios Rest</a:t>
            </a:r>
            <a:endParaRPr lang="es-CO" sz="3200" dirty="0">
              <a:solidFill>
                <a:schemeClr val="accent2">
                  <a:lumMod val="75000"/>
                </a:schemeClr>
              </a:solidFill>
            </a:endParaRPr>
          </a:p>
        </p:txBody>
      </p:sp>
      <p:sp>
        <p:nvSpPr>
          <p:cNvPr id="2" name="CuadroTexto 1">
            <a:extLst>
              <a:ext uri="{FF2B5EF4-FFF2-40B4-BE49-F238E27FC236}">
                <a16:creationId xmlns:a16="http://schemas.microsoft.com/office/drawing/2014/main" id="{A1357105-A9CA-4BF2-87BA-D6344E4D63B6}"/>
              </a:ext>
            </a:extLst>
          </p:cNvPr>
          <p:cNvSpPr txBox="1"/>
          <p:nvPr/>
        </p:nvSpPr>
        <p:spPr>
          <a:xfrm>
            <a:off x="0" y="884351"/>
            <a:ext cx="7020272" cy="3785652"/>
          </a:xfrm>
          <a:prstGeom prst="rect">
            <a:avLst/>
          </a:prstGeom>
          <a:noFill/>
        </p:spPr>
        <p:txBody>
          <a:bodyPr wrap="square" rtlCol="0">
            <a:spAutoFit/>
          </a:bodyPr>
          <a:lstStyle/>
          <a:p>
            <a:r>
              <a:rPr lang="es-MX" sz="1600" dirty="0">
                <a:solidFill>
                  <a:schemeClr val="tx2">
                    <a:lumMod val="50000"/>
                  </a:schemeClr>
                </a:solidFill>
                <a:latin typeface="+mj-lt"/>
              </a:rPr>
              <a:t>El término </a:t>
            </a:r>
            <a:r>
              <a:rPr lang="es-MX" sz="1600" b="1" dirty="0">
                <a:solidFill>
                  <a:schemeClr val="tx2">
                    <a:lumMod val="50000"/>
                  </a:schemeClr>
                </a:solidFill>
                <a:latin typeface="+mj-lt"/>
              </a:rPr>
              <a:t>Transferencia de Estado Representacional</a:t>
            </a:r>
            <a:r>
              <a:rPr lang="es-MX" sz="1600" dirty="0">
                <a:solidFill>
                  <a:schemeClr val="tx2">
                    <a:lumMod val="50000"/>
                  </a:schemeClr>
                </a:solidFill>
                <a:latin typeface="+mj-lt"/>
              </a:rPr>
              <a:t> (Representational State Transfer) o </a:t>
            </a:r>
            <a:r>
              <a:rPr lang="es-MX" sz="1600" b="1" dirty="0">
                <a:solidFill>
                  <a:schemeClr val="tx2">
                    <a:lumMod val="50000"/>
                  </a:schemeClr>
                </a:solidFill>
                <a:latin typeface="+mj-lt"/>
              </a:rPr>
              <a:t>REST</a:t>
            </a:r>
            <a:r>
              <a:rPr lang="es-MX" sz="1600" dirty="0">
                <a:solidFill>
                  <a:schemeClr val="tx2">
                    <a:lumMod val="50000"/>
                  </a:schemeClr>
                </a:solidFill>
                <a:latin typeface="+mj-lt"/>
              </a:rPr>
              <a:t>, fue introducido y definido en el año 2000 por Roy Fielding en su tesis doctoral. Fielding es uno de los principales autores del Protocolo de transferencia de hipertexto (HTTP) versiones 1.0 y 1.1.</a:t>
            </a:r>
          </a:p>
          <a:p>
            <a:endParaRPr lang="es-MX" sz="1600" dirty="0">
              <a:solidFill>
                <a:schemeClr val="tx2">
                  <a:lumMod val="50000"/>
                </a:schemeClr>
              </a:solidFill>
              <a:latin typeface="+mj-lt"/>
            </a:endParaRPr>
          </a:p>
          <a:p>
            <a:r>
              <a:rPr lang="es-MX" sz="1600" dirty="0">
                <a:solidFill>
                  <a:schemeClr val="tx2">
                    <a:lumMod val="50000"/>
                  </a:schemeClr>
                </a:solidFill>
                <a:latin typeface="+mj-lt"/>
              </a:rPr>
              <a:t>El estilo REST hace énfasis en que las interacciones entre los clientes y los servicios se mejoran al tener un número limitado de operaciones (verbos). La flexibilidad se obtiene asignando recursos a sus propios identificadores de recursos universales únicos (URI). Debido a que cada verbo tiene un significado específico (GET, POST, PUT y DELETE), REST evita la ambigüedad.</a:t>
            </a:r>
          </a:p>
          <a:p>
            <a:endParaRPr lang="es-MX" sz="1600" dirty="0">
              <a:solidFill>
                <a:schemeClr val="tx2">
                  <a:lumMod val="50000"/>
                </a:schemeClr>
              </a:solidFill>
              <a:latin typeface="+mj-lt"/>
            </a:endParaRPr>
          </a:p>
          <a:p>
            <a:r>
              <a:rPr lang="es-MX" sz="1600" dirty="0">
                <a:solidFill>
                  <a:schemeClr val="tx2">
                    <a:lumMod val="50000"/>
                  </a:schemeClr>
                </a:solidFill>
                <a:latin typeface="+mj-lt"/>
              </a:rPr>
              <a:t>Debido a que la API REST usa HTTP, pueden ser utilizados por prácticamente cualquier lenguaje de programación y son fáciles de probar (es un requisito de una API REST que el cliente y el servidor sean independientes entre sí, lo que permite codificarlo en cualquier idioma y mejorar al soportar la longevidad y evolución).</a:t>
            </a:r>
            <a:endParaRPr lang="es-MX" sz="1600" dirty="0">
              <a:solidFill>
                <a:schemeClr val="tx2">
                  <a:lumMod val="50000"/>
                </a:schemeClr>
              </a:solidFill>
            </a:endParaRPr>
          </a:p>
        </p:txBody>
      </p:sp>
      <p:pic>
        <p:nvPicPr>
          <p:cNvPr id="4" name="Imagen 3">
            <a:extLst>
              <a:ext uri="{FF2B5EF4-FFF2-40B4-BE49-F238E27FC236}">
                <a16:creationId xmlns:a16="http://schemas.microsoft.com/office/drawing/2014/main" id="{B2993CF6-2669-48A2-95E3-4FC1A088AF82}"/>
              </a:ext>
            </a:extLst>
          </p:cNvPr>
          <p:cNvPicPr>
            <a:picLocks noChangeAspect="1"/>
          </p:cNvPicPr>
          <p:nvPr/>
        </p:nvPicPr>
        <p:blipFill>
          <a:blip r:embed="rId2"/>
          <a:stretch>
            <a:fillRect/>
          </a:stretch>
        </p:blipFill>
        <p:spPr>
          <a:xfrm>
            <a:off x="7164288" y="886909"/>
            <a:ext cx="1733550" cy="3448050"/>
          </a:xfrm>
          <a:prstGeom prst="rect">
            <a:avLst/>
          </a:prstGeom>
        </p:spPr>
      </p:pic>
    </p:spTree>
    <p:extLst>
      <p:ext uri="{BB962C8B-B14F-4D97-AF65-F5344CB8AC3E}">
        <p14:creationId xmlns:p14="http://schemas.microsoft.com/office/powerpoint/2010/main" val="1127316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C7B2F3C-A4B4-451F-9C04-9F18521729FA}"/>
              </a:ext>
            </a:extLst>
          </p:cNvPr>
          <p:cNvSpPr>
            <a:spLocks noGrp="1"/>
          </p:cNvSpPr>
          <p:nvPr>
            <p:ph type="title"/>
          </p:nvPr>
        </p:nvSpPr>
        <p:spPr/>
        <p:txBody>
          <a:bodyPr>
            <a:noAutofit/>
          </a:bodyPr>
          <a:lstStyle/>
          <a:p>
            <a:pPr algn="ctr"/>
            <a:r>
              <a:rPr lang="es-CO" sz="3200" dirty="0">
                <a:solidFill>
                  <a:schemeClr val="accent2">
                    <a:lumMod val="50000"/>
                  </a:schemeClr>
                </a:solidFill>
              </a:rPr>
              <a:t>Servicios Rest</a:t>
            </a:r>
            <a:endParaRPr lang="es-CO" sz="3200" dirty="0">
              <a:solidFill>
                <a:schemeClr val="accent2">
                  <a:lumMod val="75000"/>
                </a:schemeClr>
              </a:solidFill>
            </a:endParaRPr>
          </a:p>
        </p:txBody>
      </p:sp>
      <p:sp>
        <p:nvSpPr>
          <p:cNvPr id="2" name="CuadroTexto 1">
            <a:extLst>
              <a:ext uri="{FF2B5EF4-FFF2-40B4-BE49-F238E27FC236}">
                <a16:creationId xmlns:a16="http://schemas.microsoft.com/office/drawing/2014/main" id="{A1357105-A9CA-4BF2-87BA-D6344E4D63B6}"/>
              </a:ext>
            </a:extLst>
          </p:cNvPr>
          <p:cNvSpPr txBox="1"/>
          <p:nvPr/>
        </p:nvSpPr>
        <p:spPr>
          <a:xfrm>
            <a:off x="0" y="791683"/>
            <a:ext cx="7164288" cy="4031873"/>
          </a:xfrm>
          <a:prstGeom prst="rect">
            <a:avLst/>
          </a:prstGeom>
          <a:noFill/>
        </p:spPr>
        <p:txBody>
          <a:bodyPr wrap="square" rtlCol="0">
            <a:spAutoFit/>
          </a:bodyPr>
          <a:lstStyle/>
          <a:p>
            <a:r>
              <a:rPr lang="es-MX" sz="1600" dirty="0">
                <a:solidFill>
                  <a:schemeClr val="tx2">
                    <a:lumMod val="50000"/>
                  </a:schemeClr>
                </a:solidFill>
                <a:latin typeface="+mj-lt"/>
              </a:rPr>
              <a:t>Ejemplos:</a:t>
            </a:r>
          </a:p>
          <a:p>
            <a:r>
              <a:rPr lang="es-MX" sz="1600" dirty="0">
                <a:solidFill>
                  <a:schemeClr val="tx2">
                    <a:lumMod val="50000"/>
                  </a:schemeClr>
                </a:solidFill>
                <a:latin typeface="+mj-lt"/>
              </a:rPr>
              <a:t>1 - Twitter proporciona una API REST que puede consultar para obtener los últimos tweets, puede proporcionar una consulta de búsqueda (o una etiqueta hash) y devolverá los resultados en formato JSON. Ejemplo de esta solicitud HTTP a la API de Twitter para obtener los últimos 3 tweets que coinciden con "jQuery".</a:t>
            </a:r>
          </a:p>
          <a:p>
            <a:endParaRPr lang="es-MX" sz="1600" dirty="0">
              <a:solidFill>
                <a:schemeClr val="tx2">
                  <a:lumMod val="50000"/>
                </a:schemeClr>
              </a:solidFill>
              <a:latin typeface="+mj-lt"/>
            </a:endParaRPr>
          </a:p>
          <a:p>
            <a:r>
              <a:rPr lang="es-MX" sz="1600" dirty="0">
                <a:solidFill>
                  <a:schemeClr val="tx2">
                    <a:lumMod val="50000"/>
                  </a:schemeClr>
                </a:solidFill>
                <a:latin typeface="+mj-lt"/>
              </a:rPr>
              <a:t>2 – Tickets:</a:t>
            </a:r>
          </a:p>
          <a:p>
            <a:r>
              <a:rPr lang="es-MX" sz="1600" dirty="0">
                <a:solidFill>
                  <a:schemeClr val="tx2">
                    <a:lumMod val="50000"/>
                  </a:schemeClr>
                </a:solidFill>
                <a:latin typeface="+mj-lt"/>
              </a:rPr>
              <a:t>GET / tickets: recupera una lista de tickets</a:t>
            </a:r>
            <a:br>
              <a:rPr lang="es-MX" sz="1600" dirty="0">
                <a:solidFill>
                  <a:schemeClr val="tx2">
                    <a:lumMod val="50000"/>
                  </a:schemeClr>
                </a:solidFill>
                <a:latin typeface="+mj-lt"/>
              </a:rPr>
            </a:br>
            <a:r>
              <a:rPr lang="es-MX" sz="1600" dirty="0">
                <a:solidFill>
                  <a:schemeClr val="tx2">
                    <a:lumMod val="50000"/>
                  </a:schemeClr>
                </a:solidFill>
                <a:latin typeface="+mj-lt"/>
              </a:rPr>
              <a:t>GET / tickets / 12 - Recupera un ticket específico</a:t>
            </a:r>
            <a:br>
              <a:rPr lang="es-MX" sz="1600" dirty="0">
                <a:solidFill>
                  <a:schemeClr val="tx2">
                    <a:lumMod val="50000"/>
                  </a:schemeClr>
                </a:solidFill>
                <a:latin typeface="+mj-lt"/>
              </a:rPr>
            </a:br>
            <a:r>
              <a:rPr lang="es-MX" sz="1600" dirty="0">
                <a:solidFill>
                  <a:schemeClr val="tx2">
                    <a:lumMod val="50000"/>
                  </a:schemeClr>
                </a:solidFill>
                <a:latin typeface="+mj-lt"/>
              </a:rPr>
              <a:t>POST / tickets: crea un nuevo ticket</a:t>
            </a:r>
            <a:br>
              <a:rPr lang="es-MX" sz="1600" dirty="0">
                <a:solidFill>
                  <a:schemeClr val="tx2">
                    <a:lumMod val="50000"/>
                  </a:schemeClr>
                </a:solidFill>
                <a:latin typeface="+mj-lt"/>
              </a:rPr>
            </a:br>
            <a:r>
              <a:rPr lang="es-MX" sz="1600" dirty="0">
                <a:solidFill>
                  <a:schemeClr val="tx2">
                    <a:lumMod val="50000"/>
                  </a:schemeClr>
                </a:solidFill>
                <a:latin typeface="+mj-lt"/>
              </a:rPr>
              <a:t>PUT / tickets / 12 - Actualiza ticket # 12</a:t>
            </a:r>
            <a:br>
              <a:rPr lang="es-MX" sz="1600" dirty="0">
                <a:solidFill>
                  <a:schemeClr val="tx2">
                    <a:lumMod val="50000"/>
                  </a:schemeClr>
                </a:solidFill>
                <a:latin typeface="+mj-lt"/>
              </a:rPr>
            </a:br>
            <a:r>
              <a:rPr lang="es-MX" sz="1600" dirty="0">
                <a:solidFill>
                  <a:schemeClr val="tx2">
                    <a:lumMod val="50000"/>
                  </a:schemeClr>
                </a:solidFill>
                <a:latin typeface="+mj-lt"/>
              </a:rPr>
              <a:t>PATCH / tickets / 12 - Actualiza parcialmente el ticket # 12</a:t>
            </a:r>
            <a:br>
              <a:rPr lang="es-MX" sz="1600" dirty="0">
                <a:solidFill>
                  <a:schemeClr val="tx2">
                    <a:lumMod val="50000"/>
                  </a:schemeClr>
                </a:solidFill>
                <a:latin typeface="+mj-lt"/>
              </a:rPr>
            </a:br>
            <a:r>
              <a:rPr lang="es-MX" sz="1600" dirty="0">
                <a:solidFill>
                  <a:schemeClr val="tx2">
                    <a:lumMod val="50000"/>
                  </a:schemeClr>
                </a:solidFill>
                <a:latin typeface="+mj-lt"/>
              </a:rPr>
              <a:t>DELETE / tickets / 12 - Elimina el ticket # 12</a:t>
            </a:r>
          </a:p>
          <a:p>
            <a:r>
              <a:rPr lang="es-MX" sz="1600" dirty="0">
                <a:solidFill>
                  <a:schemeClr val="tx2">
                    <a:lumMod val="50000"/>
                  </a:schemeClr>
                </a:solidFill>
                <a:latin typeface="+mj-lt"/>
              </a:rPr>
              <a:t>Lo mejor de REST es que aprovecha los métodos HTTP existentes para implementar funcionalidades significativas en solo un punto final de tickets. No hay convenciones de nombres de métodos a seguir y la estructura de URL es clara.</a:t>
            </a:r>
            <a:endParaRPr lang="es-MX" sz="1600" dirty="0">
              <a:solidFill>
                <a:schemeClr val="tx2">
                  <a:lumMod val="50000"/>
                </a:schemeClr>
              </a:solidFill>
            </a:endParaRPr>
          </a:p>
        </p:txBody>
      </p:sp>
      <p:pic>
        <p:nvPicPr>
          <p:cNvPr id="4" name="Imagen 3">
            <a:extLst>
              <a:ext uri="{FF2B5EF4-FFF2-40B4-BE49-F238E27FC236}">
                <a16:creationId xmlns:a16="http://schemas.microsoft.com/office/drawing/2014/main" id="{B2993CF6-2669-48A2-95E3-4FC1A088AF82}"/>
              </a:ext>
            </a:extLst>
          </p:cNvPr>
          <p:cNvPicPr>
            <a:picLocks noChangeAspect="1"/>
          </p:cNvPicPr>
          <p:nvPr/>
        </p:nvPicPr>
        <p:blipFill>
          <a:blip r:embed="rId2"/>
          <a:stretch>
            <a:fillRect/>
          </a:stretch>
        </p:blipFill>
        <p:spPr>
          <a:xfrm>
            <a:off x="7164288" y="886909"/>
            <a:ext cx="1733550" cy="3448050"/>
          </a:xfrm>
          <a:prstGeom prst="rect">
            <a:avLst/>
          </a:prstGeom>
        </p:spPr>
      </p:pic>
    </p:spTree>
    <p:extLst>
      <p:ext uri="{BB962C8B-B14F-4D97-AF65-F5344CB8AC3E}">
        <p14:creationId xmlns:p14="http://schemas.microsoft.com/office/powerpoint/2010/main" val="1403814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C7B2F3C-A4B4-451F-9C04-9F18521729FA}"/>
              </a:ext>
            </a:extLst>
          </p:cNvPr>
          <p:cNvSpPr>
            <a:spLocks noGrp="1"/>
          </p:cNvSpPr>
          <p:nvPr>
            <p:ph type="title"/>
          </p:nvPr>
        </p:nvSpPr>
        <p:spPr/>
        <p:txBody>
          <a:bodyPr>
            <a:noAutofit/>
          </a:bodyPr>
          <a:lstStyle/>
          <a:p>
            <a:pPr algn="ctr"/>
            <a:r>
              <a:rPr lang="es-CO" sz="3200" dirty="0">
                <a:solidFill>
                  <a:schemeClr val="accent2">
                    <a:lumMod val="50000"/>
                  </a:schemeClr>
                </a:solidFill>
              </a:rPr>
              <a:t>Microservicios</a:t>
            </a:r>
            <a:endParaRPr lang="es-CO" sz="3200" dirty="0">
              <a:solidFill>
                <a:schemeClr val="accent2">
                  <a:lumMod val="75000"/>
                </a:schemeClr>
              </a:solidFill>
            </a:endParaRPr>
          </a:p>
        </p:txBody>
      </p:sp>
      <p:sp>
        <p:nvSpPr>
          <p:cNvPr id="3" name="CuadroTexto 2">
            <a:extLst>
              <a:ext uri="{FF2B5EF4-FFF2-40B4-BE49-F238E27FC236}">
                <a16:creationId xmlns:a16="http://schemas.microsoft.com/office/drawing/2014/main" id="{A9E826D3-BF9E-4B38-9C1C-A0D4C0B70310}"/>
              </a:ext>
            </a:extLst>
          </p:cNvPr>
          <p:cNvSpPr txBox="1"/>
          <p:nvPr/>
        </p:nvSpPr>
        <p:spPr>
          <a:xfrm>
            <a:off x="0" y="789552"/>
            <a:ext cx="6660232" cy="3785652"/>
          </a:xfrm>
          <a:prstGeom prst="rect">
            <a:avLst/>
          </a:prstGeom>
          <a:noFill/>
        </p:spPr>
        <p:txBody>
          <a:bodyPr wrap="square" rtlCol="0">
            <a:spAutoFit/>
          </a:bodyPr>
          <a:lstStyle/>
          <a:p>
            <a:r>
              <a:rPr lang="es-MX" sz="1600" dirty="0">
                <a:solidFill>
                  <a:schemeClr val="tx2">
                    <a:lumMod val="50000"/>
                  </a:schemeClr>
                </a:solidFill>
                <a:latin typeface="+mj-lt"/>
              </a:rPr>
              <a:t>Los microservicios son tanto un estilo de arquitectura como un modo de programar software. Con los microservicios, las aplicaciones se dividen en sus componentes más pequeños e independientes entre sí. A diferencia del enfoque tradicional y monolítico de las aplicaciones, en el que todo se integra en una única pieza, los microservicios son independientes y funcionan en conjunto para llevar a cabo las mismas tareas. Cada uno de estos elementos o procesos es un microservicio. Este enfoque sobre el desarrollo de software privilegia el nivel de detalle, la sencillez y la capacidad de compartir procesos similares en varias aplicaciones. Es un componente fundamental de la optimización del desarrollo de aplicaciones hacia un modelo nativo de la nube.</a:t>
            </a:r>
          </a:p>
          <a:p>
            <a:endParaRPr lang="es-MX" sz="1600" dirty="0">
              <a:solidFill>
                <a:schemeClr val="tx2">
                  <a:lumMod val="50000"/>
                </a:schemeClr>
              </a:solidFill>
              <a:latin typeface="+mj-lt"/>
            </a:endParaRPr>
          </a:p>
          <a:p>
            <a:r>
              <a:rPr lang="es-MX" sz="1600" dirty="0">
                <a:solidFill>
                  <a:schemeClr val="tx2">
                    <a:lumMod val="50000"/>
                  </a:schemeClr>
                </a:solidFill>
                <a:latin typeface="+mj-lt"/>
              </a:rPr>
              <a:t>Una arquitectura de microservicios consta de una colección de servicios autónomos y pequeños. Los servicios son independientes entre sí y cada uno debe implementar una funcionalidad de negocio individual.</a:t>
            </a:r>
            <a:endParaRPr lang="es-CO" sz="1600" dirty="0">
              <a:solidFill>
                <a:schemeClr val="tx2">
                  <a:lumMod val="50000"/>
                </a:schemeClr>
              </a:solidFill>
              <a:latin typeface="+mj-lt"/>
            </a:endParaRPr>
          </a:p>
        </p:txBody>
      </p:sp>
      <p:pic>
        <p:nvPicPr>
          <p:cNvPr id="9" name="Imagen 8">
            <a:extLst>
              <a:ext uri="{FF2B5EF4-FFF2-40B4-BE49-F238E27FC236}">
                <a16:creationId xmlns:a16="http://schemas.microsoft.com/office/drawing/2014/main" id="{5C10D020-3CA4-47C9-87BB-0FF1487FF946}"/>
              </a:ext>
            </a:extLst>
          </p:cNvPr>
          <p:cNvPicPr>
            <a:picLocks noChangeAspect="1"/>
          </p:cNvPicPr>
          <p:nvPr/>
        </p:nvPicPr>
        <p:blipFill>
          <a:blip r:embed="rId2"/>
          <a:stretch>
            <a:fillRect/>
          </a:stretch>
        </p:blipFill>
        <p:spPr>
          <a:xfrm rot="5400000">
            <a:off x="6174967" y="1976805"/>
            <a:ext cx="3659231" cy="1419092"/>
          </a:xfrm>
          <a:prstGeom prst="rect">
            <a:avLst/>
          </a:prstGeom>
        </p:spPr>
      </p:pic>
    </p:spTree>
    <p:extLst>
      <p:ext uri="{BB962C8B-B14F-4D97-AF65-F5344CB8AC3E}">
        <p14:creationId xmlns:p14="http://schemas.microsoft.com/office/powerpoint/2010/main" val="572577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C7B2F3C-A4B4-451F-9C04-9F18521729FA}"/>
              </a:ext>
            </a:extLst>
          </p:cNvPr>
          <p:cNvSpPr>
            <a:spLocks noGrp="1"/>
          </p:cNvSpPr>
          <p:nvPr>
            <p:ph type="title"/>
          </p:nvPr>
        </p:nvSpPr>
        <p:spPr/>
        <p:txBody>
          <a:bodyPr>
            <a:noAutofit/>
          </a:bodyPr>
          <a:lstStyle/>
          <a:p>
            <a:pPr algn="ctr"/>
            <a:r>
              <a:rPr lang="es-CO" sz="3200" dirty="0">
                <a:solidFill>
                  <a:schemeClr val="accent2">
                    <a:lumMod val="50000"/>
                  </a:schemeClr>
                </a:solidFill>
              </a:rPr>
              <a:t>Microservicios</a:t>
            </a:r>
            <a:endParaRPr lang="es-CO" sz="3200" dirty="0">
              <a:solidFill>
                <a:schemeClr val="accent2">
                  <a:lumMod val="75000"/>
                </a:schemeClr>
              </a:solidFill>
            </a:endParaRPr>
          </a:p>
        </p:txBody>
      </p:sp>
      <p:sp>
        <p:nvSpPr>
          <p:cNvPr id="3" name="CuadroTexto 2">
            <a:extLst>
              <a:ext uri="{FF2B5EF4-FFF2-40B4-BE49-F238E27FC236}">
                <a16:creationId xmlns:a16="http://schemas.microsoft.com/office/drawing/2014/main" id="{A9E826D3-BF9E-4B38-9C1C-A0D4C0B70310}"/>
              </a:ext>
            </a:extLst>
          </p:cNvPr>
          <p:cNvSpPr txBox="1"/>
          <p:nvPr/>
        </p:nvSpPr>
        <p:spPr>
          <a:xfrm>
            <a:off x="0" y="789552"/>
            <a:ext cx="7020272" cy="4031873"/>
          </a:xfrm>
          <a:prstGeom prst="rect">
            <a:avLst/>
          </a:prstGeom>
          <a:noFill/>
        </p:spPr>
        <p:txBody>
          <a:bodyPr wrap="square" rtlCol="0">
            <a:spAutoFit/>
          </a:bodyPr>
          <a:lstStyle/>
          <a:p>
            <a:r>
              <a:rPr lang="es-MX" sz="1600" dirty="0">
                <a:latin typeface="+mj-lt"/>
              </a:rPr>
              <a:t>Estas son algunas de las características que definen un microservicio:</a:t>
            </a:r>
          </a:p>
          <a:p>
            <a:endParaRPr lang="es-MX" sz="1600" dirty="0">
              <a:latin typeface="+mj-lt"/>
            </a:endParaRPr>
          </a:p>
          <a:p>
            <a:pPr marL="285750" indent="-285750">
              <a:buFont typeface="Arial" panose="020B0604020202020204" pitchFamily="34" charset="0"/>
              <a:buChar char="•"/>
            </a:pPr>
            <a:r>
              <a:rPr lang="es-MX" sz="1600" dirty="0">
                <a:latin typeface="+mj-lt"/>
              </a:rPr>
              <a:t>En una arquitectura de microservicios, los servicios son pequeños e independientes y están acoplados de forma flexible.</a:t>
            </a:r>
          </a:p>
          <a:p>
            <a:pPr marL="285750" indent="-285750">
              <a:buFont typeface="Arial" panose="020B0604020202020204" pitchFamily="34" charset="0"/>
              <a:buChar char="•"/>
            </a:pPr>
            <a:r>
              <a:rPr lang="es-MX" sz="1600" dirty="0">
                <a:latin typeface="+mj-lt"/>
              </a:rPr>
              <a:t>Cada servicio es un código base independiente, que puede administrarse por un equipo de desarrollo pequeño.</a:t>
            </a:r>
          </a:p>
          <a:p>
            <a:pPr marL="285750" indent="-285750">
              <a:buFont typeface="Arial" panose="020B0604020202020204" pitchFamily="34" charset="0"/>
              <a:buChar char="•"/>
            </a:pPr>
            <a:r>
              <a:rPr lang="es-MX" sz="1600" dirty="0">
                <a:latin typeface="+mj-lt"/>
              </a:rPr>
              <a:t>Los servicios pueden implementarse de manera independiente. Un equipo puede actualizar un servicio existente sin tener que volver a generar e implementar toda la aplicación.</a:t>
            </a:r>
          </a:p>
          <a:p>
            <a:pPr marL="285750" indent="-285750">
              <a:buFont typeface="Arial" panose="020B0604020202020204" pitchFamily="34" charset="0"/>
              <a:buChar char="•"/>
            </a:pPr>
            <a:r>
              <a:rPr lang="es-MX" sz="1600" dirty="0">
                <a:latin typeface="+mj-lt"/>
              </a:rPr>
              <a:t>Los servicios son los responsables de conservar sus propios datos o estado externo. Esto difiere del modelo tradicional, donde una capa de datos independiente controla la persistencia de los datos.</a:t>
            </a:r>
          </a:p>
          <a:p>
            <a:pPr marL="285750" indent="-285750">
              <a:buFont typeface="Arial" panose="020B0604020202020204" pitchFamily="34" charset="0"/>
              <a:buChar char="•"/>
            </a:pPr>
            <a:r>
              <a:rPr lang="es-MX" sz="1600" dirty="0">
                <a:latin typeface="+mj-lt"/>
              </a:rPr>
              <a:t>Los servicios se comunican entre sí mediante API bien definidas. Los detalles de la implementación interna de cada servicio se ocultan frente a otros servicios.</a:t>
            </a:r>
          </a:p>
          <a:p>
            <a:pPr marL="285750" indent="-285750">
              <a:buFont typeface="Arial" panose="020B0604020202020204" pitchFamily="34" charset="0"/>
              <a:buChar char="•"/>
            </a:pPr>
            <a:r>
              <a:rPr lang="es-MX" sz="1600" dirty="0">
                <a:latin typeface="+mj-lt"/>
              </a:rPr>
              <a:t>No es necesario que los servicios compartan la misma pila de tecnología, las bibliotecas o los marcos de trabajo.</a:t>
            </a:r>
            <a:endParaRPr lang="es-CO" sz="1600" dirty="0">
              <a:solidFill>
                <a:schemeClr val="tx2">
                  <a:lumMod val="50000"/>
                </a:schemeClr>
              </a:solidFill>
              <a:latin typeface="+mj-lt"/>
            </a:endParaRPr>
          </a:p>
        </p:txBody>
      </p:sp>
      <p:pic>
        <p:nvPicPr>
          <p:cNvPr id="2" name="Imagen 1">
            <a:extLst>
              <a:ext uri="{FF2B5EF4-FFF2-40B4-BE49-F238E27FC236}">
                <a16:creationId xmlns:a16="http://schemas.microsoft.com/office/drawing/2014/main" id="{999E0DFE-D333-4948-84A5-9B33E91C5320}"/>
              </a:ext>
            </a:extLst>
          </p:cNvPr>
          <p:cNvPicPr>
            <a:picLocks noChangeAspect="1"/>
          </p:cNvPicPr>
          <p:nvPr/>
        </p:nvPicPr>
        <p:blipFill>
          <a:blip r:embed="rId2"/>
          <a:stretch>
            <a:fillRect/>
          </a:stretch>
        </p:blipFill>
        <p:spPr>
          <a:xfrm>
            <a:off x="7164288" y="985837"/>
            <a:ext cx="1819275" cy="3171825"/>
          </a:xfrm>
          <a:prstGeom prst="rect">
            <a:avLst/>
          </a:prstGeom>
        </p:spPr>
      </p:pic>
    </p:spTree>
    <p:extLst>
      <p:ext uri="{BB962C8B-B14F-4D97-AF65-F5344CB8AC3E}">
        <p14:creationId xmlns:p14="http://schemas.microsoft.com/office/powerpoint/2010/main" val="4072070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C7B2F3C-A4B4-451F-9C04-9F18521729FA}"/>
              </a:ext>
            </a:extLst>
          </p:cNvPr>
          <p:cNvSpPr>
            <a:spLocks noGrp="1"/>
          </p:cNvSpPr>
          <p:nvPr>
            <p:ph type="title"/>
          </p:nvPr>
        </p:nvSpPr>
        <p:spPr/>
        <p:txBody>
          <a:bodyPr>
            <a:noAutofit/>
          </a:bodyPr>
          <a:lstStyle/>
          <a:p>
            <a:pPr algn="ctr"/>
            <a:r>
              <a:rPr lang="es-CO" sz="3200" dirty="0">
                <a:solidFill>
                  <a:schemeClr val="accent2">
                    <a:lumMod val="50000"/>
                  </a:schemeClr>
                </a:solidFill>
              </a:rPr>
              <a:t>Microservicios</a:t>
            </a:r>
            <a:endParaRPr lang="es-CO" sz="3200" dirty="0">
              <a:solidFill>
                <a:schemeClr val="accent2">
                  <a:lumMod val="75000"/>
                </a:schemeClr>
              </a:solidFill>
            </a:endParaRPr>
          </a:p>
        </p:txBody>
      </p:sp>
      <p:pic>
        <p:nvPicPr>
          <p:cNvPr id="2" name="Imagen 1">
            <a:extLst>
              <a:ext uri="{FF2B5EF4-FFF2-40B4-BE49-F238E27FC236}">
                <a16:creationId xmlns:a16="http://schemas.microsoft.com/office/drawing/2014/main" id="{B0CE6015-1862-41FF-88B4-E7688FBAB40A}"/>
              </a:ext>
            </a:extLst>
          </p:cNvPr>
          <p:cNvPicPr>
            <a:picLocks noChangeAspect="1"/>
          </p:cNvPicPr>
          <p:nvPr/>
        </p:nvPicPr>
        <p:blipFill>
          <a:blip r:embed="rId2"/>
          <a:stretch>
            <a:fillRect/>
          </a:stretch>
        </p:blipFill>
        <p:spPr>
          <a:xfrm>
            <a:off x="1763688" y="865850"/>
            <a:ext cx="5472608" cy="3778440"/>
          </a:xfrm>
          <a:prstGeom prst="rect">
            <a:avLst/>
          </a:prstGeom>
        </p:spPr>
      </p:pic>
    </p:spTree>
    <p:extLst>
      <p:ext uri="{BB962C8B-B14F-4D97-AF65-F5344CB8AC3E}">
        <p14:creationId xmlns:p14="http://schemas.microsoft.com/office/powerpoint/2010/main" val="3054517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n relacionada">
            <a:extLst>
              <a:ext uri="{FF2B5EF4-FFF2-40B4-BE49-F238E27FC236}">
                <a16:creationId xmlns:a16="http://schemas.microsoft.com/office/drawing/2014/main" id="{D8D823C7-E420-4AC4-9524-D1FD787E77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0"/>
            <a:ext cx="7740352" cy="5163700"/>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9204AEBE-7A83-42BC-9A81-6E00246ED088}"/>
              </a:ext>
            </a:extLst>
          </p:cNvPr>
          <p:cNvPicPr>
            <a:picLocks noChangeAspect="1"/>
          </p:cNvPicPr>
          <p:nvPr/>
        </p:nvPicPr>
        <p:blipFill>
          <a:blip r:embed="rId3"/>
          <a:stretch>
            <a:fillRect/>
          </a:stretch>
        </p:blipFill>
        <p:spPr>
          <a:xfrm>
            <a:off x="148018" y="1983023"/>
            <a:ext cx="1133475" cy="866775"/>
          </a:xfrm>
          <a:prstGeom prst="rect">
            <a:avLst/>
          </a:prstGeom>
        </p:spPr>
      </p:pic>
      <p:pic>
        <p:nvPicPr>
          <p:cNvPr id="7" name="Imagen 6">
            <a:extLst>
              <a:ext uri="{FF2B5EF4-FFF2-40B4-BE49-F238E27FC236}">
                <a16:creationId xmlns:a16="http://schemas.microsoft.com/office/drawing/2014/main" id="{98D35FA8-6254-4E0B-9F1C-66E8F44B2F8B}"/>
              </a:ext>
            </a:extLst>
          </p:cNvPr>
          <p:cNvPicPr>
            <a:picLocks noChangeAspect="1"/>
          </p:cNvPicPr>
          <p:nvPr/>
        </p:nvPicPr>
        <p:blipFill>
          <a:blip r:embed="rId4"/>
          <a:stretch>
            <a:fillRect/>
          </a:stretch>
        </p:blipFill>
        <p:spPr>
          <a:xfrm>
            <a:off x="112299" y="925748"/>
            <a:ext cx="1104900" cy="1057275"/>
          </a:xfrm>
          <a:prstGeom prst="rect">
            <a:avLst/>
          </a:prstGeom>
        </p:spPr>
      </p:pic>
      <p:pic>
        <p:nvPicPr>
          <p:cNvPr id="9" name="Imagen 8">
            <a:extLst>
              <a:ext uri="{FF2B5EF4-FFF2-40B4-BE49-F238E27FC236}">
                <a16:creationId xmlns:a16="http://schemas.microsoft.com/office/drawing/2014/main" id="{3AC4F763-8386-49D3-A323-40572AE9251E}"/>
              </a:ext>
            </a:extLst>
          </p:cNvPr>
          <p:cNvPicPr>
            <a:picLocks noChangeAspect="1"/>
          </p:cNvPicPr>
          <p:nvPr/>
        </p:nvPicPr>
        <p:blipFill>
          <a:blip r:embed="rId5"/>
          <a:stretch>
            <a:fillRect/>
          </a:stretch>
        </p:blipFill>
        <p:spPr>
          <a:xfrm>
            <a:off x="140863" y="2849798"/>
            <a:ext cx="1153330" cy="648072"/>
          </a:xfrm>
          <a:prstGeom prst="rect">
            <a:avLst/>
          </a:prstGeom>
        </p:spPr>
      </p:pic>
      <p:pic>
        <p:nvPicPr>
          <p:cNvPr id="10" name="Imagen 9">
            <a:extLst>
              <a:ext uri="{FF2B5EF4-FFF2-40B4-BE49-F238E27FC236}">
                <a16:creationId xmlns:a16="http://schemas.microsoft.com/office/drawing/2014/main" id="{F34F6221-5AB7-4DE3-9494-C28A5215655A}"/>
              </a:ext>
            </a:extLst>
          </p:cNvPr>
          <p:cNvPicPr>
            <a:picLocks noChangeAspect="1"/>
          </p:cNvPicPr>
          <p:nvPr/>
        </p:nvPicPr>
        <p:blipFill>
          <a:blip r:embed="rId6"/>
          <a:stretch>
            <a:fillRect/>
          </a:stretch>
        </p:blipFill>
        <p:spPr>
          <a:xfrm>
            <a:off x="-61450" y="0"/>
            <a:ext cx="1452398" cy="942975"/>
          </a:xfrm>
          <a:prstGeom prst="rect">
            <a:avLst/>
          </a:prstGeom>
        </p:spPr>
      </p:pic>
      <p:pic>
        <p:nvPicPr>
          <p:cNvPr id="11" name="Imagen 10">
            <a:extLst>
              <a:ext uri="{FF2B5EF4-FFF2-40B4-BE49-F238E27FC236}">
                <a16:creationId xmlns:a16="http://schemas.microsoft.com/office/drawing/2014/main" id="{E9458AD5-DC49-4CDD-8A8A-43A26E13EAE1}"/>
              </a:ext>
            </a:extLst>
          </p:cNvPr>
          <p:cNvPicPr>
            <a:picLocks noChangeAspect="1"/>
          </p:cNvPicPr>
          <p:nvPr/>
        </p:nvPicPr>
        <p:blipFill>
          <a:blip r:embed="rId7"/>
          <a:stretch>
            <a:fillRect/>
          </a:stretch>
        </p:blipFill>
        <p:spPr>
          <a:xfrm>
            <a:off x="8316416" y="4011910"/>
            <a:ext cx="659706" cy="609979"/>
          </a:xfrm>
          <a:prstGeom prst="rect">
            <a:avLst/>
          </a:prstGeom>
        </p:spPr>
      </p:pic>
      <p:pic>
        <p:nvPicPr>
          <p:cNvPr id="12" name="Imagen 11">
            <a:extLst>
              <a:ext uri="{FF2B5EF4-FFF2-40B4-BE49-F238E27FC236}">
                <a16:creationId xmlns:a16="http://schemas.microsoft.com/office/drawing/2014/main" id="{6CDF877C-6671-424E-AEDD-46FDDF1B13D5}"/>
              </a:ext>
            </a:extLst>
          </p:cNvPr>
          <p:cNvPicPr>
            <a:picLocks noChangeAspect="1"/>
          </p:cNvPicPr>
          <p:nvPr/>
        </p:nvPicPr>
        <p:blipFill>
          <a:blip r:embed="rId8"/>
          <a:stretch>
            <a:fillRect/>
          </a:stretch>
        </p:blipFill>
        <p:spPr>
          <a:xfrm>
            <a:off x="13153" y="3525637"/>
            <a:ext cx="1452398" cy="337767"/>
          </a:xfrm>
          <a:prstGeom prst="rect">
            <a:avLst/>
          </a:prstGeom>
        </p:spPr>
      </p:pic>
      <p:pic>
        <p:nvPicPr>
          <p:cNvPr id="14" name="Imagen 13">
            <a:extLst>
              <a:ext uri="{FF2B5EF4-FFF2-40B4-BE49-F238E27FC236}">
                <a16:creationId xmlns:a16="http://schemas.microsoft.com/office/drawing/2014/main" id="{88638D75-27C2-4C9D-A9DA-A584EED3836D}"/>
              </a:ext>
            </a:extLst>
          </p:cNvPr>
          <p:cNvPicPr>
            <a:picLocks noChangeAspect="1"/>
          </p:cNvPicPr>
          <p:nvPr/>
        </p:nvPicPr>
        <p:blipFill>
          <a:blip r:embed="rId9"/>
          <a:stretch>
            <a:fillRect/>
          </a:stretch>
        </p:blipFill>
        <p:spPr>
          <a:xfrm>
            <a:off x="-21686" y="4838256"/>
            <a:ext cx="1480978" cy="337767"/>
          </a:xfrm>
          <a:prstGeom prst="rect">
            <a:avLst/>
          </a:prstGeom>
        </p:spPr>
      </p:pic>
      <p:pic>
        <p:nvPicPr>
          <p:cNvPr id="15" name="Imagen 14">
            <a:extLst>
              <a:ext uri="{FF2B5EF4-FFF2-40B4-BE49-F238E27FC236}">
                <a16:creationId xmlns:a16="http://schemas.microsoft.com/office/drawing/2014/main" id="{67C3194A-6EFF-4376-9AF8-1068E9F22C9A}"/>
              </a:ext>
            </a:extLst>
          </p:cNvPr>
          <p:cNvPicPr>
            <a:picLocks noChangeAspect="1"/>
          </p:cNvPicPr>
          <p:nvPr/>
        </p:nvPicPr>
        <p:blipFill>
          <a:blip r:embed="rId10"/>
          <a:stretch>
            <a:fillRect/>
          </a:stretch>
        </p:blipFill>
        <p:spPr>
          <a:xfrm>
            <a:off x="-24946" y="3889846"/>
            <a:ext cx="1428593" cy="948410"/>
          </a:xfrm>
          <a:prstGeom prst="rect">
            <a:avLst/>
          </a:prstGeom>
        </p:spPr>
      </p:pic>
    </p:spTree>
    <p:extLst>
      <p:ext uri="{BB962C8B-B14F-4D97-AF65-F5344CB8AC3E}">
        <p14:creationId xmlns:p14="http://schemas.microsoft.com/office/powerpoint/2010/main" val="210388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5"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155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2 Marcador de contenido"/>
          <p:cNvSpPr>
            <a:spLocks noGrp="1"/>
          </p:cNvSpPr>
          <p:nvPr>
            <p:ph idx="1"/>
          </p:nvPr>
        </p:nvSpPr>
        <p:spPr>
          <a:xfrm>
            <a:off x="179512" y="915566"/>
            <a:ext cx="6035488" cy="3954657"/>
          </a:xfrm>
        </p:spPr>
        <p:txBody>
          <a:bodyPr>
            <a:noAutofit/>
          </a:bodyPr>
          <a:lstStyle/>
          <a:p>
            <a:r>
              <a:rPr lang="es-CO" sz="1600" dirty="0">
                <a:solidFill>
                  <a:schemeClr val="tx2">
                    <a:lumMod val="50000"/>
                  </a:schemeClr>
                </a:solidFill>
              </a:rPr>
              <a:t>¿ Que es Spring Boot ?</a:t>
            </a:r>
          </a:p>
          <a:p>
            <a:r>
              <a:rPr lang="es-CO" sz="1600" dirty="0">
                <a:solidFill>
                  <a:schemeClr val="tx2">
                    <a:lumMod val="50000"/>
                  </a:schemeClr>
                </a:solidFill>
              </a:rPr>
              <a:t>¿ Que son los iniciadores ?</a:t>
            </a:r>
          </a:p>
          <a:p>
            <a:r>
              <a:rPr lang="es-CO" sz="1600" dirty="0">
                <a:solidFill>
                  <a:schemeClr val="tx2">
                    <a:lumMod val="50000"/>
                  </a:schemeClr>
                </a:solidFill>
              </a:rPr>
              <a:t>¿ Qué es inyección de dependencias (DI) ?</a:t>
            </a:r>
          </a:p>
          <a:p>
            <a:r>
              <a:rPr lang="es-CO" sz="1600" dirty="0">
                <a:solidFill>
                  <a:schemeClr val="tx2">
                    <a:lumMod val="50000"/>
                  </a:schemeClr>
                </a:solidFill>
              </a:rPr>
              <a:t>¿ Qué es inversión de control (IoC) ?</a:t>
            </a:r>
          </a:p>
          <a:p>
            <a:r>
              <a:rPr lang="es-CO" sz="1600" dirty="0">
                <a:solidFill>
                  <a:schemeClr val="tx2">
                    <a:lumMod val="50000"/>
                  </a:schemeClr>
                </a:solidFill>
              </a:rPr>
              <a:t>¿ Que son los stereotypes y anotaciones ?</a:t>
            </a:r>
          </a:p>
          <a:p>
            <a:r>
              <a:rPr lang="es-CO" sz="1600" dirty="0">
                <a:solidFill>
                  <a:schemeClr val="tx2">
                    <a:lumMod val="50000"/>
                  </a:schemeClr>
                </a:solidFill>
              </a:rPr>
              <a:t>Conceptos SOLID</a:t>
            </a:r>
          </a:p>
          <a:p>
            <a:r>
              <a:rPr lang="es-CO" sz="1600" dirty="0">
                <a:solidFill>
                  <a:schemeClr val="tx2">
                    <a:lumMod val="50000"/>
                  </a:schemeClr>
                </a:solidFill>
              </a:rPr>
              <a:t>Spring Security</a:t>
            </a:r>
          </a:p>
          <a:p>
            <a:r>
              <a:rPr lang="es-CO" sz="1600" dirty="0">
                <a:solidFill>
                  <a:schemeClr val="tx2">
                    <a:lumMod val="50000"/>
                  </a:schemeClr>
                </a:solidFill>
              </a:rPr>
              <a:t>Spring Data</a:t>
            </a:r>
          </a:p>
          <a:p>
            <a:r>
              <a:rPr lang="es-CO" sz="1600" dirty="0">
                <a:solidFill>
                  <a:schemeClr val="tx2">
                    <a:lumMod val="50000"/>
                  </a:schemeClr>
                </a:solidFill>
              </a:rPr>
              <a:t>Servicios Rest</a:t>
            </a:r>
          </a:p>
          <a:p>
            <a:r>
              <a:rPr lang="es-CO" sz="1600" dirty="0">
                <a:solidFill>
                  <a:schemeClr val="tx2">
                    <a:lumMod val="50000"/>
                  </a:schemeClr>
                </a:solidFill>
              </a:rPr>
              <a:t>Microservicios</a:t>
            </a:r>
            <a:endParaRPr lang="es-CO" sz="1600" dirty="0">
              <a:solidFill>
                <a:schemeClr val="tx1">
                  <a:lumMod val="75000"/>
                </a:schemeClr>
              </a:solidFill>
            </a:endParaRPr>
          </a:p>
        </p:txBody>
      </p:sp>
      <p:sp>
        <p:nvSpPr>
          <p:cNvPr id="3" name="Título 2">
            <a:extLst>
              <a:ext uri="{FF2B5EF4-FFF2-40B4-BE49-F238E27FC236}">
                <a16:creationId xmlns:a16="http://schemas.microsoft.com/office/drawing/2014/main" id="{A9B1BE7F-1A95-42E0-BE40-A2B02CB7F9B7}"/>
              </a:ext>
            </a:extLst>
          </p:cNvPr>
          <p:cNvSpPr>
            <a:spLocks noGrp="1"/>
          </p:cNvSpPr>
          <p:nvPr>
            <p:ph type="title"/>
          </p:nvPr>
        </p:nvSpPr>
        <p:spPr/>
        <p:txBody>
          <a:bodyPr>
            <a:normAutofit/>
          </a:bodyPr>
          <a:lstStyle/>
          <a:p>
            <a:r>
              <a:rPr lang="es-CO" sz="3200" dirty="0"/>
              <a:t>AGENDA</a:t>
            </a:r>
          </a:p>
        </p:txBody>
      </p:sp>
      <p:pic>
        <p:nvPicPr>
          <p:cNvPr id="1026" name="Picture 2" descr="Resultado de imagen para agenda">
            <a:extLst>
              <a:ext uri="{FF2B5EF4-FFF2-40B4-BE49-F238E27FC236}">
                <a16:creationId xmlns:a16="http://schemas.microsoft.com/office/drawing/2014/main" id="{565D1855-32D6-42D9-9734-4F85BCFD5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5780" y="1363764"/>
            <a:ext cx="2300425" cy="24159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p:cNvSpPr txBox="1"/>
          <p:nvPr/>
        </p:nvSpPr>
        <p:spPr>
          <a:xfrm>
            <a:off x="2987824" y="1124433"/>
            <a:ext cx="6030929" cy="3293209"/>
          </a:xfrm>
          <a:prstGeom prst="rect">
            <a:avLst/>
          </a:prstGeom>
          <a:noFill/>
        </p:spPr>
        <p:txBody>
          <a:bodyPr wrap="square" rtlCol="0">
            <a:spAutoFit/>
          </a:bodyPr>
          <a:lstStyle/>
          <a:p>
            <a:r>
              <a:rPr lang="es-MX" sz="1600" dirty="0">
                <a:solidFill>
                  <a:schemeClr val="tx2">
                    <a:lumMod val="50000"/>
                  </a:schemeClr>
                </a:solidFill>
                <a:latin typeface="+mj-lt"/>
              </a:rPr>
              <a:t>Para los que no están familiarizados con esta tecnología, podríamos decir que Spring Boot es una herramienta que nace con la finalidad de simplificar aun más el desarrollo de aplicaciones basadas en el ya popular framework Spring Core.</a:t>
            </a:r>
          </a:p>
          <a:p>
            <a:r>
              <a:rPr lang="es-MX" sz="1600" dirty="0">
                <a:solidFill>
                  <a:schemeClr val="tx2">
                    <a:lumMod val="50000"/>
                  </a:schemeClr>
                </a:solidFill>
                <a:latin typeface="+mj-lt"/>
              </a:rPr>
              <a:t>Spring Boot busca que el desarrollador solo se centre en el desarrollo de la solución, olvidándose por completo de la compleja configuración que actualmente tiene Spring Core para poder funcionar.</a:t>
            </a:r>
          </a:p>
          <a:p>
            <a:endParaRPr lang="es-MX" sz="1600" dirty="0">
              <a:solidFill>
                <a:schemeClr val="tx2">
                  <a:lumMod val="50000"/>
                </a:schemeClr>
              </a:solidFill>
              <a:latin typeface="+mj-lt"/>
            </a:endParaRPr>
          </a:p>
          <a:p>
            <a:r>
              <a:rPr lang="es-MX" sz="1600" dirty="0">
                <a:solidFill>
                  <a:schemeClr val="tx2">
                    <a:lumMod val="50000"/>
                  </a:schemeClr>
                </a:solidFill>
                <a:latin typeface="+mj-lt"/>
              </a:rPr>
              <a:t>Spring Boot</a:t>
            </a:r>
            <a:r>
              <a:rPr lang="es-MX" sz="1600" dirty="0">
                <a:solidFill>
                  <a:schemeClr val="tx2">
                    <a:lumMod val="50000"/>
                  </a:schemeClr>
                </a:solidFill>
              </a:rPr>
              <a:t> s</a:t>
            </a:r>
            <a:r>
              <a:rPr lang="es-MX" sz="1600" dirty="0">
                <a:solidFill>
                  <a:schemeClr val="tx2">
                    <a:lumMod val="50000"/>
                  </a:schemeClr>
                </a:solidFill>
                <a:latin typeface="+mj-lt"/>
              </a:rPr>
              <a:t>igue el patrón Convención sobre Configuración (Convention-Over-Configuration) permitiendo al desarrollador enfocarse en el desarrollo de la aplicación, y eliminando la necesidad de estar preocupado con todos los demás aspectos de su ciclo de vida, incluyendo el despliegue y la gestión</a:t>
            </a:r>
            <a:r>
              <a:rPr lang="es-MX" sz="1600" dirty="0">
                <a:solidFill>
                  <a:schemeClr val="tx2">
                    <a:lumMod val="50000"/>
                  </a:schemeClr>
                </a:solidFill>
              </a:rPr>
              <a:t>.</a:t>
            </a:r>
            <a:endParaRPr lang="es-CO" sz="1600" dirty="0">
              <a:solidFill>
                <a:schemeClr val="tx2">
                  <a:lumMod val="50000"/>
                </a:schemeClr>
              </a:solidFill>
              <a:latin typeface="+mj-lt"/>
            </a:endParaRPr>
          </a:p>
        </p:txBody>
      </p:sp>
      <p:sp>
        <p:nvSpPr>
          <p:cNvPr id="5" name="Título 4">
            <a:extLst>
              <a:ext uri="{FF2B5EF4-FFF2-40B4-BE49-F238E27FC236}">
                <a16:creationId xmlns:a16="http://schemas.microsoft.com/office/drawing/2014/main" id="{FC7B2F3C-A4B4-451F-9C04-9F18521729FA}"/>
              </a:ext>
            </a:extLst>
          </p:cNvPr>
          <p:cNvSpPr>
            <a:spLocks noGrp="1"/>
          </p:cNvSpPr>
          <p:nvPr>
            <p:ph type="title"/>
          </p:nvPr>
        </p:nvSpPr>
        <p:spPr/>
        <p:txBody>
          <a:bodyPr>
            <a:noAutofit/>
          </a:bodyPr>
          <a:lstStyle/>
          <a:p>
            <a:pPr algn="ctr"/>
            <a:r>
              <a:rPr lang="es-CO" sz="3600" dirty="0"/>
              <a:t>¿ Que es Spring Boot ?</a:t>
            </a:r>
          </a:p>
        </p:txBody>
      </p:sp>
      <p:pic>
        <p:nvPicPr>
          <p:cNvPr id="1026" name="Picture 2" descr="Resultado de imagen para spring boot pivotal">
            <a:extLst>
              <a:ext uri="{FF2B5EF4-FFF2-40B4-BE49-F238E27FC236}">
                <a16:creationId xmlns:a16="http://schemas.microsoft.com/office/drawing/2014/main" id="{4D7A04EB-E66C-414B-912D-D8718DE7E6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47614"/>
            <a:ext cx="2390878" cy="2223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156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p:cNvSpPr txBox="1"/>
          <p:nvPr/>
        </p:nvSpPr>
        <p:spPr>
          <a:xfrm>
            <a:off x="0" y="852559"/>
            <a:ext cx="5652120" cy="1815882"/>
          </a:xfrm>
          <a:prstGeom prst="rect">
            <a:avLst/>
          </a:prstGeom>
          <a:noFill/>
        </p:spPr>
        <p:txBody>
          <a:bodyPr wrap="square" rtlCol="0">
            <a:spAutoFit/>
          </a:bodyPr>
          <a:lstStyle/>
          <a:p>
            <a:r>
              <a:rPr lang="es-MX" sz="1600" dirty="0">
                <a:solidFill>
                  <a:schemeClr val="tx2">
                    <a:lumMod val="50000"/>
                  </a:schemeClr>
                </a:solidFill>
                <a:latin typeface="+mj-lt"/>
              </a:rPr>
              <a:t>Los iniciadores son una gran parte de la magia de Spring Boot, se utilizan para limitar la cantidad de configuración manual de las dependencias que usted tiene que hacer. Si se va a utilizar Spring Boot efectivamente, se debe saber acerca de los iniciadores.</a:t>
            </a:r>
          </a:p>
          <a:p>
            <a:r>
              <a:rPr lang="es-CO" altLang="es-CO" sz="1600" dirty="0">
                <a:solidFill>
                  <a:schemeClr val="tx2">
                    <a:lumMod val="50000"/>
                  </a:schemeClr>
                </a:solidFill>
                <a:latin typeface="+mj-lt"/>
              </a:rPr>
              <a:t>Todos los iniciadores utilizan la siguiente convención de nomenclatura: </a:t>
            </a:r>
            <a:r>
              <a:rPr lang="es-CO" altLang="es-CO" sz="1600" dirty="0" err="1">
                <a:solidFill>
                  <a:schemeClr val="tx2">
                    <a:lumMod val="50000"/>
                  </a:schemeClr>
                </a:solidFill>
                <a:latin typeface="+mj-lt"/>
              </a:rPr>
              <a:t>spring</a:t>
            </a:r>
            <a:r>
              <a:rPr lang="es-CO" altLang="es-CO" sz="1600" dirty="0">
                <a:solidFill>
                  <a:schemeClr val="tx2">
                    <a:lumMod val="50000"/>
                  </a:schemeClr>
                </a:solidFill>
                <a:latin typeface="+mj-lt"/>
              </a:rPr>
              <a:t>-</a:t>
            </a:r>
            <a:r>
              <a:rPr lang="es-CO" altLang="es-CO" sz="1600" dirty="0" err="1">
                <a:solidFill>
                  <a:schemeClr val="tx2">
                    <a:lumMod val="50000"/>
                  </a:schemeClr>
                </a:solidFill>
                <a:latin typeface="+mj-lt"/>
              </a:rPr>
              <a:t>boot</a:t>
            </a:r>
            <a:r>
              <a:rPr lang="es-CO" altLang="es-CO" sz="1600" dirty="0">
                <a:solidFill>
                  <a:schemeClr val="tx2">
                    <a:lumMod val="50000"/>
                  </a:schemeClr>
                </a:solidFill>
                <a:latin typeface="+mj-lt"/>
              </a:rPr>
              <a:t>-starter-XYZ, donde XYZ es el tipo de aplicación que se quiere desarrollar. </a:t>
            </a:r>
            <a:endParaRPr lang="es-CO" sz="1600" dirty="0">
              <a:solidFill>
                <a:schemeClr val="tx2">
                  <a:lumMod val="50000"/>
                </a:schemeClr>
              </a:solidFill>
              <a:latin typeface="+mj-lt"/>
            </a:endParaRPr>
          </a:p>
        </p:txBody>
      </p:sp>
      <p:sp>
        <p:nvSpPr>
          <p:cNvPr id="5" name="Título 4">
            <a:extLst>
              <a:ext uri="{FF2B5EF4-FFF2-40B4-BE49-F238E27FC236}">
                <a16:creationId xmlns:a16="http://schemas.microsoft.com/office/drawing/2014/main" id="{FC7B2F3C-A4B4-451F-9C04-9F18521729FA}"/>
              </a:ext>
            </a:extLst>
          </p:cNvPr>
          <p:cNvSpPr>
            <a:spLocks noGrp="1"/>
          </p:cNvSpPr>
          <p:nvPr>
            <p:ph type="title"/>
          </p:nvPr>
        </p:nvSpPr>
        <p:spPr>
          <a:xfrm>
            <a:off x="251520" y="87475"/>
            <a:ext cx="8434685" cy="702077"/>
          </a:xfrm>
        </p:spPr>
        <p:txBody>
          <a:bodyPr>
            <a:noAutofit/>
          </a:bodyPr>
          <a:lstStyle/>
          <a:p>
            <a:pPr algn="ctr"/>
            <a:r>
              <a:rPr lang="es-CO" sz="3000" dirty="0">
                <a:solidFill>
                  <a:schemeClr val="accent2">
                    <a:lumMod val="50000"/>
                  </a:schemeClr>
                </a:solidFill>
              </a:rPr>
              <a:t>¿ Que son los iniciadores (starters) ?</a:t>
            </a:r>
          </a:p>
        </p:txBody>
      </p:sp>
      <p:sp>
        <p:nvSpPr>
          <p:cNvPr id="7" name="CuadroTexto 6">
            <a:extLst>
              <a:ext uri="{FF2B5EF4-FFF2-40B4-BE49-F238E27FC236}">
                <a16:creationId xmlns:a16="http://schemas.microsoft.com/office/drawing/2014/main" id="{BB8E7C16-83DE-4BC8-AC2B-E132886070C9}"/>
              </a:ext>
            </a:extLst>
          </p:cNvPr>
          <p:cNvSpPr txBox="1"/>
          <p:nvPr/>
        </p:nvSpPr>
        <p:spPr>
          <a:xfrm>
            <a:off x="-1323" y="2571750"/>
            <a:ext cx="9144000" cy="2062103"/>
          </a:xfrm>
          <a:prstGeom prst="rect">
            <a:avLst/>
          </a:prstGeom>
          <a:noFill/>
        </p:spPr>
        <p:txBody>
          <a:bodyPr wrap="square" rtlCol="0">
            <a:spAutoFit/>
          </a:bodyPr>
          <a:lstStyle/>
          <a:p>
            <a:r>
              <a:rPr lang="es-MX" sz="1600" dirty="0">
                <a:solidFill>
                  <a:schemeClr val="tx2">
                    <a:lumMod val="50000"/>
                  </a:schemeClr>
                </a:solidFill>
                <a:latin typeface="+mj-lt"/>
              </a:rPr>
              <a:t>Estos son algunos iniciadores populares de Spring Boot:</a:t>
            </a:r>
          </a:p>
          <a:p>
            <a:pPr lvl="0" eaLnBrk="0" hangingPunct="0">
              <a:buFontTx/>
              <a:buChar char="•"/>
            </a:pPr>
            <a:r>
              <a:rPr lang="es-CO" altLang="es-CO" sz="1600" dirty="0">
                <a:solidFill>
                  <a:schemeClr val="tx2">
                    <a:lumMod val="50000"/>
                  </a:schemeClr>
                </a:solidFill>
                <a:latin typeface="+mj-lt"/>
              </a:rPr>
              <a:t>spring-</a:t>
            </a:r>
            <a:r>
              <a:rPr lang="es-CO" altLang="es-CO" sz="1600" dirty="0" err="1">
                <a:solidFill>
                  <a:schemeClr val="tx2">
                    <a:lumMod val="50000"/>
                  </a:schemeClr>
                </a:solidFill>
                <a:latin typeface="+mj-lt"/>
              </a:rPr>
              <a:t>boot</a:t>
            </a:r>
            <a:r>
              <a:rPr lang="es-CO" altLang="es-CO" sz="1600" dirty="0">
                <a:solidFill>
                  <a:schemeClr val="tx2">
                    <a:lumMod val="50000"/>
                  </a:schemeClr>
                </a:solidFill>
                <a:latin typeface="+mj-lt"/>
              </a:rPr>
              <a:t>-starter-</a:t>
            </a:r>
            <a:r>
              <a:rPr lang="es-CO" altLang="es-CO" sz="1600" b="1" dirty="0">
                <a:solidFill>
                  <a:schemeClr val="tx2">
                    <a:lumMod val="50000"/>
                  </a:schemeClr>
                </a:solidFill>
                <a:latin typeface="+mj-lt"/>
              </a:rPr>
              <a:t>web</a:t>
            </a:r>
            <a:r>
              <a:rPr lang="es-CO" altLang="es-CO" sz="1600" dirty="0">
                <a:solidFill>
                  <a:schemeClr val="tx2">
                    <a:lumMod val="50000"/>
                  </a:schemeClr>
                </a:solidFill>
                <a:latin typeface="+mj-lt"/>
              </a:rPr>
              <a:t> se utiliza para desarrollar servicios web de RESTful con Spring MVC y Tomcat como el contenedor de aplicaciones incorporado.</a:t>
            </a:r>
          </a:p>
          <a:p>
            <a:pPr lvl="0" eaLnBrk="0" hangingPunct="0">
              <a:buFontTx/>
              <a:buChar char="•"/>
            </a:pPr>
            <a:r>
              <a:rPr lang="es-CO" altLang="es-CO" sz="1600" dirty="0">
                <a:solidFill>
                  <a:schemeClr val="tx2">
                    <a:lumMod val="50000"/>
                  </a:schemeClr>
                </a:solidFill>
                <a:latin typeface="+mj-lt"/>
              </a:rPr>
              <a:t>spring-</a:t>
            </a:r>
            <a:r>
              <a:rPr lang="es-CO" altLang="es-CO" sz="1600" dirty="0" err="1">
                <a:solidFill>
                  <a:schemeClr val="tx2">
                    <a:lumMod val="50000"/>
                  </a:schemeClr>
                </a:solidFill>
                <a:latin typeface="+mj-lt"/>
              </a:rPr>
              <a:t>boot</a:t>
            </a:r>
            <a:r>
              <a:rPr lang="es-CO" altLang="es-CO" sz="1600" dirty="0">
                <a:solidFill>
                  <a:schemeClr val="tx2">
                    <a:lumMod val="50000"/>
                  </a:schemeClr>
                </a:solidFill>
                <a:latin typeface="+mj-lt"/>
              </a:rPr>
              <a:t>-starter-</a:t>
            </a:r>
            <a:r>
              <a:rPr lang="es-CO" altLang="es-CO" sz="1600" b="1" dirty="0">
                <a:solidFill>
                  <a:schemeClr val="tx2">
                    <a:lumMod val="50000"/>
                  </a:schemeClr>
                </a:solidFill>
                <a:latin typeface="+mj-lt"/>
              </a:rPr>
              <a:t>data-</a:t>
            </a:r>
            <a:r>
              <a:rPr lang="es-CO" altLang="es-CO" sz="1600" b="1" dirty="0" err="1">
                <a:solidFill>
                  <a:schemeClr val="tx2">
                    <a:lumMod val="50000"/>
                  </a:schemeClr>
                </a:solidFill>
                <a:latin typeface="+mj-lt"/>
              </a:rPr>
              <a:t>jpa</a:t>
            </a:r>
            <a:r>
              <a:rPr lang="es-CO" altLang="es-CO" sz="1600" b="1" dirty="0">
                <a:solidFill>
                  <a:schemeClr val="tx2">
                    <a:lumMod val="50000"/>
                  </a:schemeClr>
                </a:solidFill>
                <a:latin typeface="+mj-lt"/>
              </a:rPr>
              <a:t> </a:t>
            </a:r>
            <a:r>
              <a:rPr lang="es-CO" altLang="es-CO" sz="1600" dirty="0">
                <a:solidFill>
                  <a:schemeClr val="tx2">
                    <a:lumMod val="50000"/>
                  </a:schemeClr>
                </a:solidFill>
                <a:latin typeface="+mj-lt"/>
              </a:rPr>
              <a:t>es una alternativa a spring-</a:t>
            </a:r>
            <a:r>
              <a:rPr lang="es-CO" altLang="es-CO" sz="1600" dirty="0" err="1">
                <a:solidFill>
                  <a:schemeClr val="tx2">
                    <a:lumMod val="50000"/>
                  </a:schemeClr>
                </a:solidFill>
                <a:latin typeface="+mj-lt"/>
              </a:rPr>
              <a:t>boot</a:t>
            </a:r>
            <a:r>
              <a:rPr lang="es-CO" altLang="es-CO" sz="1600" dirty="0">
                <a:solidFill>
                  <a:schemeClr val="tx2">
                    <a:lumMod val="50000"/>
                  </a:schemeClr>
                </a:solidFill>
                <a:latin typeface="+mj-lt"/>
              </a:rPr>
              <a:t>-starter-web que utiliza </a:t>
            </a:r>
            <a:r>
              <a:rPr lang="it-IT" sz="1600" dirty="0">
                <a:solidFill>
                  <a:schemeClr val="tx2">
                    <a:lumMod val="50000"/>
                  </a:schemeClr>
                </a:solidFill>
                <a:latin typeface="+mj-lt"/>
              </a:rPr>
              <a:t>Spring Data JPA con Hibernate</a:t>
            </a:r>
            <a:r>
              <a:rPr lang="es-CO" altLang="es-CO" sz="1600" dirty="0">
                <a:solidFill>
                  <a:schemeClr val="tx2">
                    <a:lumMod val="50000"/>
                  </a:schemeClr>
                </a:solidFill>
                <a:latin typeface="+mj-lt"/>
              </a:rPr>
              <a:t>.</a:t>
            </a:r>
          </a:p>
          <a:p>
            <a:pPr lvl="0" eaLnBrk="0" hangingPunct="0">
              <a:buFontTx/>
              <a:buChar char="•"/>
            </a:pPr>
            <a:r>
              <a:rPr lang="es-CO" altLang="es-CO" sz="1600" dirty="0" err="1">
                <a:solidFill>
                  <a:schemeClr val="tx2">
                    <a:lumMod val="50000"/>
                  </a:schemeClr>
                </a:solidFill>
                <a:latin typeface="+mj-lt"/>
              </a:rPr>
              <a:t>spring</a:t>
            </a:r>
            <a:r>
              <a:rPr lang="es-CO" altLang="es-CO" sz="1600" dirty="0">
                <a:solidFill>
                  <a:schemeClr val="tx2">
                    <a:lumMod val="50000"/>
                  </a:schemeClr>
                </a:solidFill>
                <a:latin typeface="+mj-lt"/>
              </a:rPr>
              <a:t>-</a:t>
            </a:r>
            <a:r>
              <a:rPr lang="es-CO" altLang="es-CO" sz="1600" dirty="0" err="1">
                <a:solidFill>
                  <a:schemeClr val="tx2">
                    <a:lumMod val="50000"/>
                  </a:schemeClr>
                </a:solidFill>
                <a:latin typeface="+mj-lt"/>
              </a:rPr>
              <a:t>boot</a:t>
            </a:r>
            <a:r>
              <a:rPr lang="es-CO" altLang="es-CO" sz="1600" dirty="0">
                <a:solidFill>
                  <a:schemeClr val="tx2">
                    <a:lumMod val="50000"/>
                  </a:schemeClr>
                </a:solidFill>
                <a:latin typeface="+mj-lt"/>
              </a:rPr>
              <a:t>-starter-</a:t>
            </a:r>
            <a:r>
              <a:rPr lang="es-CO" altLang="es-CO" sz="1600" b="1" dirty="0" err="1">
                <a:solidFill>
                  <a:schemeClr val="tx2">
                    <a:lumMod val="50000"/>
                  </a:schemeClr>
                </a:solidFill>
                <a:latin typeface="+mj-lt"/>
              </a:rPr>
              <a:t>jdbc</a:t>
            </a:r>
            <a:r>
              <a:rPr lang="es-CO" altLang="es-CO" sz="1600" dirty="0">
                <a:solidFill>
                  <a:schemeClr val="tx2">
                    <a:lumMod val="50000"/>
                  </a:schemeClr>
                </a:solidFill>
                <a:latin typeface="+mj-lt"/>
              </a:rPr>
              <a:t> se utiliza para el agrupamiento de conexiones JDBC. Se basa en la implementación del grupo de conexiones JDBC de Tomcat.</a:t>
            </a:r>
          </a:p>
          <a:p>
            <a:pPr lvl="0" eaLnBrk="0" hangingPunct="0"/>
            <a:r>
              <a:rPr lang="es-MX" sz="1600" dirty="0">
                <a:solidFill>
                  <a:schemeClr val="tx2">
                    <a:lumMod val="50000"/>
                  </a:schemeClr>
                </a:solidFill>
                <a:latin typeface="+mj-lt"/>
              </a:rPr>
              <a:t>La </a:t>
            </a:r>
            <a:r>
              <a:rPr lang="es-MX" sz="1600" dirty="0">
                <a:solidFill>
                  <a:schemeClr val="tx2">
                    <a:lumMod val="50000"/>
                  </a:schemeClr>
                </a:solidFill>
                <a:latin typeface="+mj-lt"/>
                <a:hlinkClick r:id="rId2">
                  <a:extLst>
                    <a:ext uri="{A12FA001-AC4F-418D-AE19-62706E023703}">
                      <ahyp:hlinkClr xmlns:ahyp="http://schemas.microsoft.com/office/drawing/2018/hyperlinkcolor" val="tx"/>
                    </a:ext>
                  </a:extLst>
                </a:hlinkClick>
              </a:rPr>
              <a:t>página de referencia de iniciadores de Spring Boot</a:t>
            </a:r>
            <a:r>
              <a:rPr lang="es-MX" sz="1600" dirty="0">
                <a:solidFill>
                  <a:schemeClr val="tx2">
                    <a:lumMod val="50000"/>
                  </a:schemeClr>
                </a:solidFill>
                <a:latin typeface="+mj-lt"/>
              </a:rPr>
              <a:t> hace una lista con </a:t>
            </a:r>
            <a:r>
              <a:rPr lang="es-MX" sz="1600" b="1" dirty="0">
                <a:solidFill>
                  <a:schemeClr val="tx2">
                    <a:lumMod val="50000"/>
                  </a:schemeClr>
                </a:solidFill>
                <a:latin typeface="+mj-lt"/>
              </a:rPr>
              <a:t>muchos</a:t>
            </a:r>
            <a:r>
              <a:rPr lang="es-MX" sz="1600" dirty="0">
                <a:solidFill>
                  <a:schemeClr val="tx2">
                    <a:lumMod val="50000"/>
                  </a:schemeClr>
                </a:solidFill>
                <a:latin typeface="+mj-lt"/>
              </a:rPr>
              <a:t> más iniciadores.</a:t>
            </a:r>
            <a:endParaRPr lang="es-MX" sz="1600" dirty="0">
              <a:solidFill>
                <a:schemeClr val="accent1">
                  <a:lumMod val="50000"/>
                </a:schemeClr>
              </a:solidFill>
              <a:latin typeface="+mn-lt"/>
            </a:endParaRPr>
          </a:p>
        </p:txBody>
      </p:sp>
      <p:sp>
        <p:nvSpPr>
          <p:cNvPr id="6" name="Rectangle 3">
            <a:extLst>
              <a:ext uri="{FF2B5EF4-FFF2-40B4-BE49-F238E27FC236}">
                <a16:creationId xmlns:a16="http://schemas.microsoft.com/office/drawing/2014/main" id="{663A7035-38FA-4146-9145-8F6997DE240B}"/>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pic>
        <p:nvPicPr>
          <p:cNvPr id="2053" name="Picture 5" descr="Resultado de imagen para iniciadores spring boot">
            <a:extLst>
              <a:ext uri="{FF2B5EF4-FFF2-40B4-BE49-F238E27FC236}">
                <a16:creationId xmlns:a16="http://schemas.microsoft.com/office/drawing/2014/main" id="{F1E7B7CD-B966-4033-A565-1E73CE6E9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946112"/>
            <a:ext cx="3528392" cy="1892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807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C7B2F3C-A4B4-451F-9C04-9F18521729FA}"/>
              </a:ext>
            </a:extLst>
          </p:cNvPr>
          <p:cNvSpPr>
            <a:spLocks noGrp="1"/>
          </p:cNvSpPr>
          <p:nvPr>
            <p:ph type="title"/>
          </p:nvPr>
        </p:nvSpPr>
        <p:spPr/>
        <p:txBody>
          <a:bodyPr>
            <a:noAutofit/>
          </a:bodyPr>
          <a:lstStyle/>
          <a:p>
            <a:pPr algn="ctr"/>
            <a:r>
              <a:rPr lang="es-CO" sz="3200" dirty="0">
                <a:solidFill>
                  <a:schemeClr val="accent2">
                    <a:lumMod val="50000"/>
                  </a:schemeClr>
                </a:solidFill>
              </a:rPr>
              <a:t>¿ Que es inyección de dependencias ?</a:t>
            </a:r>
            <a:endParaRPr lang="es-CO" sz="3200" dirty="0">
              <a:solidFill>
                <a:schemeClr val="accent2">
                  <a:lumMod val="75000"/>
                </a:schemeClr>
              </a:solidFill>
            </a:endParaRPr>
          </a:p>
        </p:txBody>
      </p:sp>
      <p:sp>
        <p:nvSpPr>
          <p:cNvPr id="2" name="CuadroTexto 1">
            <a:extLst>
              <a:ext uri="{FF2B5EF4-FFF2-40B4-BE49-F238E27FC236}">
                <a16:creationId xmlns:a16="http://schemas.microsoft.com/office/drawing/2014/main" id="{A1357105-A9CA-4BF2-87BA-D6344E4D63B6}"/>
              </a:ext>
            </a:extLst>
          </p:cNvPr>
          <p:cNvSpPr txBox="1"/>
          <p:nvPr/>
        </p:nvSpPr>
        <p:spPr>
          <a:xfrm>
            <a:off x="0" y="884351"/>
            <a:ext cx="6804248" cy="3539430"/>
          </a:xfrm>
          <a:prstGeom prst="rect">
            <a:avLst/>
          </a:prstGeom>
          <a:noFill/>
        </p:spPr>
        <p:txBody>
          <a:bodyPr wrap="square" rtlCol="0">
            <a:spAutoFit/>
          </a:bodyPr>
          <a:lstStyle/>
          <a:p>
            <a:r>
              <a:rPr lang="es-MX" sz="1600" dirty="0">
                <a:solidFill>
                  <a:schemeClr val="tx2">
                    <a:lumMod val="50000"/>
                  </a:schemeClr>
                </a:solidFill>
                <a:latin typeface="+mj-lt"/>
              </a:rPr>
              <a:t>Aparte de un patrón de diseño de software, vamos a explicar qué idea hay detrás de ese nombre. Este patrón, como muchos otros, nos ayuda a separar nuestro código por responsabilidades, sabiendo que en esta ocasión sólo se dedica a organizar el código que tiene que ver con la creación de los objetos.</a:t>
            </a:r>
          </a:p>
          <a:p>
            <a:endParaRPr lang="es-MX" sz="1600" dirty="0">
              <a:solidFill>
                <a:schemeClr val="tx2">
                  <a:lumMod val="50000"/>
                </a:schemeClr>
              </a:solidFill>
              <a:latin typeface="+mj-lt"/>
            </a:endParaRPr>
          </a:p>
          <a:p>
            <a:r>
              <a:rPr lang="es-MX" sz="1600" dirty="0">
                <a:solidFill>
                  <a:schemeClr val="tx2">
                    <a:lumMod val="50000"/>
                  </a:schemeClr>
                </a:solidFill>
                <a:latin typeface="+mj-lt"/>
              </a:rPr>
              <a:t>Como ya sabemos, uno de los principios básicos de la programación, y de las buenas prácticas, es la separación del código por responsabilidades. Pues la inyección de dependencias parte de ahí.</a:t>
            </a:r>
          </a:p>
          <a:p>
            <a:endParaRPr lang="es-MX" sz="1600" dirty="0">
              <a:solidFill>
                <a:schemeClr val="tx2">
                  <a:lumMod val="50000"/>
                </a:schemeClr>
              </a:solidFill>
              <a:latin typeface="+mj-lt"/>
            </a:endParaRPr>
          </a:p>
          <a:p>
            <a:r>
              <a:rPr lang="es-MX" sz="1600" dirty="0">
                <a:solidFill>
                  <a:schemeClr val="tx2">
                    <a:lumMod val="50000"/>
                  </a:schemeClr>
                </a:solidFill>
                <a:latin typeface="+mj-lt"/>
              </a:rPr>
              <a:t>La Inyección de Dependencias (</a:t>
            </a:r>
            <a:r>
              <a:rPr lang="es-MX" sz="1600" dirty="0" err="1">
                <a:solidFill>
                  <a:schemeClr val="tx2">
                    <a:lumMod val="50000"/>
                  </a:schemeClr>
                </a:solidFill>
                <a:latin typeface="+mj-lt"/>
              </a:rPr>
              <a:t>Dependency</a:t>
            </a:r>
            <a:r>
              <a:rPr lang="es-MX" sz="1600" dirty="0">
                <a:solidFill>
                  <a:schemeClr val="tx2">
                    <a:lumMod val="50000"/>
                  </a:schemeClr>
                </a:solidFill>
                <a:latin typeface="+mj-lt"/>
              </a:rPr>
              <a:t> </a:t>
            </a:r>
            <a:r>
              <a:rPr lang="es-MX" sz="1600" dirty="0" err="1">
                <a:solidFill>
                  <a:schemeClr val="tx2">
                    <a:lumMod val="50000"/>
                  </a:schemeClr>
                </a:solidFill>
                <a:latin typeface="+mj-lt"/>
              </a:rPr>
              <a:t>Injection</a:t>
            </a:r>
            <a:r>
              <a:rPr lang="es-MX" sz="1600" dirty="0">
                <a:solidFill>
                  <a:schemeClr val="tx2">
                    <a:lumMod val="50000"/>
                  </a:schemeClr>
                </a:solidFill>
                <a:latin typeface="+mj-lt"/>
              </a:rPr>
              <a:t>, DI) es un mecanismo que se encarga de extraer la responsabilidad de creación de instancias de un componente para delegarla en otro. En definitiva no deja de ser una técnica más para separar la construcción de la ejecución.</a:t>
            </a:r>
          </a:p>
          <a:p>
            <a:endParaRPr lang="es-MX" sz="1600" dirty="0">
              <a:solidFill>
                <a:schemeClr val="tx2">
                  <a:lumMod val="50000"/>
                </a:schemeClr>
              </a:solidFill>
            </a:endParaRPr>
          </a:p>
        </p:txBody>
      </p:sp>
      <p:pic>
        <p:nvPicPr>
          <p:cNvPr id="3" name="Imagen 2">
            <a:extLst>
              <a:ext uri="{FF2B5EF4-FFF2-40B4-BE49-F238E27FC236}">
                <a16:creationId xmlns:a16="http://schemas.microsoft.com/office/drawing/2014/main" id="{F8F2ADC0-DCCF-4ABB-B71D-D5DA3FD40A62}"/>
              </a:ext>
            </a:extLst>
          </p:cNvPr>
          <p:cNvPicPr>
            <a:picLocks noChangeAspect="1"/>
          </p:cNvPicPr>
          <p:nvPr/>
        </p:nvPicPr>
        <p:blipFill>
          <a:blip r:embed="rId2"/>
          <a:stretch>
            <a:fillRect/>
          </a:stretch>
        </p:blipFill>
        <p:spPr>
          <a:xfrm>
            <a:off x="7092280" y="1203598"/>
            <a:ext cx="1350042" cy="2232248"/>
          </a:xfrm>
          <a:prstGeom prst="rect">
            <a:avLst/>
          </a:prstGeom>
        </p:spPr>
      </p:pic>
    </p:spTree>
    <p:extLst>
      <p:ext uri="{BB962C8B-B14F-4D97-AF65-F5344CB8AC3E}">
        <p14:creationId xmlns:p14="http://schemas.microsoft.com/office/powerpoint/2010/main" val="2190566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C7B2F3C-A4B4-451F-9C04-9F18521729FA}"/>
              </a:ext>
            </a:extLst>
          </p:cNvPr>
          <p:cNvSpPr>
            <a:spLocks noGrp="1"/>
          </p:cNvSpPr>
          <p:nvPr>
            <p:ph type="title"/>
          </p:nvPr>
        </p:nvSpPr>
        <p:spPr/>
        <p:txBody>
          <a:bodyPr>
            <a:noAutofit/>
          </a:bodyPr>
          <a:lstStyle/>
          <a:p>
            <a:pPr algn="ctr"/>
            <a:r>
              <a:rPr lang="es-CO" sz="3200" dirty="0">
                <a:solidFill>
                  <a:schemeClr val="accent2">
                    <a:lumMod val="50000"/>
                  </a:schemeClr>
                </a:solidFill>
              </a:rPr>
              <a:t>¿ Que es inversión de control ?</a:t>
            </a:r>
            <a:endParaRPr lang="es-CO" sz="3200" dirty="0">
              <a:solidFill>
                <a:schemeClr val="accent2">
                  <a:lumMod val="75000"/>
                </a:schemeClr>
              </a:solidFill>
            </a:endParaRPr>
          </a:p>
        </p:txBody>
      </p:sp>
      <p:sp>
        <p:nvSpPr>
          <p:cNvPr id="2" name="CuadroTexto 1">
            <a:extLst>
              <a:ext uri="{FF2B5EF4-FFF2-40B4-BE49-F238E27FC236}">
                <a16:creationId xmlns:a16="http://schemas.microsoft.com/office/drawing/2014/main" id="{A1357105-A9CA-4BF2-87BA-D6344E4D63B6}"/>
              </a:ext>
            </a:extLst>
          </p:cNvPr>
          <p:cNvSpPr txBox="1"/>
          <p:nvPr/>
        </p:nvSpPr>
        <p:spPr>
          <a:xfrm>
            <a:off x="0" y="915566"/>
            <a:ext cx="8388424" cy="3785652"/>
          </a:xfrm>
          <a:prstGeom prst="rect">
            <a:avLst/>
          </a:prstGeom>
          <a:noFill/>
        </p:spPr>
        <p:txBody>
          <a:bodyPr wrap="square" rtlCol="0">
            <a:spAutoFit/>
          </a:bodyPr>
          <a:lstStyle/>
          <a:p>
            <a:r>
              <a:rPr lang="es-MX" sz="1600" dirty="0">
                <a:solidFill>
                  <a:schemeClr val="tx2">
                    <a:lumMod val="50000"/>
                  </a:schemeClr>
                </a:solidFill>
                <a:latin typeface="+mj-lt"/>
              </a:rPr>
              <a:t>La Inversión de Control (</a:t>
            </a:r>
            <a:r>
              <a:rPr lang="es-MX" sz="1600" dirty="0" err="1">
                <a:solidFill>
                  <a:schemeClr val="tx2">
                    <a:lumMod val="50000"/>
                  </a:schemeClr>
                </a:solidFill>
                <a:latin typeface="+mj-lt"/>
              </a:rPr>
              <a:t>Inversion</a:t>
            </a:r>
            <a:r>
              <a:rPr lang="es-MX" sz="1600" dirty="0">
                <a:solidFill>
                  <a:schemeClr val="tx2">
                    <a:lumMod val="50000"/>
                  </a:schemeClr>
                </a:solidFill>
                <a:latin typeface="+mj-lt"/>
              </a:rPr>
              <a:t> </a:t>
            </a:r>
            <a:r>
              <a:rPr lang="es-MX" sz="1600" dirty="0" err="1">
                <a:solidFill>
                  <a:schemeClr val="tx2">
                    <a:lumMod val="50000"/>
                  </a:schemeClr>
                </a:solidFill>
                <a:latin typeface="+mj-lt"/>
              </a:rPr>
              <a:t>of</a:t>
            </a:r>
            <a:r>
              <a:rPr lang="es-MX" sz="1600" dirty="0">
                <a:solidFill>
                  <a:schemeClr val="tx2">
                    <a:lumMod val="50000"/>
                  </a:schemeClr>
                </a:solidFill>
                <a:latin typeface="+mj-lt"/>
              </a:rPr>
              <a:t> Control, IoC) se refiere a que la aplicación delega algún tipo de flujo de control en un tercero, generalmente un framework. El framework se encargará de gestionar el ciclo de vida de la aplicación e irá notificando eventos a la propia aplicación para que ésta actúe en consecuencia.</a:t>
            </a:r>
          </a:p>
          <a:p>
            <a:endParaRPr lang="es-MX" sz="1600" dirty="0">
              <a:solidFill>
                <a:schemeClr val="tx2">
                  <a:lumMod val="50000"/>
                </a:schemeClr>
              </a:solidFill>
              <a:latin typeface="+mj-lt"/>
            </a:endParaRPr>
          </a:p>
          <a:p>
            <a:r>
              <a:rPr lang="es-MX" sz="1600" dirty="0">
                <a:solidFill>
                  <a:schemeClr val="tx2">
                    <a:lumMod val="50000"/>
                  </a:schemeClr>
                </a:solidFill>
                <a:latin typeface="+mj-lt"/>
              </a:rPr>
              <a:t>Mejor con un ejemplo, Supongamos que tenemos una aplicación que se encarga de dar salida a un paciente. Esta aplicación solicitará los datos por consola, los validará y finalmente los almacenará.</a:t>
            </a:r>
          </a:p>
          <a:p>
            <a:endParaRPr lang="es-MX" sz="1600" dirty="0">
              <a:solidFill>
                <a:schemeClr val="tx2">
                  <a:lumMod val="50000"/>
                </a:schemeClr>
              </a:solidFill>
              <a:latin typeface="+mj-lt"/>
            </a:endParaRPr>
          </a:p>
          <a:p>
            <a:r>
              <a:rPr lang="es-MX" sz="1600" dirty="0">
                <a:solidFill>
                  <a:schemeClr val="tx2">
                    <a:lumMod val="50000"/>
                  </a:schemeClr>
                </a:solidFill>
                <a:latin typeface="+mj-lt"/>
              </a:rPr>
              <a:t>En este ejemplo mi aplicación tiene todo el control, decide cuándo pedir los datos, cuando leer las respuestas y cuando procesar los datos. Ahora imaginemos que queremos hacer lo mismo pero en vez de pedir los datos por consola usamos un formulario en Angular, nosotros conocemos cuál es el ciclo de vida de una página, pero no lo controlamos ya que es el framework el que lo hace.</a:t>
            </a:r>
          </a:p>
          <a:p>
            <a:r>
              <a:rPr lang="es-MX" sz="1600" dirty="0">
                <a:solidFill>
                  <a:schemeClr val="tx2">
                    <a:lumMod val="50000"/>
                  </a:schemeClr>
                </a:solidFill>
                <a:latin typeface="+mj-lt"/>
              </a:rPr>
              <a:t>El control se ha invertido, en lugar de invocar mi aplicación a una clase, es el framework el que invoca la aplicación.</a:t>
            </a:r>
          </a:p>
          <a:p>
            <a:endParaRPr lang="es-MX" sz="1600" dirty="0">
              <a:solidFill>
                <a:schemeClr val="tx2">
                  <a:lumMod val="50000"/>
                </a:schemeClr>
              </a:solidFill>
            </a:endParaRPr>
          </a:p>
        </p:txBody>
      </p:sp>
    </p:spTree>
    <p:extLst>
      <p:ext uri="{BB962C8B-B14F-4D97-AF65-F5344CB8AC3E}">
        <p14:creationId xmlns:p14="http://schemas.microsoft.com/office/powerpoint/2010/main" val="4005018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C7B2F3C-A4B4-451F-9C04-9F18521729FA}"/>
              </a:ext>
            </a:extLst>
          </p:cNvPr>
          <p:cNvSpPr>
            <a:spLocks noGrp="1"/>
          </p:cNvSpPr>
          <p:nvPr>
            <p:ph type="title"/>
          </p:nvPr>
        </p:nvSpPr>
        <p:spPr/>
        <p:txBody>
          <a:bodyPr>
            <a:noAutofit/>
          </a:bodyPr>
          <a:lstStyle/>
          <a:p>
            <a:pPr algn="ctr"/>
            <a:r>
              <a:rPr lang="es-CO" sz="3200" dirty="0">
                <a:solidFill>
                  <a:schemeClr val="accent2">
                    <a:lumMod val="50000"/>
                  </a:schemeClr>
                </a:solidFill>
              </a:rPr>
              <a:t>¿ Que son los stereotypes y anotaciones ?</a:t>
            </a:r>
            <a:endParaRPr lang="es-CO" sz="3200" dirty="0">
              <a:solidFill>
                <a:schemeClr val="accent2">
                  <a:lumMod val="75000"/>
                </a:schemeClr>
              </a:solidFill>
            </a:endParaRPr>
          </a:p>
        </p:txBody>
      </p:sp>
      <p:pic>
        <p:nvPicPr>
          <p:cNvPr id="3074" name="Picture 2" descr="Spring Stereotypes">
            <a:extLst>
              <a:ext uri="{FF2B5EF4-FFF2-40B4-BE49-F238E27FC236}">
                <a16:creationId xmlns:a16="http://schemas.microsoft.com/office/drawing/2014/main" id="{A03A4DE5-1D79-47E2-AA6D-BABA43551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7165" y="1491630"/>
            <a:ext cx="5276836" cy="288032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A1357105-A9CA-4BF2-87BA-D6344E4D63B6}"/>
              </a:ext>
            </a:extLst>
          </p:cNvPr>
          <p:cNvSpPr txBox="1"/>
          <p:nvPr/>
        </p:nvSpPr>
        <p:spPr>
          <a:xfrm>
            <a:off x="40048" y="915566"/>
            <a:ext cx="5684079" cy="3539430"/>
          </a:xfrm>
          <a:prstGeom prst="rect">
            <a:avLst/>
          </a:prstGeom>
          <a:noFill/>
        </p:spPr>
        <p:txBody>
          <a:bodyPr wrap="square" rtlCol="0">
            <a:spAutoFit/>
          </a:bodyPr>
          <a:lstStyle/>
          <a:p>
            <a:r>
              <a:rPr lang="es-MX" sz="1600" b="1" dirty="0">
                <a:solidFill>
                  <a:schemeClr val="tx2">
                    <a:lumMod val="50000"/>
                  </a:schemeClr>
                </a:solidFill>
                <a:latin typeface="+mj-lt"/>
              </a:rPr>
              <a:t>Estereotipo: (sustantivo)</a:t>
            </a:r>
            <a:r>
              <a:rPr lang="es-MX" sz="1600" dirty="0">
                <a:solidFill>
                  <a:schemeClr val="tx2">
                    <a:lumMod val="50000"/>
                  </a:schemeClr>
                </a:solidFill>
                <a:latin typeface="+mj-lt"/>
              </a:rPr>
              <a:t> algo que se ajusta a un patrón fijo o general; especialmente: una imagen mental estandarizada que es mantenida en común por los miembros de un grupo y que representa una opinión simplificada.</a:t>
            </a:r>
          </a:p>
          <a:p>
            <a:endParaRPr lang="es-MX" sz="1600" dirty="0">
              <a:solidFill>
                <a:schemeClr val="tx2">
                  <a:lumMod val="50000"/>
                </a:schemeClr>
              </a:solidFill>
              <a:latin typeface="+mj-lt"/>
            </a:endParaRPr>
          </a:p>
          <a:p>
            <a:r>
              <a:rPr lang="es-MX" sz="1600" dirty="0">
                <a:solidFill>
                  <a:schemeClr val="tx2">
                    <a:lumMod val="50000"/>
                  </a:schemeClr>
                </a:solidFill>
                <a:latin typeface="+mj-lt"/>
              </a:rPr>
              <a:t>Spring define un conjunto de anotaciones </a:t>
            </a:r>
            <a:r>
              <a:rPr lang="es-MX" sz="1600" dirty="0" err="1">
                <a:solidFill>
                  <a:schemeClr val="tx2">
                    <a:lumMod val="50000"/>
                  </a:schemeClr>
                </a:solidFill>
                <a:latin typeface="+mj-lt"/>
              </a:rPr>
              <a:t>core</a:t>
            </a:r>
            <a:r>
              <a:rPr lang="es-MX" sz="1600" dirty="0">
                <a:solidFill>
                  <a:schemeClr val="tx2">
                    <a:lumMod val="50000"/>
                  </a:schemeClr>
                </a:solidFill>
                <a:latin typeface="+mj-lt"/>
              </a:rPr>
              <a:t> llamadas </a:t>
            </a:r>
            <a:r>
              <a:rPr lang="es-MX" sz="1600" dirty="0" err="1">
                <a:solidFill>
                  <a:schemeClr val="tx2">
                    <a:lumMod val="50000"/>
                  </a:schemeClr>
                </a:solidFill>
                <a:latin typeface="+mj-lt"/>
              </a:rPr>
              <a:t>Stereotype</a:t>
            </a:r>
            <a:r>
              <a:rPr lang="es-MX" sz="1600" dirty="0">
                <a:solidFill>
                  <a:schemeClr val="tx2">
                    <a:lumMod val="50000"/>
                  </a:schemeClr>
                </a:solidFill>
                <a:latin typeface="+mj-lt"/>
              </a:rPr>
              <a:t> </a:t>
            </a:r>
            <a:r>
              <a:rPr lang="es-MX" sz="1600" dirty="0" err="1">
                <a:solidFill>
                  <a:schemeClr val="tx2">
                    <a:lumMod val="50000"/>
                  </a:schemeClr>
                </a:solidFill>
                <a:latin typeface="+mj-lt"/>
              </a:rPr>
              <a:t>Annotations</a:t>
            </a:r>
            <a:r>
              <a:rPr lang="es-MX" sz="1600" dirty="0">
                <a:solidFill>
                  <a:schemeClr val="tx2">
                    <a:lumMod val="50000"/>
                  </a:schemeClr>
                </a:solidFill>
                <a:latin typeface="+mj-lt"/>
              </a:rPr>
              <a:t> que categorizan cada uno de los componentes asociándoles una responsabilidad concreta.</a:t>
            </a:r>
          </a:p>
          <a:p>
            <a:endParaRPr lang="es-MX" sz="1600" dirty="0">
              <a:solidFill>
                <a:schemeClr val="tx2">
                  <a:lumMod val="50000"/>
                </a:schemeClr>
              </a:solidFill>
              <a:latin typeface="+mj-lt"/>
            </a:endParaRPr>
          </a:p>
          <a:p>
            <a:r>
              <a:rPr lang="es-MX" sz="1600" dirty="0">
                <a:solidFill>
                  <a:schemeClr val="tx2">
                    <a:lumMod val="50000"/>
                  </a:schemeClr>
                </a:solidFill>
              </a:rPr>
              <a:t>Estereotipos:</a:t>
            </a:r>
            <a:endParaRPr lang="es-MX" sz="1600" dirty="0">
              <a:solidFill>
                <a:schemeClr val="tx2">
                  <a:lumMod val="50000"/>
                </a:schemeClr>
              </a:solidFill>
              <a:latin typeface="+mj-lt"/>
            </a:endParaRPr>
          </a:p>
          <a:p>
            <a:r>
              <a:rPr lang="es-CO" sz="1600" dirty="0">
                <a:solidFill>
                  <a:schemeClr val="tx2">
                    <a:lumMod val="50000"/>
                  </a:schemeClr>
                </a:solidFill>
              </a:rPr>
              <a:t>- @Component</a:t>
            </a:r>
            <a:endParaRPr lang="es-MX" sz="1600" dirty="0">
              <a:solidFill>
                <a:schemeClr val="tx2">
                  <a:lumMod val="50000"/>
                </a:schemeClr>
              </a:solidFill>
              <a:latin typeface="+mj-lt"/>
            </a:endParaRPr>
          </a:p>
          <a:p>
            <a:r>
              <a:rPr lang="es-CO" sz="1600" dirty="0">
                <a:solidFill>
                  <a:schemeClr val="tx2">
                    <a:lumMod val="50000"/>
                  </a:schemeClr>
                </a:solidFill>
              </a:rPr>
              <a:t>- @Repository</a:t>
            </a:r>
          </a:p>
          <a:p>
            <a:r>
              <a:rPr lang="es-CO" sz="1600" dirty="0">
                <a:solidFill>
                  <a:schemeClr val="tx2">
                    <a:lumMod val="50000"/>
                  </a:schemeClr>
                </a:solidFill>
              </a:rPr>
              <a:t>- @</a:t>
            </a:r>
            <a:r>
              <a:rPr lang="es-CO" sz="1600" dirty="0" err="1">
                <a:solidFill>
                  <a:schemeClr val="tx2">
                    <a:lumMod val="50000"/>
                  </a:schemeClr>
                </a:solidFill>
              </a:rPr>
              <a:t>Service</a:t>
            </a:r>
            <a:r>
              <a:rPr lang="es-CO" sz="1600" dirty="0">
                <a:solidFill>
                  <a:schemeClr val="tx2">
                    <a:lumMod val="50000"/>
                  </a:schemeClr>
                </a:solidFill>
              </a:rPr>
              <a:t> </a:t>
            </a:r>
          </a:p>
          <a:p>
            <a:r>
              <a:rPr lang="es-CO" sz="1600" dirty="0">
                <a:solidFill>
                  <a:schemeClr val="tx2">
                    <a:lumMod val="50000"/>
                  </a:schemeClr>
                </a:solidFill>
              </a:rPr>
              <a:t>- @Controller</a:t>
            </a:r>
            <a:endParaRPr lang="es-CO" dirty="0">
              <a:latin typeface="+mj-lt"/>
            </a:endParaRPr>
          </a:p>
        </p:txBody>
      </p:sp>
    </p:spTree>
    <p:extLst>
      <p:ext uri="{BB962C8B-B14F-4D97-AF65-F5344CB8AC3E}">
        <p14:creationId xmlns:p14="http://schemas.microsoft.com/office/powerpoint/2010/main" val="3105932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C7B2F3C-A4B4-451F-9C04-9F18521729FA}"/>
              </a:ext>
            </a:extLst>
          </p:cNvPr>
          <p:cNvSpPr>
            <a:spLocks noGrp="1"/>
          </p:cNvSpPr>
          <p:nvPr>
            <p:ph type="title"/>
          </p:nvPr>
        </p:nvSpPr>
        <p:spPr/>
        <p:txBody>
          <a:bodyPr>
            <a:noAutofit/>
          </a:bodyPr>
          <a:lstStyle/>
          <a:p>
            <a:pPr algn="ctr"/>
            <a:r>
              <a:rPr lang="es-CO" sz="3200" dirty="0">
                <a:solidFill>
                  <a:schemeClr val="accent2">
                    <a:lumMod val="50000"/>
                  </a:schemeClr>
                </a:solidFill>
              </a:rPr>
              <a:t>¿ Que son los stereotypes y anotaciones ?</a:t>
            </a:r>
            <a:endParaRPr lang="es-CO" sz="3200" dirty="0">
              <a:solidFill>
                <a:schemeClr val="accent2">
                  <a:lumMod val="75000"/>
                </a:schemeClr>
              </a:solidFill>
            </a:endParaRPr>
          </a:p>
        </p:txBody>
      </p:sp>
      <p:sp>
        <p:nvSpPr>
          <p:cNvPr id="2" name="CuadroTexto 1">
            <a:extLst>
              <a:ext uri="{FF2B5EF4-FFF2-40B4-BE49-F238E27FC236}">
                <a16:creationId xmlns:a16="http://schemas.microsoft.com/office/drawing/2014/main" id="{A1357105-A9CA-4BF2-87BA-D6344E4D63B6}"/>
              </a:ext>
            </a:extLst>
          </p:cNvPr>
          <p:cNvSpPr txBox="1"/>
          <p:nvPr/>
        </p:nvSpPr>
        <p:spPr>
          <a:xfrm>
            <a:off x="40048" y="915566"/>
            <a:ext cx="8996448" cy="3570208"/>
          </a:xfrm>
          <a:prstGeom prst="rect">
            <a:avLst/>
          </a:prstGeom>
          <a:noFill/>
        </p:spPr>
        <p:txBody>
          <a:bodyPr wrap="square" rtlCol="0">
            <a:spAutoFit/>
          </a:bodyPr>
          <a:lstStyle/>
          <a:p>
            <a:r>
              <a:rPr lang="es-CO" sz="1600" dirty="0">
                <a:solidFill>
                  <a:schemeClr val="tx2">
                    <a:lumMod val="50000"/>
                  </a:schemeClr>
                </a:solidFill>
                <a:latin typeface="+mj-lt"/>
              </a:rPr>
              <a:t>- @Component:</a:t>
            </a:r>
          </a:p>
          <a:p>
            <a:r>
              <a:rPr lang="es-MX" sz="1600" dirty="0">
                <a:solidFill>
                  <a:schemeClr val="tx2">
                    <a:lumMod val="50000"/>
                  </a:schemeClr>
                </a:solidFill>
                <a:latin typeface="+mj-lt"/>
              </a:rPr>
              <a:t>Es el estereotipo general y permite anotar un bean para que Spring lo considere uno de sus objetos.</a:t>
            </a:r>
          </a:p>
          <a:p>
            <a:r>
              <a:rPr lang="es-CO" altLang="es-CO" sz="1600" dirty="0">
                <a:solidFill>
                  <a:schemeClr val="tx2">
                    <a:lumMod val="50000"/>
                  </a:schemeClr>
                </a:solidFill>
                <a:latin typeface="+mj-lt"/>
              </a:rPr>
              <a:t>Hay una razón que </a:t>
            </a:r>
            <a:r>
              <a:rPr lang="es-CO" altLang="es-CO" sz="1600" dirty="0">
                <a:solidFill>
                  <a:schemeClr val="tx2">
                    <a:lumMod val="50000"/>
                  </a:schemeClr>
                </a:solidFill>
                <a:latin typeface="+mj-lt"/>
                <a:cs typeface="Courier New" panose="02070309020205020404" pitchFamily="49" charset="0"/>
              </a:rPr>
              <a:t>@Component </a:t>
            </a:r>
            <a:r>
              <a:rPr lang="es-CO" altLang="es-CO" sz="1600" dirty="0">
                <a:solidFill>
                  <a:schemeClr val="tx2">
                    <a:lumMod val="50000"/>
                  </a:schemeClr>
                </a:solidFill>
                <a:latin typeface="+mj-lt"/>
              </a:rPr>
              <a:t>estaba en la parte superior de esta lista. </a:t>
            </a:r>
            <a:r>
              <a:rPr lang="es-CO" altLang="es-CO" sz="1600" dirty="0">
                <a:solidFill>
                  <a:schemeClr val="tx2">
                    <a:lumMod val="50000"/>
                  </a:schemeClr>
                </a:solidFill>
                <a:latin typeface="+mj-lt"/>
                <a:cs typeface="Courier New" panose="02070309020205020404" pitchFamily="49" charset="0"/>
              </a:rPr>
              <a:t>@Component</a:t>
            </a:r>
            <a:r>
              <a:rPr lang="es-CO" altLang="es-CO" sz="1600" dirty="0">
                <a:solidFill>
                  <a:schemeClr val="tx2">
                    <a:lumMod val="50000"/>
                  </a:schemeClr>
                </a:solidFill>
                <a:latin typeface="+mj-lt"/>
              </a:rPr>
              <a:t>es una anotación de estereotipo genérico para cualquier componente gestionado por Spring. Esto significa que si desea registrar una clase en el contexto de la aplicación, puede utilizar </a:t>
            </a:r>
            <a:r>
              <a:rPr lang="es-CO" altLang="es-CO" sz="1600" dirty="0">
                <a:solidFill>
                  <a:schemeClr val="tx2">
                    <a:lumMod val="50000"/>
                  </a:schemeClr>
                </a:solidFill>
                <a:latin typeface="+mj-lt"/>
                <a:cs typeface="Courier New" panose="02070309020205020404" pitchFamily="49" charset="0"/>
              </a:rPr>
              <a:t>@Component </a:t>
            </a:r>
            <a:r>
              <a:rPr lang="es-CO" altLang="es-CO" sz="1600" dirty="0">
                <a:solidFill>
                  <a:schemeClr val="tx2">
                    <a:lumMod val="50000"/>
                  </a:schemeClr>
                </a:solidFill>
                <a:latin typeface="+mj-lt"/>
              </a:rPr>
              <a:t>para hacerlo. </a:t>
            </a:r>
            <a:endParaRPr lang="es-CO" sz="1600" dirty="0">
              <a:solidFill>
                <a:schemeClr val="tx2">
                  <a:lumMod val="50000"/>
                </a:schemeClr>
              </a:solidFill>
              <a:latin typeface="+mj-lt"/>
            </a:endParaRPr>
          </a:p>
          <a:p>
            <a:pPr marL="285750" indent="-285750">
              <a:buFontTx/>
              <a:buChar char="-"/>
            </a:pPr>
            <a:endParaRPr lang="es-MX" sz="1600" dirty="0">
              <a:solidFill>
                <a:schemeClr val="tx2">
                  <a:lumMod val="50000"/>
                </a:schemeClr>
              </a:solidFill>
              <a:latin typeface="+mj-lt"/>
            </a:endParaRPr>
          </a:p>
          <a:p>
            <a:r>
              <a:rPr lang="es-CO" sz="1600" dirty="0">
                <a:solidFill>
                  <a:schemeClr val="tx2">
                    <a:lumMod val="50000"/>
                  </a:schemeClr>
                </a:solidFill>
                <a:latin typeface="+mj-lt"/>
              </a:rPr>
              <a:t>- @Repository:</a:t>
            </a:r>
          </a:p>
          <a:p>
            <a:r>
              <a:rPr lang="es-MX" sz="1600" dirty="0">
                <a:solidFill>
                  <a:schemeClr val="tx2">
                    <a:lumMod val="50000"/>
                  </a:schemeClr>
                </a:solidFill>
                <a:latin typeface="+mj-lt"/>
              </a:rPr>
              <a:t>Es el estereotipo que se encarga de dar de alta un bean para que implemente el patrón repositorio que es el encargado de almacenar datos en una base de datos o repositorio de información que se necesite. Al marcar el bean con esta anotación Spring aporta servicios transversales como conversión de tipos de excepciones.</a:t>
            </a:r>
            <a:endParaRPr lang="es-CO" sz="1600" dirty="0">
              <a:solidFill>
                <a:schemeClr val="tx2">
                  <a:lumMod val="50000"/>
                </a:schemeClr>
              </a:solidFill>
              <a:latin typeface="+mj-lt"/>
            </a:endParaRPr>
          </a:p>
          <a:p>
            <a:endParaRPr lang="es-CO" sz="1600" dirty="0"/>
          </a:p>
          <a:p>
            <a:endParaRPr lang="es-CO" sz="1600" dirty="0"/>
          </a:p>
          <a:p>
            <a:endParaRPr lang="es-CO" dirty="0">
              <a:latin typeface="+mj-lt"/>
            </a:endParaRPr>
          </a:p>
        </p:txBody>
      </p:sp>
      <p:pic>
        <p:nvPicPr>
          <p:cNvPr id="1028" name="Picture 4" descr="Spring Stereotypes Repository">
            <a:extLst>
              <a:ext uri="{FF2B5EF4-FFF2-40B4-BE49-F238E27FC236}">
                <a16:creationId xmlns:a16="http://schemas.microsoft.com/office/drawing/2014/main" id="{D5549D2B-4110-4437-BA1D-FE09701D2B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5" y="3446488"/>
            <a:ext cx="5169469" cy="116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258226"/>
      </p:ext>
    </p:extLst>
  </p:cSld>
  <p:clrMapOvr>
    <a:masterClrMapping/>
  </p:clrMapOvr>
</p:sld>
</file>

<file path=ppt/theme/theme1.xml><?xml version="1.0" encoding="utf-8"?>
<a:theme xmlns:a="http://schemas.openxmlformats.org/drawingml/2006/main" name="HDOfficeLightV0">
  <a:themeElements>
    <a:clrScheme name="Sophos Banking">
      <a:dk1>
        <a:srgbClr val="7F7F7F"/>
      </a:dk1>
      <a:lt1>
        <a:srgbClr val="FFFFFF"/>
      </a:lt1>
      <a:dk2>
        <a:srgbClr val="BFBFBF"/>
      </a:dk2>
      <a:lt2>
        <a:srgbClr val="FFFFFF"/>
      </a:lt2>
      <a:accent1>
        <a:srgbClr val="820024"/>
      </a:accent1>
      <a:accent2>
        <a:srgbClr val="7F7F7F"/>
      </a:accent2>
      <a:accent3>
        <a:srgbClr val="5B9BD5"/>
      </a:accent3>
      <a:accent4>
        <a:srgbClr val="ED7D31"/>
      </a:accent4>
      <a:accent5>
        <a:srgbClr val="4472C4"/>
      </a:accent5>
      <a:accent6>
        <a:srgbClr val="954F72"/>
      </a:accent6>
      <a:hlink>
        <a:srgbClr val="820024"/>
      </a:hlink>
      <a:folHlink>
        <a:srgbClr val="7F7F7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solidFill>
          <a:schemeClr val="accent6">
            <a:lumMod val="60000"/>
            <a:lumOff val="40000"/>
          </a:schemeClr>
        </a:solidFill>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Presentación Diseño 2016 - EN">
  <a:themeElements>
    <a:clrScheme name="Sophos Banking">
      <a:dk1>
        <a:srgbClr val="7F7F7F"/>
      </a:dk1>
      <a:lt1>
        <a:srgbClr val="FFFFFF"/>
      </a:lt1>
      <a:dk2>
        <a:srgbClr val="BFBFBF"/>
      </a:dk2>
      <a:lt2>
        <a:srgbClr val="FFFFFF"/>
      </a:lt2>
      <a:accent1>
        <a:srgbClr val="820024"/>
      </a:accent1>
      <a:accent2>
        <a:srgbClr val="7F7F7F"/>
      </a:accent2>
      <a:accent3>
        <a:srgbClr val="5B9BD5"/>
      </a:accent3>
      <a:accent4>
        <a:srgbClr val="ED7D31"/>
      </a:accent4>
      <a:accent5>
        <a:srgbClr val="4472C4"/>
      </a:accent5>
      <a:accent6>
        <a:srgbClr val="954F72"/>
      </a:accent6>
      <a:hlink>
        <a:srgbClr val="820024"/>
      </a:hlink>
      <a:folHlink>
        <a:srgbClr val="7F7F7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solidFill>
          <a:srgbClr val="FFC000"/>
        </a:solidFill>
      </a:spPr>
      <a:bodyPr rtlCol="0" anchor="ctr"/>
      <a:lstStyle>
        <a:defPPr algn="ctr">
          <a:defRPr sz="1200" b="1"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smtClean="0"/>
        </a:defPPr>
      </a:lstStyle>
    </a:txDef>
  </a:objectDefaults>
  <a:extraClrSchemeLst/>
</a:theme>
</file>

<file path=ppt/theme/theme3.xml><?xml version="1.0" encoding="utf-8"?>
<a:theme xmlns:a="http://schemas.openxmlformats.org/drawingml/2006/main" name="ESPAÑ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SPAÑOL" id="{E843DB34-50EE-4CCA-BE8B-550E659724FA}" vid="{15E86DF3-D0D0-4E93-AD62-D7EE36EF752B}"/>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33100BE29323847913EFAD6354DACAF" ma:contentTypeVersion="2" ma:contentTypeDescription="Crear nuevo documento." ma:contentTypeScope="" ma:versionID="75b55600663674bf3116a165bba15fc7">
  <xsd:schema xmlns:xsd="http://www.w3.org/2001/XMLSchema" xmlns:xs="http://www.w3.org/2001/XMLSchema" xmlns:p="http://schemas.microsoft.com/office/2006/metadata/properties" xmlns:ns2="580d20e6-8d5c-4f0c-86d4-332199e60474" targetNamespace="http://schemas.microsoft.com/office/2006/metadata/properties" ma:root="true" ma:fieldsID="fef5921c1bb410a51ffd74fa986523b9" ns2:_="">
    <xsd:import namespace="580d20e6-8d5c-4f0c-86d4-332199e6047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0d20e6-8d5c-4f0c-86d4-332199e604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04A4276-2C6C-4AF1-BCBC-8E79ACF732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0d20e6-8d5c-4f0c-86d4-332199e604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CF83DE-FBD1-4907-BD88-F3D4BDD375D7}">
  <ds:schemaRefs>
    <ds:schemaRef ds:uri="http://schemas.microsoft.com/sharepoint/v3/contenttype/forms"/>
  </ds:schemaRefs>
</ds:datastoreItem>
</file>

<file path=customXml/itemProps3.xml><?xml version="1.0" encoding="utf-8"?>
<ds:datastoreItem xmlns:ds="http://schemas.openxmlformats.org/officeDocument/2006/customXml" ds:itemID="{D8561673-097A-449D-82CD-E54B1D95BF4E}">
  <ds:schemaRefs>
    <ds:schemaRef ds:uri="580d20e6-8d5c-4f0c-86d4-332199e60474"/>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T-GIF-01 Presentacion Diapositiva Gracias 2016_V07_20160315</Template>
  <TotalTime>42913</TotalTime>
  <Words>950</Words>
  <Application>Microsoft Office PowerPoint</Application>
  <PresentationFormat>Presentación en pantalla (16:9)</PresentationFormat>
  <Paragraphs>178</Paragraphs>
  <Slides>29</Slides>
  <Notes>2</Notes>
  <HiddenSlides>0</HiddenSlides>
  <MMClips>0</MMClips>
  <ScaleCrop>false</ScaleCrop>
  <HeadingPairs>
    <vt:vector size="6" baseType="variant">
      <vt:variant>
        <vt:lpstr>Fuentes usadas</vt:lpstr>
      </vt:variant>
      <vt:variant>
        <vt:i4>5</vt:i4>
      </vt:variant>
      <vt:variant>
        <vt:lpstr>Tema</vt:lpstr>
      </vt:variant>
      <vt:variant>
        <vt:i4>4</vt:i4>
      </vt:variant>
      <vt:variant>
        <vt:lpstr>Títulos de diapositiva</vt:lpstr>
      </vt:variant>
      <vt:variant>
        <vt:i4>29</vt:i4>
      </vt:variant>
    </vt:vector>
  </HeadingPairs>
  <TitlesOfParts>
    <vt:vector size="38" baseType="lpstr">
      <vt:lpstr>Arial</vt:lpstr>
      <vt:lpstr>Calibri</vt:lpstr>
      <vt:lpstr>Calibri Light</vt:lpstr>
      <vt:lpstr>Wingdings</vt:lpstr>
      <vt:lpstr>Wingdings 2</vt:lpstr>
      <vt:lpstr>HDOfficeLightV0</vt:lpstr>
      <vt:lpstr>Presentación Diseño 2016 - EN</vt:lpstr>
      <vt:lpstr>ESPAÑOL</vt:lpstr>
      <vt:lpstr>Tema de Office</vt:lpstr>
      <vt:lpstr>Presentación de PowerPoint</vt:lpstr>
      <vt:lpstr>OBJETIVOS</vt:lpstr>
      <vt:lpstr>AGENDA</vt:lpstr>
      <vt:lpstr>¿ Que es Spring Boot ?</vt:lpstr>
      <vt:lpstr>¿ Que son los iniciadores (starters) ?</vt:lpstr>
      <vt:lpstr>¿ Que es inyección de dependencias ?</vt:lpstr>
      <vt:lpstr>¿ Que es inversión de control ?</vt:lpstr>
      <vt:lpstr>¿ Que son los stereotypes y anotaciones ?</vt:lpstr>
      <vt:lpstr>¿ Que son los stereotypes y anotaciones ?</vt:lpstr>
      <vt:lpstr>¿ Que son los stereotypes y anotaciones ?</vt:lpstr>
      <vt:lpstr>¿ Que son los stereotypes y anotación es ?</vt:lpstr>
      <vt:lpstr>¿ Que son los stereotypes y anotaciones ?</vt:lpstr>
      <vt:lpstr>¿ Que son los stereotypes y anotaciones ?</vt:lpstr>
      <vt:lpstr>¿ Que son los stereotypes y anotaciones ?</vt:lpstr>
      <vt:lpstr>Conceptos SOLID</vt:lpstr>
      <vt:lpstr>Conceptos SOLID</vt:lpstr>
      <vt:lpstr>Conceptos SOLID</vt:lpstr>
      <vt:lpstr>Conceptos SOLID</vt:lpstr>
      <vt:lpstr>Conceptos SOLID</vt:lpstr>
      <vt:lpstr>Conceptos SOLID</vt:lpstr>
      <vt:lpstr>Spring Security</vt:lpstr>
      <vt:lpstr>Spring Data</vt:lpstr>
      <vt:lpstr>Servicios Rest</vt:lpstr>
      <vt:lpstr>Servicios Rest</vt:lpstr>
      <vt:lpstr>Microservicios</vt:lpstr>
      <vt:lpstr>Microservicios</vt:lpstr>
      <vt:lpstr>Microservicios</vt:lpstr>
      <vt:lpstr>Presentación de PowerPoint</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Gestión del Conocimiento</dc:title>
  <dc:creator/>
  <cp:keywords>T-GSH-38</cp:keywords>
  <dc:description>Versión: 02_x000d_
Fecha Divulgación: 12/10/2018</dc:description>
  <cp:lastModifiedBy>Diego Andres Quintero Gonzalez</cp:lastModifiedBy>
  <cp:revision>1060</cp:revision>
  <cp:lastPrinted>2017-10-12T15:15:00Z</cp:lastPrinted>
  <dcterms:created xsi:type="dcterms:W3CDTF">2010-11-11T14:04:48Z</dcterms:created>
  <dcterms:modified xsi:type="dcterms:W3CDTF">2019-09-02T21:57:19Z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0x010100B33100BE29323847913EFAD6354DACAF</vt:lpwstr>
  </property>
</Properties>
</file>