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F383-BDDF-437D-8441-C146C8B1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752F-CC92-47EB-97C9-F5270D4C1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7E5E-2CAB-46E4-9A38-3233B97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3186-878A-4960-B770-8B637CB1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D2B7-DC78-4084-A590-DDEFB0B2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9C82-A973-4722-AF59-CB05B84F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A7E92-A9B9-4DA6-A352-427134FD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4525-27E4-4005-BA57-C642AE4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B854-D829-4AB6-97A1-547452CB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1D9A-585B-4E6F-B9DB-FF14344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ADEF6-872E-4216-8804-302F6C080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8C5B9-21CA-4F73-8F7C-F5217391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076F-A185-41E1-99C2-CA011424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F82F5-D8BB-4D55-A8E2-AECF1EF5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A783-BDEA-4000-B1E0-2E347AE6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AF71-3A19-4BCA-86BB-3CBC60A6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46EB-F2A7-483C-B50D-DA1F5C20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62E9-D98E-439B-9931-89A50C18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A93-7856-49CE-9251-93EF6D63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B2B9-10D6-4C8F-B1F2-F6B37A82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4F56-013E-429E-9329-9E2254F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6552-FD04-4BA4-AB44-0579F19F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BD54-BF0B-4F72-8F1C-75F2B6EA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2B58-5AC4-4307-8EA7-DF288236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A76A-E8C8-4F96-A892-595476FC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A3C0-F93D-4261-8997-BF12E8E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F25F-5CA4-43A7-9966-5A2D26412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AB9C1-B6A1-438C-BDDC-4A807FB6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3BDC-092B-427D-8DC2-08235D4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661D-40E9-4A10-89FE-4BABECA4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DC32A-BE4B-411E-A828-D9CF4715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DCB7-127A-494A-824A-4750B8FC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2230-F90A-49BB-8155-762713BD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D222-D97B-43F5-9068-091E14154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D3BFE-9695-4ECF-A2F2-0800D4DAD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D19F1-6EB6-444C-A40A-3D2C7F6A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88429-5D95-436B-95EF-7D38B9CF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AEB27-D300-4718-9AF9-2870E617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91082-0B80-4C53-8F6D-4A25828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40EE-9173-4AE5-905C-9B3934A4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5D8CB-D250-4875-A4D4-49EF4414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40C8C-7EC4-44E2-8AE9-F6782EAD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D1D87-3F39-4FF6-B6B1-6FBB80D3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7E33C-7B90-4842-AD16-E82B9396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A3F3E-4C9A-4C30-AC86-8D0E3109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75AA-B283-4EA6-BFF9-C94838D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467-0995-4654-A04A-364E9DB2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A477-B804-48DE-B7DF-9C44FBA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1CDC9-D10A-48F2-955C-847E8CEDF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DB85-22E4-4C25-9EA8-6010960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F2BA-7707-434E-80F2-E8C68998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2A6E-AC3C-4CF1-97A1-6F316047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BEF6-D289-4D3E-B451-58C02E2D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0D3E-4033-417D-979E-2D26F2D8E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4BF88-DA46-4FB6-A769-C59BFA20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4546-3F5F-4E6D-AFE9-B1CCC78F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7A43D-4CF0-4562-9EB2-1DB2D365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C92D-E974-4AE7-9C5C-F6425FFC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7F13E-E507-4F1B-B023-429483F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80B73-3FA7-45A3-B136-17D39CD3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65EE-9322-4FD8-AFC3-F1307C4AA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EE59D-9202-4E3E-B657-428EC0A37686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0084-C920-4DB8-BB00-4C078AC62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BB0C-0D71-4DE8-B2B4-1B96ECB78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D07A-58CA-4E70-9690-29337C8F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8AC1-7EAE-4FE9-93DE-5607DD233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B0694-0BAF-4679-AE72-2A685D0D4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3AE7D-20E7-4F96-AE46-31107AA8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0" y="399787"/>
            <a:ext cx="11065199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9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B8DCB-2AD4-44E3-B3F4-6BC4948F5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5" y="453132"/>
            <a:ext cx="11331922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Ji</dc:creator>
  <cp:lastModifiedBy>Jia Ji</cp:lastModifiedBy>
  <cp:revision>1</cp:revision>
  <dcterms:created xsi:type="dcterms:W3CDTF">2019-02-28T23:36:03Z</dcterms:created>
  <dcterms:modified xsi:type="dcterms:W3CDTF">2019-02-28T23:44:14Z</dcterms:modified>
</cp:coreProperties>
</file>