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F7106-C1BD-44DE-B813-BE88B37477E9}" v="64" dt="2022-06-21T10:37:00.692"/>
    <p1510:client id="{14186525-587F-44D7-8C6C-3270A92724BD}" v="1" dt="2022-06-21T00:27:05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 autoAdjust="0"/>
    <p:restoredTop sz="94660"/>
  </p:normalViewPr>
  <p:slideViewPr>
    <p:cSldViewPr snapToGrid="0">
      <p:cViewPr varScale="1">
        <p:scale>
          <a:sx n="39" d="100"/>
          <a:sy n="39" d="100"/>
        </p:scale>
        <p:origin x="7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A8EE5-5539-B098-2278-316CF782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企画書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04A12B-94B5-7077-8F2C-07945A59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登録、ログインができる投稿アプリ</a:t>
            </a:r>
            <a:endParaRPr kumimoji="1" lang="en-US" altLang="ja-JP" dirty="0"/>
          </a:p>
          <a:p>
            <a:r>
              <a:rPr kumimoji="1" lang="ja-JP" altLang="en-US" dirty="0"/>
              <a:t>ボタンを多くすること</a:t>
            </a:r>
            <a:r>
              <a:rPr lang="ja-JP" altLang="en-US" dirty="0"/>
              <a:t>で画面遷移が簡単にできる</a:t>
            </a:r>
            <a:endParaRPr lang="en-US" altLang="ja-JP" dirty="0"/>
          </a:p>
          <a:p>
            <a:r>
              <a:rPr lang="ja-JP" altLang="en-US" dirty="0"/>
              <a:t>ポップな見た目でつかいやすい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3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E9DF1D8-9B69-8411-1030-93EF51FD0DE4}"/>
              </a:ext>
            </a:extLst>
          </p:cNvPr>
          <p:cNvSpPr/>
          <p:nvPr/>
        </p:nvSpPr>
        <p:spPr>
          <a:xfrm>
            <a:off x="1132492" y="1630088"/>
            <a:ext cx="97014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トップ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A2757E-3D7F-9CF0-CE3F-F7A322F33BFA}"/>
              </a:ext>
            </a:extLst>
          </p:cNvPr>
          <p:cNvSpPr/>
          <p:nvPr/>
        </p:nvSpPr>
        <p:spPr>
          <a:xfrm>
            <a:off x="2738690" y="1630088"/>
            <a:ext cx="97014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ログイン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CA3A13-1419-DF09-8856-ABC699037774}"/>
              </a:ext>
            </a:extLst>
          </p:cNvPr>
          <p:cNvSpPr/>
          <p:nvPr/>
        </p:nvSpPr>
        <p:spPr>
          <a:xfrm>
            <a:off x="2738690" y="3199808"/>
            <a:ext cx="97014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登録</a:t>
            </a:r>
            <a:endParaRPr kumimoji="1" lang="ja-JP" altLang="en-US" sz="16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6EC5B1-2FE4-F2DC-6D9A-EBA556B6AE27}"/>
              </a:ext>
            </a:extLst>
          </p:cNvPr>
          <p:cNvSpPr/>
          <p:nvPr/>
        </p:nvSpPr>
        <p:spPr>
          <a:xfrm>
            <a:off x="4007600" y="3199807"/>
            <a:ext cx="97014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ホーム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94083C-9F6C-2342-9BF7-D85E1785BDD2}"/>
              </a:ext>
            </a:extLst>
          </p:cNvPr>
          <p:cNvSpPr/>
          <p:nvPr/>
        </p:nvSpPr>
        <p:spPr>
          <a:xfrm>
            <a:off x="5276511" y="3199807"/>
            <a:ext cx="97014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新規投稿</a:t>
            </a:r>
            <a:endParaRPr kumimoji="1" lang="ja-JP" altLang="en-US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5B60396-FF7F-1B5B-403D-1ED2FC7298B9}"/>
              </a:ext>
            </a:extLst>
          </p:cNvPr>
          <p:cNvSpPr/>
          <p:nvPr/>
        </p:nvSpPr>
        <p:spPr>
          <a:xfrm>
            <a:off x="7194443" y="3199806"/>
            <a:ext cx="97014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投稿一覧</a:t>
            </a:r>
            <a:endParaRPr kumimoji="1" lang="ja-JP" altLang="en-US" sz="16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1B7129D-8B7B-F8C9-3B21-543B760386E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02633" y="2237414"/>
            <a:ext cx="63605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8D995CC-9FDB-16B0-D7ED-E2184CB6CD79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102633" y="2237414"/>
            <a:ext cx="636057" cy="156972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57C2ACA-F8A8-EB5E-4263-03EE2124BEC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08831" y="3807133"/>
            <a:ext cx="29876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288FA54-E0E5-38CC-4BAD-DAE43EF2DA8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77741" y="3807133"/>
            <a:ext cx="2987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A48B732-D027-8E29-7DA3-790753323B27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3708831" y="2237414"/>
            <a:ext cx="783840" cy="9623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1F1F30E-2256-951F-DA05-9FEB98CB32B6}"/>
              </a:ext>
            </a:extLst>
          </p:cNvPr>
          <p:cNvSpPr/>
          <p:nvPr/>
        </p:nvSpPr>
        <p:spPr>
          <a:xfrm>
            <a:off x="8463353" y="3199805"/>
            <a:ext cx="97014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詳細画面</a:t>
            </a:r>
            <a:endParaRPr kumimoji="1" lang="ja-JP" altLang="en-US" sz="1600" b="1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C216844-7C42-6836-23FC-236AB56FB75A}"/>
              </a:ext>
            </a:extLst>
          </p:cNvPr>
          <p:cNvSpPr/>
          <p:nvPr/>
        </p:nvSpPr>
        <p:spPr>
          <a:xfrm>
            <a:off x="10222085" y="4769520"/>
            <a:ext cx="97014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削除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FB2C273-723E-B657-7C6D-D64E4D75FC31}"/>
              </a:ext>
            </a:extLst>
          </p:cNvPr>
          <p:cNvSpPr/>
          <p:nvPr/>
        </p:nvSpPr>
        <p:spPr>
          <a:xfrm>
            <a:off x="10222085" y="1630088"/>
            <a:ext cx="97014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編集（更新）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946D7D8-2963-3C9D-89CB-C6814A0EDFE1}"/>
              </a:ext>
            </a:extLst>
          </p:cNvPr>
          <p:cNvSpPr/>
          <p:nvPr/>
        </p:nvSpPr>
        <p:spPr>
          <a:xfrm>
            <a:off x="10217332" y="3199804"/>
            <a:ext cx="97014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コメント</a:t>
            </a:r>
            <a:endParaRPr kumimoji="1" lang="ja-JP" altLang="en-US" sz="1600" b="1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C4D8671-C12A-C470-0605-7E906C4502DB}"/>
              </a:ext>
            </a:extLst>
          </p:cNvPr>
          <p:cNvSpPr/>
          <p:nvPr/>
        </p:nvSpPr>
        <p:spPr>
          <a:xfrm>
            <a:off x="98977" y="5227912"/>
            <a:ext cx="5506296" cy="1368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それぞれの画面に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つ前のブラウザへ戻るボタンを搭載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それぞれの画面に新規投稿ボタンを搭載</a:t>
            </a: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73A901C0-718D-18F6-231D-56997E0FF221}"/>
              </a:ext>
            </a:extLst>
          </p:cNvPr>
          <p:cNvCxnSpPr>
            <a:cxnSpLocks/>
            <a:stCxn id="37" idx="2"/>
            <a:endCxn id="8" idx="2"/>
          </p:cNvCxnSpPr>
          <p:nvPr/>
        </p:nvCxnSpPr>
        <p:spPr>
          <a:xfrm rot="5400000" flipH="1">
            <a:off x="8408478" y="3685493"/>
            <a:ext cx="1569714" cy="3027642"/>
          </a:xfrm>
          <a:prstGeom prst="bentConnector3">
            <a:avLst>
              <a:gd name="adj1" fmla="val -1456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49883E21-DD89-3D2C-C73F-25281C96BE17}"/>
              </a:ext>
            </a:extLst>
          </p:cNvPr>
          <p:cNvCxnSpPr>
            <a:cxnSpLocks/>
            <a:stCxn id="34" idx="0"/>
            <a:endCxn id="38" idx="1"/>
          </p:cNvCxnSpPr>
          <p:nvPr/>
        </p:nvCxnSpPr>
        <p:spPr>
          <a:xfrm rot="5400000" flipH="1" flipV="1">
            <a:off x="9104059" y="2081780"/>
            <a:ext cx="962391" cy="1273661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EADC254C-F9EF-988D-8FF5-3B8FFABD4B8E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9433494" y="3807130"/>
            <a:ext cx="783838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0865A567-15EB-D38D-B0DD-5024B2507B44}"/>
              </a:ext>
            </a:extLst>
          </p:cNvPr>
          <p:cNvCxnSpPr>
            <a:cxnSpLocks/>
            <a:stCxn id="34" idx="2"/>
            <a:endCxn id="37" idx="1"/>
          </p:cNvCxnSpPr>
          <p:nvPr/>
        </p:nvCxnSpPr>
        <p:spPr>
          <a:xfrm rot="16200000" flipH="1">
            <a:off x="9104059" y="4258820"/>
            <a:ext cx="962390" cy="127366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66E4FD6A-C6A2-3487-D7D2-5ABAE2F3276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3708831" y="2237414"/>
            <a:ext cx="2052751" cy="96239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6DA21F39-14CF-42A8-0B10-9EF66576F25C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5400000" flipH="1" flipV="1">
            <a:off x="4492670" y="3145548"/>
            <a:ext cx="1" cy="2537821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D08F00A6-354A-3DB2-82DA-235C4701F371}"/>
              </a:ext>
            </a:extLst>
          </p:cNvPr>
          <p:cNvCxnSpPr>
            <a:cxnSpLocks/>
            <a:stCxn id="34" idx="2"/>
            <a:endCxn id="7" idx="2"/>
          </p:cNvCxnSpPr>
          <p:nvPr/>
        </p:nvCxnSpPr>
        <p:spPr>
          <a:xfrm rot="5400000">
            <a:off x="7355002" y="2821036"/>
            <a:ext cx="2" cy="3186842"/>
          </a:xfrm>
          <a:prstGeom prst="bentConnector3">
            <a:avLst>
              <a:gd name="adj1" fmla="val 114301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92AFCFC8-F887-DCC8-7513-4DB7F22AB52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246652" y="3807132"/>
            <a:ext cx="947791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35E52223-49E7-84BF-2A11-A073C97427E1}"/>
              </a:ext>
            </a:extLst>
          </p:cNvPr>
          <p:cNvCxnSpPr>
            <a:cxnSpLocks/>
            <a:stCxn id="37" idx="2"/>
            <a:endCxn id="7" idx="2"/>
          </p:cNvCxnSpPr>
          <p:nvPr/>
        </p:nvCxnSpPr>
        <p:spPr>
          <a:xfrm rot="5400000" flipH="1">
            <a:off x="7449512" y="2726528"/>
            <a:ext cx="1569713" cy="4945574"/>
          </a:xfrm>
          <a:prstGeom prst="bentConnector3">
            <a:avLst>
              <a:gd name="adj1" fmla="val -1456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9E18569-7945-0020-7D32-BE15EDCAB6FB}"/>
              </a:ext>
            </a:extLst>
          </p:cNvPr>
          <p:cNvCxnSpPr>
            <a:cxnSpLocks/>
            <a:stCxn id="39" idx="2"/>
            <a:endCxn id="7" idx="2"/>
          </p:cNvCxnSpPr>
          <p:nvPr/>
        </p:nvCxnSpPr>
        <p:spPr>
          <a:xfrm rot="5400000">
            <a:off x="8231992" y="1944046"/>
            <a:ext cx="3" cy="4940821"/>
          </a:xfrm>
          <a:prstGeom prst="bentConnector3">
            <a:avLst>
              <a:gd name="adj1" fmla="val 76201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9B7F9AB1-1A76-AD56-E095-523EC91EE6A6}"/>
              </a:ext>
            </a:extLst>
          </p:cNvPr>
          <p:cNvCxnSpPr>
            <a:cxnSpLocks/>
            <a:stCxn id="38" idx="0"/>
            <a:endCxn id="7" idx="0"/>
          </p:cNvCxnSpPr>
          <p:nvPr/>
        </p:nvCxnSpPr>
        <p:spPr>
          <a:xfrm rot="16200000" flipH="1" flipV="1">
            <a:off x="7449509" y="-57840"/>
            <a:ext cx="1569719" cy="4945574"/>
          </a:xfrm>
          <a:prstGeom prst="bentConnector3">
            <a:avLst>
              <a:gd name="adj1" fmla="val -1456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タイトル 1">
            <a:extLst>
              <a:ext uri="{FF2B5EF4-FFF2-40B4-BE49-F238E27FC236}">
                <a16:creationId xmlns:a16="http://schemas.microsoft.com/office/drawing/2014/main" id="{0E9D7E21-F355-9371-636B-40F10EFBD7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画面遷移図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708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7298480-9321-9BE8-EC8B-783F9F3F7834}"/>
              </a:ext>
            </a:extLst>
          </p:cNvPr>
          <p:cNvSpPr/>
          <p:nvPr/>
        </p:nvSpPr>
        <p:spPr>
          <a:xfrm>
            <a:off x="4767134" y="987284"/>
            <a:ext cx="1730942" cy="200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投稿者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password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1C3440B-AD73-928D-4A36-21E1D2F2E010}"/>
              </a:ext>
            </a:extLst>
          </p:cNvPr>
          <p:cNvSpPr/>
          <p:nvPr/>
        </p:nvSpPr>
        <p:spPr>
          <a:xfrm>
            <a:off x="1527245" y="4222287"/>
            <a:ext cx="1730942" cy="200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投稿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User_id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Title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Body</a:t>
            </a:r>
          </a:p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Created_at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Updated_at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F3EE442-CC00-C307-5CC4-2E9B694AD42A}"/>
              </a:ext>
            </a:extLst>
          </p:cNvPr>
          <p:cNvSpPr/>
          <p:nvPr/>
        </p:nvSpPr>
        <p:spPr>
          <a:xfrm>
            <a:off x="8068343" y="4222287"/>
            <a:ext cx="1730942" cy="2008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コメント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User_id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Post_id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Body</a:t>
            </a:r>
          </a:p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Created_at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Updated_at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0F7C685F-992A-FD0B-3F92-6E8E409EF221}"/>
              </a:ext>
            </a:extLst>
          </p:cNvPr>
          <p:cNvCxnSpPr>
            <a:cxnSpLocks/>
            <a:stCxn id="31" idx="1"/>
            <a:endCxn id="33" idx="0"/>
          </p:cNvCxnSpPr>
          <p:nvPr/>
        </p:nvCxnSpPr>
        <p:spPr>
          <a:xfrm rot="10800000" flipV="1">
            <a:off x="2392716" y="1991701"/>
            <a:ext cx="2374418" cy="2230585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691C1D22-C768-B2F4-9FCD-28182CA65F45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>
            <a:off x="6498076" y="1991702"/>
            <a:ext cx="2435738" cy="2230585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C9EDA2C-9D86-AD5E-B809-691F55A4690D}"/>
              </a:ext>
            </a:extLst>
          </p:cNvPr>
          <p:cNvCxnSpPr/>
          <p:nvPr/>
        </p:nvCxnSpPr>
        <p:spPr>
          <a:xfrm>
            <a:off x="4377447" y="1544228"/>
            <a:ext cx="0" cy="8949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4BCA105-BD42-CB42-D1B4-ED91C3BE9A19}"/>
              </a:ext>
            </a:extLst>
          </p:cNvPr>
          <p:cNvCxnSpPr/>
          <p:nvPr/>
        </p:nvCxnSpPr>
        <p:spPr>
          <a:xfrm>
            <a:off x="6922851" y="1544228"/>
            <a:ext cx="0" cy="8949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1A115F8-814B-6B68-2FA9-A990B8C124E0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3258187" y="5226704"/>
            <a:ext cx="4810156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28A955F-05CE-A7DD-9829-28FE13869FDC}"/>
              </a:ext>
            </a:extLst>
          </p:cNvPr>
          <p:cNvCxnSpPr/>
          <p:nvPr/>
        </p:nvCxnSpPr>
        <p:spPr>
          <a:xfrm>
            <a:off x="3579924" y="4779231"/>
            <a:ext cx="0" cy="8949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F9A30615-0046-EA62-F095-A866B5F703ED}"/>
              </a:ext>
            </a:extLst>
          </p:cNvPr>
          <p:cNvSpPr/>
          <p:nvPr/>
        </p:nvSpPr>
        <p:spPr>
          <a:xfrm>
            <a:off x="6922851" y="4779231"/>
            <a:ext cx="856035" cy="8365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71A65EB1-4E9E-EF13-3C1E-3CCF167310F7}"/>
              </a:ext>
            </a:extLst>
          </p:cNvPr>
          <p:cNvSpPr/>
          <p:nvPr/>
        </p:nvSpPr>
        <p:spPr>
          <a:xfrm>
            <a:off x="1945153" y="3091893"/>
            <a:ext cx="856035" cy="8365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B6F135-9601-6BB0-80D9-B94C2F98BB9E}"/>
              </a:ext>
            </a:extLst>
          </p:cNvPr>
          <p:cNvSpPr/>
          <p:nvPr/>
        </p:nvSpPr>
        <p:spPr>
          <a:xfrm>
            <a:off x="8505796" y="3071955"/>
            <a:ext cx="856035" cy="83657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5FF9773-A048-C055-F2AB-2E7EEA0C3778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2373171" y="3928472"/>
            <a:ext cx="562815" cy="317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B8F7963-419D-648D-A922-DE6049568141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1945153" y="3928472"/>
            <a:ext cx="428018" cy="317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C03FB69-4A20-351B-4693-BA3C5184BA62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33814" y="3908534"/>
            <a:ext cx="437453" cy="3637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BD6A8E4-5C0F-3047-2977-E83ED54E1272}"/>
              </a:ext>
            </a:extLst>
          </p:cNvPr>
          <p:cNvCxnSpPr>
            <a:cxnSpLocks/>
            <a:stCxn id="53" idx="4"/>
          </p:cNvCxnSpPr>
          <p:nvPr/>
        </p:nvCxnSpPr>
        <p:spPr>
          <a:xfrm flipH="1">
            <a:off x="8505796" y="3908534"/>
            <a:ext cx="428018" cy="3506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D2A7B1E-2C41-42C5-0034-BA5F8CC2D1E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778886" y="5197521"/>
            <a:ext cx="289457" cy="4766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92914C8-E9B9-EE2A-7E89-CAEAAB4F13C0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7778886" y="4779231"/>
            <a:ext cx="289457" cy="418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タイトル 1">
            <a:extLst>
              <a:ext uri="{FF2B5EF4-FFF2-40B4-BE49-F238E27FC236}">
                <a16:creationId xmlns:a16="http://schemas.microsoft.com/office/drawing/2014/main" id="{201AD37E-85C5-3992-0FD7-45BD0FA7CE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ER</a:t>
            </a:r>
            <a:r>
              <a:rPr lang="ja-JP" altLang="en-US" dirty="0"/>
              <a:t>図</a:t>
            </a:r>
          </a:p>
        </p:txBody>
      </p:sp>
    </p:spTree>
    <p:extLst>
      <p:ext uri="{BB962C8B-B14F-4D97-AF65-F5344CB8AC3E}">
        <p14:creationId xmlns:p14="http://schemas.microsoft.com/office/powerpoint/2010/main" val="269473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AAC9A9DA-737C-4D84-A927-26285512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環境構築手順書</a:t>
            </a:r>
            <a:r>
              <a:rPr lang="en-US" altLang="zh-TW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(README.md)</a:t>
            </a:r>
            <a:endParaRPr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FCA28-6D76-AEF9-7CC8-048E9AE8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n-ea"/>
              </a:rPr>
              <a:t>名前：</a:t>
            </a:r>
            <a:r>
              <a:rPr lang="en-US" altLang="ja-JP" dirty="0" err="1">
                <a:latin typeface="+mn-ea"/>
              </a:rPr>
              <a:t>sougou</a:t>
            </a:r>
            <a:r>
              <a:rPr lang="ja-JP" altLang="en-US" dirty="0">
                <a:latin typeface="+mn-ea"/>
              </a:rPr>
              <a:t>（投稿アプリ）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概要：つぶやきを投稿し、コメントができるアプリ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内容</a:t>
            </a:r>
            <a:r>
              <a:rPr lang="en-US" altLang="ja-JP" dirty="0">
                <a:latin typeface="+mn-ea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latin typeface="+mn-ea"/>
              </a:rPr>
              <a:t>　ユーザー登録し、それぞれのユーザーがつぶやくことができ、別のユーザーのつぶやきにコメントをすることができる。つぶやいた内容は編集したり、削除したりすることも可能</a:t>
            </a:r>
            <a:endParaRPr lang="en-US" altLang="ja-JP" dirty="0">
              <a:latin typeface="+mn-ea"/>
            </a:endParaRPr>
          </a:p>
          <a:p>
            <a:endParaRPr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58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FCA28-6D76-AEF9-7CC8-048E9AE8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256"/>
            <a:ext cx="10515600" cy="5271707"/>
          </a:xfrm>
        </p:spPr>
        <p:txBody>
          <a:bodyPr/>
          <a:lstStyle/>
          <a:p>
            <a:r>
              <a:rPr lang="ja-JP" altLang="en-US" dirty="0"/>
              <a:t>デモ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C96412B-69CC-2644-7C11-2630EC88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7312"/>
            <a:ext cx="6351100" cy="15266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95C1ABB-440D-223A-8DE4-283DC997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47904"/>
            <a:ext cx="5506218" cy="26292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4865DDD-7AA9-1D34-6C51-6B2F41E64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440" y="2006537"/>
            <a:ext cx="4241574" cy="362838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8D2AD5E-F1C3-D03A-504A-7B83D2AA0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319" y="2861801"/>
            <a:ext cx="3281820" cy="331516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473933B-5A9E-C7E3-C4C9-434897E22F92}"/>
              </a:ext>
            </a:extLst>
          </p:cNvPr>
          <p:cNvSpPr/>
          <p:nvPr/>
        </p:nvSpPr>
        <p:spPr>
          <a:xfrm>
            <a:off x="556181" y="1894788"/>
            <a:ext cx="1055803" cy="56560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F9925F1-193A-90E7-D6B5-9836C99511EC}"/>
              </a:ext>
            </a:extLst>
          </p:cNvPr>
          <p:cNvSpPr/>
          <p:nvPr/>
        </p:nvSpPr>
        <p:spPr>
          <a:xfrm>
            <a:off x="1814851" y="4877884"/>
            <a:ext cx="1055803" cy="56560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C8C6D9A-C3B0-E3F9-1DCF-F2E49FF11F01}"/>
              </a:ext>
            </a:extLst>
          </p:cNvPr>
          <p:cNvSpPr/>
          <p:nvPr/>
        </p:nvSpPr>
        <p:spPr>
          <a:xfrm>
            <a:off x="6501931" y="3034842"/>
            <a:ext cx="1055803" cy="56560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09C31028-2AE7-6583-C946-375AC2F6B5A0}"/>
              </a:ext>
            </a:extLst>
          </p:cNvPr>
          <p:cNvCxnSpPr>
            <a:cxnSpLocks/>
            <a:stCxn id="17" idx="2"/>
            <a:endCxn id="9" idx="2"/>
          </p:cNvCxnSpPr>
          <p:nvPr/>
        </p:nvCxnSpPr>
        <p:spPr>
          <a:xfrm rot="16200000" flipH="1">
            <a:off x="4631775" y="3154470"/>
            <a:ext cx="191431" cy="4769474"/>
          </a:xfrm>
          <a:prstGeom prst="bentConnector3">
            <a:avLst>
              <a:gd name="adj1" fmla="val 219416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C11FDA81-B217-F36F-873F-BEF578746ECD}"/>
              </a:ext>
            </a:extLst>
          </p:cNvPr>
          <p:cNvCxnSpPr>
            <a:cxnSpLocks/>
            <a:stCxn id="28" idx="0"/>
            <a:endCxn id="11" idx="0"/>
          </p:cNvCxnSpPr>
          <p:nvPr/>
        </p:nvCxnSpPr>
        <p:spPr>
          <a:xfrm rot="5400000" flipH="1" flipV="1">
            <a:off x="8505511" y="1386124"/>
            <a:ext cx="173041" cy="3124396"/>
          </a:xfrm>
          <a:prstGeom prst="bentConnector3">
            <a:avLst>
              <a:gd name="adj1" fmla="val 1040604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B0A9234A-56C4-BD2A-4D20-19C0FC734BCB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556181" y="2177592"/>
            <a:ext cx="282018" cy="2584946"/>
          </a:xfrm>
          <a:prstGeom prst="bentConnector3">
            <a:avLst>
              <a:gd name="adj1" fmla="val -81059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5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FCA28-6D76-AEF9-7CC8-048E9AE8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256"/>
            <a:ext cx="10515600" cy="5271707"/>
          </a:xfrm>
        </p:spPr>
        <p:txBody>
          <a:bodyPr/>
          <a:lstStyle/>
          <a:p>
            <a:r>
              <a:rPr lang="ja-JP" altLang="en-US" dirty="0"/>
              <a:t>制作者：生宗夏帆</a:t>
            </a:r>
            <a:endParaRPr lang="en-US" altLang="ja-JP" dirty="0"/>
          </a:p>
          <a:p>
            <a:r>
              <a:rPr lang="ja-JP" altLang="en-US" dirty="0"/>
              <a:t>開発</a:t>
            </a:r>
            <a:r>
              <a:rPr lang="en-US" altLang="ja-JP" dirty="0"/>
              <a:t>/</a:t>
            </a:r>
            <a:r>
              <a:rPr lang="ja-JP" altLang="en-US" dirty="0"/>
              <a:t>動作環境：</a:t>
            </a:r>
            <a:r>
              <a:rPr lang="en-US" altLang="ja-JP" dirty="0"/>
              <a:t>Windows11</a:t>
            </a:r>
          </a:p>
          <a:p>
            <a:r>
              <a:rPr lang="ja-JP" altLang="en-US" dirty="0"/>
              <a:t>最終更新日：</a:t>
            </a:r>
            <a:r>
              <a:rPr lang="en-US" altLang="ja-JP" dirty="0"/>
              <a:t>2022/6/21</a:t>
            </a: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364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183</Words>
  <Application>Microsoft Office PowerPoint</Application>
  <PresentationFormat>ワイド画面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ＭＳ ゴシック</vt:lpstr>
      <vt:lpstr>Arial</vt:lpstr>
      <vt:lpstr>Calibri</vt:lpstr>
      <vt:lpstr>Calibri Light</vt:lpstr>
      <vt:lpstr>Office テーマ</vt:lpstr>
      <vt:lpstr>企画書</vt:lpstr>
      <vt:lpstr>PowerPoint プレゼンテーション</vt:lpstr>
      <vt:lpstr>PowerPoint プレゼンテーション</vt:lpstr>
      <vt:lpstr>環境構築手順書(README.md)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aegis lia</dc:creator>
  <cp:lastModifiedBy>lia aegis</cp:lastModifiedBy>
  <cp:revision>4</cp:revision>
  <dcterms:created xsi:type="dcterms:W3CDTF">2022-06-21T00:26:30Z</dcterms:created>
  <dcterms:modified xsi:type="dcterms:W3CDTF">2022-06-21T10:41:59Z</dcterms:modified>
</cp:coreProperties>
</file>