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6" d="100"/>
          <a:sy n="76" d="100"/>
        </p:scale>
        <p:origin x="49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2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08.04.2019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LARAVEL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: Ari Developer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April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2019</a:t>
            </a:r>
            <a:endParaRPr lang="ru-R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00" y="1795110"/>
            <a:ext cx="2771732" cy="19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019873"/>
            <a:ext cx="5459687" cy="782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Kenpa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Framework PHP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067" y="2959440"/>
            <a:ext cx="4583113" cy="193823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Dokumentasi</a:t>
            </a:r>
            <a:r>
              <a:rPr lang="en-US" b="1" dirty="0" smtClean="0"/>
              <a:t> </a:t>
            </a:r>
            <a:r>
              <a:rPr lang="en-US" b="1" dirty="0" err="1" smtClean="0"/>
              <a:t>Terkeren</a:t>
            </a:r>
            <a:r>
              <a:rPr lang="en-US" b="1" dirty="0" smtClean="0"/>
              <a:t>, </a:t>
            </a:r>
          </a:p>
          <a:p>
            <a:r>
              <a:rPr lang="en-US" b="1" dirty="0" smtClean="0"/>
              <a:t>Modern</a:t>
            </a:r>
            <a:r>
              <a:rPr lang="en-US" dirty="0" smtClean="0"/>
              <a:t>,</a:t>
            </a:r>
          </a:p>
          <a:p>
            <a:r>
              <a:rPr lang="en-US" b="1" dirty="0" err="1" smtClean="0"/>
              <a:t>Mudah</a:t>
            </a:r>
            <a:r>
              <a:rPr lang="en-US" b="1" dirty="0" smtClean="0"/>
              <a:t> </a:t>
            </a:r>
            <a:r>
              <a:rPr lang="en-US" b="1" dirty="0" err="1"/>
              <a:t>Dipelajari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Happy Development </a:t>
            </a:r>
          </a:p>
          <a:p>
            <a:r>
              <a:rPr lang="en-US" b="1" dirty="0" smtClean="0"/>
              <a:t>Dan Lain-lain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Developer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Tips </a:t>
            </a:r>
            <a:r>
              <a:rPr lang="en-US" b="0" dirty="0" err="1"/>
              <a:t>Belajar</a:t>
            </a:r>
            <a:r>
              <a:rPr lang="en-US" b="0" dirty="0"/>
              <a:t> </a:t>
            </a:r>
            <a:r>
              <a:rPr lang="en-US" b="0" dirty="0" err="1" smtClean="0"/>
              <a:t>Laravel</a:t>
            </a:r>
            <a:endParaRPr lang="en-US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Pertama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err="1"/>
              <a:t>Pelajari</a:t>
            </a:r>
            <a:r>
              <a:rPr lang="en-US" dirty="0"/>
              <a:t> PHP, OOP, Terminal, </a:t>
            </a:r>
            <a:r>
              <a:rPr lang="en-US" dirty="0" err="1"/>
              <a:t>dan</a:t>
            </a:r>
            <a:r>
              <a:rPr lang="en-US" dirty="0"/>
              <a:t> Composer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r>
              <a:rPr lang="sv-SE" dirty="0"/>
              <a:t>Baca buku, ikut kursus, atau nonton video? Gratis atau berbayar?</a:t>
            </a:r>
          </a:p>
          <a:p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, </a:t>
            </a:r>
            <a:r>
              <a:rPr lang="en-US" dirty="0" err="1"/>
              <a:t>praktekkan</a:t>
            </a:r>
            <a:r>
              <a:rPr lang="en-US" dirty="0"/>
              <a:t>!</a:t>
            </a:r>
          </a:p>
          <a:p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Google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StackOverflow</a:t>
            </a:r>
            <a:endParaRPr lang="en-US" dirty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Kedua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Pelajari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dokumentasinya</a:t>
            </a:r>
            <a:endParaRPr lang="en-US" dirty="0" smtClean="0"/>
          </a:p>
          <a:p>
            <a:r>
              <a:rPr lang="en-US" dirty="0" err="1" smtClean="0"/>
              <a:t>Cari</a:t>
            </a:r>
            <a:r>
              <a:rPr lang="en-US" dirty="0" smtClean="0"/>
              <a:t> Mentor</a:t>
            </a:r>
          </a:p>
          <a:p>
            <a:r>
              <a:rPr lang="en-US" dirty="0"/>
              <a:t>Trial And Error</a:t>
            </a:r>
          </a:p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Guru </a:t>
            </a:r>
            <a:r>
              <a:rPr lang="en-US" dirty="0" err="1" smtClean="0"/>
              <a:t>Terbaik</a:t>
            </a:r>
            <a:endParaRPr lang="en-US" dirty="0"/>
          </a:p>
          <a:p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 smtClean="0"/>
              <a:t>Menyerah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Ari Developer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Placeholder 20" descr="Pie chart">
            <a:extLst>
              <a:ext uri="{FF2B5EF4-FFF2-40B4-BE49-F238E27FC236}">
                <a16:creationId xmlns:a16="http://schemas.microsoft.com/office/drawing/2014/main" xmlns="" id="{093B88E5-E854-483F-A761-6A39AF1AE58A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84824177"/>
              </p:ext>
            </p:extLst>
          </p:nvPr>
        </p:nvGraphicFramePr>
        <p:xfrm>
          <a:off x="798795" y="1087668"/>
          <a:ext cx="4509470" cy="459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155" y="1287079"/>
            <a:ext cx="4395258" cy="676275"/>
          </a:xfrm>
        </p:spPr>
        <p:txBody>
          <a:bodyPr/>
          <a:lstStyle/>
          <a:p>
            <a:r>
              <a:rPr lang="en-US" dirty="0" err="1" smtClean="0"/>
              <a:t>Selamat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Ari Developer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" y="1041066"/>
            <a:ext cx="4544059" cy="341042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10155" y="2749358"/>
            <a:ext cx="5301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2011. </a:t>
            </a:r>
            <a:endParaRPr lang="en-US" dirty="0" smtClean="0"/>
          </a:p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survei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Sitepoint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framework yang paling </a:t>
            </a:r>
            <a:endParaRPr lang="en-US" dirty="0" smtClean="0"/>
          </a:p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developer.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74ED1216-A221-4C9B-B39B-71A3E4D9E40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" y="1"/>
            <a:ext cx="12189139" cy="55694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316" y="6001165"/>
            <a:ext cx="7366026" cy="946532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Tidak</a:t>
            </a:r>
            <a:r>
              <a:rPr lang="en-US" dirty="0"/>
              <a:t> Ada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61" y="5713652"/>
            <a:ext cx="2007327" cy="898484"/>
          </a:xfrm>
          <a:prstGeom prst="rect">
            <a:avLst/>
          </a:prstGeom>
        </p:spPr>
      </p:pic>
      <p:pic>
        <p:nvPicPr>
          <p:cNvPr id="9" name="Picture 2" descr="Hasil gambar untuk logo yuco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748" y="5003838"/>
            <a:ext cx="1169472" cy="41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90" y="2210583"/>
            <a:ext cx="39528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135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LARAVEL</vt:lpstr>
      <vt:lpstr>Kenpa Belajar Laravel?</vt:lpstr>
      <vt:lpstr>Tips Belajar Laravel</vt:lpstr>
      <vt:lpstr>Selamat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2019-04-08T08:17:18Z</dcterms:created>
  <dcterms:modified xsi:type="dcterms:W3CDTF">2019-04-08T08:55:08Z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