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263327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1pPr>
    <a:lvl2pPr marL="1316640" algn="l" defTabSz="263327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2pPr>
    <a:lvl3pPr marL="2633279" algn="l" defTabSz="263327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3pPr>
    <a:lvl4pPr marL="3949918" algn="l" defTabSz="263327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4pPr>
    <a:lvl5pPr marL="5266558" algn="l" defTabSz="263327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5pPr>
    <a:lvl6pPr marL="6583197" algn="l" defTabSz="263327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6pPr>
    <a:lvl7pPr marL="7899837" algn="l" defTabSz="263327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7pPr>
    <a:lvl8pPr marL="9216476" algn="l" defTabSz="263327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8pPr>
    <a:lvl9pPr marL="10533115" algn="l" defTabSz="2633279" rtl="0" eaLnBrk="1" latinLnBrk="0" hangingPunct="1">
      <a:defRPr sz="5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31440" userDrawn="1">
          <p15:clr>
            <a:srgbClr val="A4A3A4"/>
          </p15:clr>
        </p15:guide>
        <p15:guide id="5" orient="horz" pos="23424" userDrawn="1">
          <p15:clr>
            <a:srgbClr val="A4A3A4"/>
          </p15:clr>
        </p15:guide>
        <p15:guide id="6" orient="horz" pos="4656" userDrawn="1">
          <p15:clr>
            <a:srgbClr val="A4A3A4"/>
          </p15:clr>
        </p15:guide>
        <p15:guide id="7" pos="15624" userDrawn="1">
          <p15:clr>
            <a:srgbClr val="A4A3A4"/>
          </p15:clr>
        </p15:guide>
        <p15:guide id="8" pos="16632" userDrawn="1">
          <p15:clr>
            <a:srgbClr val="A4A3A4"/>
          </p15:clr>
        </p15:guide>
        <p15:guide id="11" pos="8688" userDrawn="1">
          <p15:clr>
            <a:srgbClr val="A4A3A4"/>
          </p15:clr>
        </p15:guide>
        <p15:guide id="12" pos="7800" userDrawn="1">
          <p15:clr>
            <a:srgbClr val="A4A3A4"/>
          </p15:clr>
        </p15:guide>
        <p15:guide id="13" pos="24456" userDrawn="1">
          <p15:clr>
            <a:srgbClr val="A4A3A4"/>
          </p15:clr>
        </p15:guide>
        <p15:guide id="14" pos="23544" userDrawn="1">
          <p15:clr>
            <a:srgbClr val="A4A3A4"/>
          </p15:clr>
        </p15:guide>
        <p15:guide id="15" orient="horz" pos="6912">
          <p15:clr>
            <a:srgbClr val="A4A3A4"/>
          </p15:clr>
        </p15:guide>
        <p15:guide id="16" orient="horz" pos="13385">
          <p15:clr>
            <a:srgbClr val="A4A3A4"/>
          </p15:clr>
        </p15:guide>
        <p15:guide id="17" orient="horz" pos="2485">
          <p15:clr>
            <a:srgbClr val="A4A3A4"/>
          </p15:clr>
        </p15:guide>
        <p15:guide id="18" pos="525">
          <p15:clr>
            <a:srgbClr val="A4A3A4"/>
          </p15:clr>
        </p15:guide>
        <p15:guide id="19" pos="20211">
          <p15:clr>
            <a:srgbClr val="A4A3A4"/>
          </p15:clr>
        </p15:guide>
        <p15:guide id="20" pos="10140">
          <p15:clr>
            <a:srgbClr val="A4A3A4"/>
          </p15:clr>
        </p15:guide>
        <p15:guide id="21" pos="10628">
          <p15:clr>
            <a:srgbClr val="A4A3A4"/>
          </p15:clr>
        </p15:guide>
        <p15:guide id="22" pos="5505">
          <p15:clr>
            <a:srgbClr val="A4A3A4"/>
          </p15:clr>
        </p15:guide>
        <p15:guide id="23" pos="5062">
          <p15:clr>
            <a:srgbClr val="A4A3A4"/>
          </p15:clr>
        </p15:guide>
        <p15:guide id="24" pos="15658">
          <p15:clr>
            <a:srgbClr val="A4A3A4"/>
          </p15:clr>
        </p15:guide>
        <p15:guide id="25" pos="151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derian, Camille/Sloan Kettering Institute" initials="DCKI" lastIdx="9" clrIdx="0">
    <p:extLst>
      <p:ext uri="{19B8F6BF-5375-455C-9EA6-DF929625EA0E}">
        <p15:presenceInfo xmlns:p15="http://schemas.microsoft.com/office/powerpoint/2012/main" userId="S-1-5-21-1980894526-2390567-2099212325-321684" providerId="AD"/>
      </p:ext>
    </p:extLst>
  </p:cmAuthor>
  <p:cmAuthor id="2" name="Katie Nikishin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18A8"/>
    <a:srgbClr val="EDB1DC"/>
    <a:srgbClr val="2986E2"/>
    <a:srgbClr val="49154F"/>
    <a:srgbClr val="4E2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3792" autoAdjust="0"/>
  </p:normalViewPr>
  <p:slideViewPr>
    <p:cSldViewPr snapToGrid="0" snapToObjects="1" showGuides="1">
      <p:cViewPr varScale="1">
        <p:scale>
          <a:sx n="27" d="100"/>
          <a:sy n="27" d="100"/>
        </p:scale>
        <p:origin x="898" y="67"/>
      </p:cViewPr>
      <p:guideLst>
        <p:guide orient="horz" pos="12096"/>
        <p:guide pos="816"/>
        <p:guide pos="31440"/>
        <p:guide orient="horz" pos="23424"/>
        <p:guide orient="horz" pos="4656"/>
        <p:guide pos="15624"/>
        <p:guide pos="16632"/>
        <p:guide pos="8688"/>
        <p:guide pos="7800"/>
        <p:guide pos="24456"/>
        <p:guide pos="23544"/>
        <p:guide orient="horz" pos="6912"/>
        <p:guide orient="horz" pos="13385"/>
        <p:guide orient="horz" pos="2485"/>
        <p:guide pos="525"/>
        <p:guide pos="20211"/>
        <p:guide pos="10140"/>
        <p:guide pos="10628"/>
        <p:guide pos="5505"/>
        <p:guide pos="5062"/>
        <p:guide pos="15658"/>
        <p:guide pos="151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F876D-A1BC-4626-B4ED-46609314E0A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50EF2-5DE8-4A67-8BF6-0B8F429B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 my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poster is titled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leading cause of death but survivorship increased 31 % in last 10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Among survivors sexual concern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patient feel </a:t>
            </a:r>
            <a:r>
              <a:rPr lang="en-US" dirty="0" err="1"/>
              <a:t>unconftable</a:t>
            </a:r>
            <a:r>
              <a:rPr lang="en-US" dirty="0"/>
              <a:t> and hope their </a:t>
            </a:r>
            <a:r>
              <a:rPr lang="en-US" dirty="0" err="1"/>
              <a:t>clincians</a:t>
            </a:r>
            <a:r>
              <a:rPr lang="en-US" dirty="0"/>
              <a:t> will bring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50EF2-5DE8-4A67-8BF6-0B8F429B0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11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2918400" cy="3556000"/>
          </a:xfrm>
          <a:prstGeom prst="rect">
            <a:avLst/>
          </a:prstGeom>
          <a:solidFill>
            <a:srgbClr val="2986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5980" tIns="27990" rIns="55980" bIns="27990" rtlCol="0" anchor="ctr"/>
          <a:lstStyle/>
          <a:p>
            <a:pPr algn="ctr"/>
            <a:endParaRPr lang="en-US"/>
          </a:p>
        </p:txBody>
      </p:sp>
      <p:pic>
        <p:nvPicPr>
          <p:cNvPr id="2" name="Picture 1" descr="MSK_Hunter_rev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0"/>
            <a:ext cx="4368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134856" rtl="0" eaLnBrk="1" latinLnBrk="0" hangingPunct="1">
        <a:lnSpc>
          <a:spcPct val="90000"/>
        </a:lnSpc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714" indent="-783714" algn="l" defTabSz="3134856" rtl="0" eaLnBrk="1" latinLnBrk="0" hangingPunct="1">
        <a:lnSpc>
          <a:spcPct val="90000"/>
        </a:lnSpc>
        <a:spcBef>
          <a:spcPts val="3428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142" indent="-783714" algn="l" defTabSz="3134856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570" indent="-783714" algn="l" defTabSz="3134856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998" indent="-783714" algn="l" defTabSz="3134856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426" indent="-783714" algn="l" defTabSz="3134856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8620853" indent="-783714" algn="l" defTabSz="3134856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281" indent="-783714" algn="l" defTabSz="3134856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709" indent="-783714" algn="l" defTabSz="3134856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137" indent="-783714" algn="l" defTabSz="3134856" rtl="0" eaLnBrk="1" latinLnBrk="0" hangingPunct="1">
        <a:lnSpc>
          <a:spcPct val="90000"/>
        </a:lnSpc>
        <a:spcBef>
          <a:spcPts val="1714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856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28" algn="l" defTabSz="3134856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856" algn="l" defTabSz="3134856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284" algn="l" defTabSz="3134856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712" algn="l" defTabSz="3134856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140" algn="l" defTabSz="3134856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567" algn="l" defTabSz="3134856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995" algn="l" defTabSz="3134856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423" algn="l" defTabSz="3134856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cny Logos">
            <a:extLst>
              <a:ext uri="{FF2B5EF4-FFF2-40B4-BE49-F238E27FC236}">
                <a16:creationId xmlns:a16="http://schemas.microsoft.com/office/drawing/2014/main" id="{03A331BE-219F-4ECC-B64E-DC73DDA73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47" y="286611"/>
            <a:ext cx="1921164" cy="15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5703C5-0355-4D4C-86A1-7D40D8668CDD}"/>
              </a:ext>
            </a:extLst>
          </p:cNvPr>
          <p:cNvSpPr txBox="1"/>
          <p:nvPr/>
        </p:nvSpPr>
        <p:spPr>
          <a:xfrm>
            <a:off x="-1156471" y="1986528"/>
            <a:ext cx="34475351" cy="1533854"/>
          </a:xfrm>
          <a:prstGeom prst="rect">
            <a:avLst/>
          </a:prstGeom>
          <a:noFill/>
        </p:spPr>
        <p:txBody>
          <a:bodyPr wrap="square" lIns="55980" tIns="27990" rIns="55980" bIns="2799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Arielle Brutus</a:t>
            </a:r>
            <a:r>
              <a:rPr lang="en-US" sz="3200" b="1" baseline="3000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Smita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Banerjee, PhD</a:t>
            </a:r>
            <a:r>
              <a:rPr lang="en-US" sz="3200" b="1" baseline="3000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ctr"/>
            <a:r>
              <a:rPr lang="en-US" sz="3200" b="1" baseline="3000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The City College, CUNY, NY, NY;</a:t>
            </a:r>
            <a:r>
              <a:rPr lang="en-US" sz="3200" b="1" baseline="30000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2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Psychiatry and Behavioral Sciences,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Memorial Sloan Kettering Cancer Center, NY, 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88255-C450-41D6-8633-FAD2CBA9D706}"/>
              </a:ext>
            </a:extLst>
          </p:cNvPr>
          <p:cNvSpPr txBox="1"/>
          <p:nvPr/>
        </p:nvSpPr>
        <p:spPr>
          <a:xfrm>
            <a:off x="2068649" y="-22522"/>
            <a:ext cx="3084975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Women’s Sexual Concerns During and After Breast Cancer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Can Hinder Survivorship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9529A-2EFF-48E9-A254-75DEF33A1F5B}"/>
              </a:ext>
            </a:extLst>
          </p:cNvPr>
          <p:cNvSpPr txBox="1"/>
          <p:nvPr/>
        </p:nvSpPr>
        <p:spPr>
          <a:xfrm>
            <a:off x="833437" y="3927577"/>
            <a:ext cx="681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86E2"/>
                </a:solidFill>
                <a:latin typeface="Arial"/>
                <a:cs typeface="Arial"/>
              </a:rPr>
              <a:t>Introduction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8785A-DCDE-429B-86D0-65A22798F89F}"/>
              </a:ext>
            </a:extLst>
          </p:cNvPr>
          <p:cNvSpPr txBox="1"/>
          <p:nvPr/>
        </p:nvSpPr>
        <p:spPr>
          <a:xfrm>
            <a:off x="809881" y="9825042"/>
            <a:ext cx="681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86E2"/>
                </a:solidFill>
                <a:latin typeface="Arial"/>
                <a:cs typeface="Arial"/>
              </a:rPr>
              <a:t>Aim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C82C2-3852-4C5E-B7DD-7D02B1E00700}"/>
              </a:ext>
            </a:extLst>
          </p:cNvPr>
          <p:cNvSpPr txBox="1"/>
          <p:nvPr/>
        </p:nvSpPr>
        <p:spPr>
          <a:xfrm>
            <a:off x="853508" y="15886818"/>
            <a:ext cx="7775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86E2"/>
                </a:solidFill>
                <a:latin typeface="Arial"/>
                <a:cs typeface="Arial"/>
              </a:rPr>
              <a:t>Methods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B9476-F9CA-4C7C-BA30-45A1602E0329}"/>
              </a:ext>
            </a:extLst>
          </p:cNvPr>
          <p:cNvSpPr txBox="1"/>
          <p:nvPr/>
        </p:nvSpPr>
        <p:spPr>
          <a:xfrm>
            <a:off x="23325720" y="18270435"/>
            <a:ext cx="812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86E2"/>
                </a:solidFill>
                <a:latin typeface="Arial"/>
                <a:cs typeface="Arial"/>
              </a:rPr>
              <a:t>Acknowledgments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7AC4D-165E-4738-B67D-04F5742518E8}"/>
              </a:ext>
            </a:extLst>
          </p:cNvPr>
          <p:cNvSpPr txBox="1"/>
          <p:nvPr/>
        </p:nvSpPr>
        <p:spPr>
          <a:xfrm>
            <a:off x="23241636" y="13212664"/>
            <a:ext cx="812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86E2"/>
                </a:solidFill>
                <a:latin typeface="Arial"/>
                <a:cs typeface="Arial"/>
              </a:rPr>
              <a:t>Future Directions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E63DE-AD47-466B-A9B1-0D7526483636}"/>
              </a:ext>
            </a:extLst>
          </p:cNvPr>
          <p:cNvSpPr txBox="1"/>
          <p:nvPr/>
        </p:nvSpPr>
        <p:spPr>
          <a:xfrm>
            <a:off x="22981920" y="3820690"/>
            <a:ext cx="812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86E2"/>
                </a:solidFill>
                <a:latin typeface="Arial"/>
                <a:cs typeface="Arial"/>
              </a:rPr>
              <a:t>Conclusions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F6F14-FE17-4F85-A78A-06CD56212DCB}"/>
              </a:ext>
            </a:extLst>
          </p:cNvPr>
          <p:cNvSpPr txBox="1"/>
          <p:nvPr/>
        </p:nvSpPr>
        <p:spPr>
          <a:xfrm>
            <a:off x="11483961" y="3789465"/>
            <a:ext cx="998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986E2"/>
                </a:solidFill>
                <a:latin typeface="Arial"/>
                <a:ea typeface="Georgia" charset="0"/>
                <a:cs typeface="Arial"/>
              </a:rPr>
              <a:t>Results (n=100)</a:t>
            </a:r>
            <a:endParaRPr lang="en-US" sz="1800" i="1" dirty="0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28587B-7279-42CC-A6BC-1D4F5EB293FF}"/>
              </a:ext>
            </a:extLst>
          </p:cNvPr>
          <p:cNvSpPr txBox="1"/>
          <p:nvPr/>
        </p:nvSpPr>
        <p:spPr>
          <a:xfrm>
            <a:off x="716190" y="10438887"/>
            <a:ext cx="9431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i="0" dirty="0">
                <a:effectLst/>
                <a:latin typeface="Arial" panose="020B0604020202020204" pitchFamily="34" charset="0"/>
              </a:rPr>
              <a:t>To examine the language and frequency that women’s sexual concerns are expressed during and after BC treatment, as shared on an online discussion board</a:t>
            </a:r>
            <a:endParaRPr 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19FFC5-4AD4-4E30-B1AA-F531F023D733}"/>
              </a:ext>
            </a:extLst>
          </p:cNvPr>
          <p:cNvSpPr txBox="1"/>
          <p:nvPr/>
        </p:nvSpPr>
        <p:spPr>
          <a:xfrm>
            <a:off x="332718" y="19066842"/>
            <a:ext cx="10668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Arial" panose="020B0604020202020204" pitchFamily="34" charset="0"/>
              </a:rPr>
              <a:t>The sample included 100 discussions posted on </a:t>
            </a:r>
            <a:r>
              <a:rPr lang="en-US" sz="3000" dirty="0">
                <a:latin typeface="Arial" panose="020B0604020202020204" pitchFamily="34" charset="0"/>
              </a:rPr>
              <a:t>the </a:t>
            </a:r>
            <a:r>
              <a:rPr lang="en-US" sz="3000" b="0" i="0" dirty="0">
                <a:effectLst/>
                <a:latin typeface="Arial" panose="020B0604020202020204" pitchFamily="34" charset="0"/>
              </a:rPr>
              <a:t>American Cancer Society Website discussion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Arial" panose="020B0604020202020204" pitchFamily="34" charset="0"/>
              </a:rPr>
              <a:t>The content analysis categories were determined based on inductive coding, whereby we developed coding categories directly from a sub-set of the data</a:t>
            </a:r>
            <a:endParaRPr lang="en-US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2A667-9D06-40A2-900D-90B865CB533B}"/>
              </a:ext>
            </a:extLst>
          </p:cNvPr>
          <p:cNvSpPr txBox="1"/>
          <p:nvPr/>
        </p:nvSpPr>
        <p:spPr>
          <a:xfrm>
            <a:off x="22981920" y="4603741"/>
            <a:ext cx="92053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effectLst/>
                <a:latin typeface="Arial" panose="020B0604020202020204" pitchFamily="34" charset="0"/>
              </a:rPr>
              <a:t>Sexual concerns after BC treatment are frequent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i="0" dirty="0">
                <a:effectLst/>
                <a:latin typeface="Arial" panose="020B0604020202020204" pitchFamily="34" charset="0"/>
              </a:rPr>
              <a:t>Few women discuss sexual concerns with their health care providers during or after BC 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</a:rPr>
              <a:t>W</a:t>
            </a:r>
            <a:r>
              <a:rPr lang="en-US" sz="3600" i="0" dirty="0">
                <a:effectLst/>
                <a:latin typeface="Arial" panose="020B0604020202020204" pitchFamily="34" charset="0"/>
              </a:rPr>
              <a:t>omen seek social support from other BC survivors on online forums</a:t>
            </a:r>
            <a:endParaRPr 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CF7966-07E7-4ECF-BC08-7DCD67FA5A4A}"/>
              </a:ext>
            </a:extLst>
          </p:cNvPr>
          <p:cNvSpPr txBox="1"/>
          <p:nvPr/>
        </p:nvSpPr>
        <p:spPr>
          <a:xfrm>
            <a:off x="22981920" y="14098221"/>
            <a:ext cx="9367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providers should inquire and address sexual concerns to enhance quality of survivorship</a:t>
            </a:r>
            <a:endParaRPr lang="en-US" sz="3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recommend training for health care providers to create an open and safe environment for women to discuss sexual concerns during and after BC treatment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F6060-C272-4831-9F7C-B9B894C8C4D6}"/>
              </a:ext>
            </a:extLst>
          </p:cNvPr>
          <p:cNvSpPr txBox="1"/>
          <p:nvPr/>
        </p:nvSpPr>
        <p:spPr>
          <a:xfrm>
            <a:off x="396070" y="4727140"/>
            <a:ext cx="102743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Arial" panose="020B0604020202020204" pitchFamily="34" charset="0"/>
              </a:rPr>
              <a:t>Sexual concerns are the third most reported concern of women during and after breast cancer (BC)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</a:rPr>
              <a:t>BC treatment modalities-chemotherapy, endocrine therapy, surgeries and radiation-may lead to side effects that negatively alter a woman’s sexual health/function.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Arial" panose="020B0604020202020204" pitchFamily="34" charset="0"/>
              </a:rPr>
              <a:t>Sexual dysfunction after BC treatment can result in significant emotional distress, lowered self-esteem, and relationship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  <a:latin typeface="Arial" panose="020B0604020202020204" pitchFamily="34" charset="0"/>
              </a:rPr>
              <a:t>Sexual concerns are not often screened for or discussed, and women often turn to online resources for information</a:t>
            </a:r>
            <a:endParaRPr lang="en-US" sz="30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721EC65-0577-43C2-A5E9-C4DCDFEB35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97" t="28342" r="10370" b="54938"/>
          <a:stretch/>
        </p:blipFill>
        <p:spPr>
          <a:xfrm>
            <a:off x="526261" y="16837588"/>
            <a:ext cx="10668000" cy="17199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7705DB7-24B5-4EBE-A5B7-B24EDCC76F32}"/>
              </a:ext>
            </a:extLst>
          </p:cNvPr>
          <p:cNvSpPr txBox="1"/>
          <p:nvPr/>
        </p:nvSpPr>
        <p:spPr>
          <a:xfrm>
            <a:off x="23476365" y="19313787"/>
            <a:ext cx="88729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cs typeface="Arial"/>
              </a:rPr>
              <a:t>Dr. </a:t>
            </a:r>
            <a:r>
              <a:rPr lang="en-US" sz="2600" i="1" dirty="0" err="1">
                <a:cs typeface="Arial"/>
              </a:rPr>
              <a:t>Smita</a:t>
            </a:r>
            <a:r>
              <a:rPr lang="en-US" sz="2600" i="1" dirty="0">
                <a:cs typeface="Arial"/>
              </a:rPr>
              <a:t> Banerjee, </a:t>
            </a:r>
            <a:r>
              <a:rPr lang="en-US" sz="2600" i="1" dirty="0">
                <a:ea typeface="Georgia" charset="0"/>
                <a:cs typeface="Arial"/>
              </a:rPr>
              <a:t>Dr. Laura Liberman, and Melissa Marshall </a:t>
            </a:r>
            <a:r>
              <a:rPr lang="en-US" sz="2600" i="1" dirty="0">
                <a:ea typeface="Arial" charset="0"/>
                <a:cs typeface="Arial"/>
              </a:rPr>
              <a:t>Department of Psychiatry and Behavioral Sciences</a:t>
            </a:r>
            <a:r>
              <a:rPr lang="en-US" sz="2600" i="1" dirty="0">
                <a:ea typeface="Georgia" charset="0"/>
                <a:cs typeface="Arial"/>
              </a:rPr>
              <a:t>, Memorial Sloan Kettering Cancer Center, NY, NY</a:t>
            </a:r>
            <a:endParaRPr lang="en-US" sz="2600" i="1" dirty="0">
              <a:cs typeface="Arial"/>
            </a:endParaRPr>
          </a:p>
        </p:txBody>
      </p:sp>
      <p:grpSp>
        <p:nvGrpSpPr>
          <p:cNvPr id="32" name="Google Shape;14878;p49">
            <a:extLst>
              <a:ext uri="{FF2B5EF4-FFF2-40B4-BE49-F238E27FC236}">
                <a16:creationId xmlns:a16="http://schemas.microsoft.com/office/drawing/2014/main" id="{84068660-2CCD-4072-91FB-01F1D7055080}"/>
              </a:ext>
            </a:extLst>
          </p:cNvPr>
          <p:cNvGrpSpPr/>
          <p:nvPr/>
        </p:nvGrpSpPr>
        <p:grpSpPr>
          <a:xfrm>
            <a:off x="11376737" y="5659960"/>
            <a:ext cx="1714428" cy="1710189"/>
            <a:chOff x="866322" y="2469775"/>
            <a:chExt cx="379226" cy="322734"/>
          </a:xfrm>
        </p:grpSpPr>
        <p:sp>
          <p:nvSpPr>
            <p:cNvPr id="33" name="Google Shape;14879;p49">
              <a:extLst>
                <a:ext uri="{FF2B5EF4-FFF2-40B4-BE49-F238E27FC236}">
                  <a16:creationId xmlns:a16="http://schemas.microsoft.com/office/drawing/2014/main" id="{3F06EA16-1BFF-4939-9D03-42473E4ACDFF}"/>
                </a:ext>
              </a:extLst>
            </p:cNvPr>
            <p:cNvSpPr/>
            <p:nvPr/>
          </p:nvSpPr>
          <p:spPr>
            <a:xfrm>
              <a:off x="1050246" y="2469775"/>
              <a:ext cx="175981" cy="171787"/>
            </a:xfrm>
            <a:custGeom>
              <a:avLst/>
              <a:gdLst/>
              <a:ahLst/>
              <a:cxnLst/>
              <a:rect l="l" t="t" r="r" b="b"/>
              <a:pathLst>
                <a:path w="6713" h="6553" extrusionOk="0">
                  <a:moveTo>
                    <a:pt x="664" y="1"/>
                  </a:moveTo>
                  <a:cubicBezTo>
                    <a:pt x="289" y="1"/>
                    <a:pt x="0" y="290"/>
                    <a:pt x="0" y="665"/>
                  </a:cubicBezTo>
                  <a:lnTo>
                    <a:pt x="0" y="4245"/>
                  </a:lnTo>
                  <a:cubicBezTo>
                    <a:pt x="0" y="4620"/>
                    <a:pt x="289" y="4923"/>
                    <a:pt x="664" y="4923"/>
                  </a:cubicBezTo>
                  <a:lnTo>
                    <a:pt x="1343" y="4923"/>
                  </a:lnTo>
                  <a:lnTo>
                    <a:pt x="968" y="6410"/>
                  </a:lnTo>
                  <a:cubicBezTo>
                    <a:pt x="935" y="6485"/>
                    <a:pt x="999" y="6552"/>
                    <a:pt x="1069" y="6552"/>
                  </a:cubicBezTo>
                  <a:cubicBezTo>
                    <a:pt x="1093" y="6552"/>
                    <a:pt x="1119" y="6544"/>
                    <a:pt x="1141" y="6526"/>
                  </a:cubicBezTo>
                  <a:lnTo>
                    <a:pt x="3349" y="4923"/>
                  </a:lnTo>
                  <a:lnTo>
                    <a:pt x="6034" y="4923"/>
                  </a:lnTo>
                  <a:cubicBezTo>
                    <a:pt x="6410" y="4923"/>
                    <a:pt x="6713" y="4620"/>
                    <a:pt x="6713" y="4245"/>
                  </a:cubicBezTo>
                  <a:lnTo>
                    <a:pt x="6713" y="665"/>
                  </a:lnTo>
                  <a:cubicBezTo>
                    <a:pt x="6713" y="290"/>
                    <a:pt x="6410" y="1"/>
                    <a:pt x="6034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4880;p49">
              <a:extLst>
                <a:ext uri="{FF2B5EF4-FFF2-40B4-BE49-F238E27FC236}">
                  <a16:creationId xmlns:a16="http://schemas.microsoft.com/office/drawing/2014/main" id="{BEC39F12-7454-47E2-A64E-83C3765FDB5B}"/>
                </a:ext>
              </a:extLst>
            </p:cNvPr>
            <p:cNvSpPr/>
            <p:nvPr/>
          </p:nvSpPr>
          <p:spPr>
            <a:xfrm>
              <a:off x="1077484" y="2498926"/>
              <a:ext cx="33345" cy="11744"/>
            </a:xfrm>
            <a:custGeom>
              <a:avLst/>
              <a:gdLst/>
              <a:ahLst/>
              <a:cxnLst/>
              <a:rect l="l" t="t" r="r" b="b"/>
              <a:pathLst>
                <a:path w="127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968" y="448"/>
                  </a:lnTo>
                  <a:cubicBezTo>
                    <a:pt x="1271" y="448"/>
                    <a:pt x="1271" y="0"/>
                    <a:pt x="968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4881;p49">
              <a:extLst>
                <a:ext uri="{FF2B5EF4-FFF2-40B4-BE49-F238E27FC236}">
                  <a16:creationId xmlns:a16="http://schemas.microsoft.com/office/drawing/2014/main" id="{603EC186-5930-48A5-9294-A5771204E072}"/>
                </a:ext>
              </a:extLst>
            </p:cNvPr>
            <p:cNvSpPr/>
            <p:nvPr/>
          </p:nvSpPr>
          <p:spPr>
            <a:xfrm>
              <a:off x="1118353" y="2498926"/>
              <a:ext cx="80270" cy="11744"/>
            </a:xfrm>
            <a:custGeom>
              <a:avLst/>
              <a:gdLst/>
              <a:ahLst/>
              <a:cxnLst/>
              <a:rect l="l" t="t" r="r" b="b"/>
              <a:pathLst>
                <a:path w="306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2772" y="448"/>
                  </a:lnTo>
                  <a:cubicBezTo>
                    <a:pt x="3061" y="448"/>
                    <a:pt x="3061" y="0"/>
                    <a:pt x="2772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4882;p49">
              <a:extLst>
                <a:ext uri="{FF2B5EF4-FFF2-40B4-BE49-F238E27FC236}">
                  <a16:creationId xmlns:a16="http://schemas.microsoft.com/office/drawing/2014/main" id="{7C7E0599-2537-4D97-AD72-736F09385A18}"/>
                </a:ext>
              </a:extLst>
            </p:cNvPr>
            <p:cNvSpPr/>
            <p:nvPr/>
          </p:nvSpPr>
          <p:spPr>
            <a:xfrm>
              <a:off x="1077484" y="2528418"/>
              <a:ext cx="121140" cy="11771"/>
            </a:xfrm>
            <a:custGeom>
              <a:avLst/>
              <a:gdLst/>
              <a:ahLst/>
              <a:cxnLst/>
              <a:rect l="l" t="t" r="r" b="b"/>
              <a:pathLst>
                <a:path w="4621" h="449" extrusionOk="0">
                  <a:moveTo>
                    <a:pt x="4345" y="1"/>
                  </a:moveTo>
                  <a:cubicBezTo>
                    <a:pt x="4341" y="1"/>
                    <a:pt x="4336" y="1"/>
                    <a:pt x="4331" y="1"/>
                  </a:cubicBezTo>
                  <a:lnTo>
                    <a:pt x="304" y="1"/>
                  </a:lnTo>
                  <a:cubicBezTo>
                    <a:pt x="1" y="1"/>
                    <a:pt x="1" y="449"/>
                    <a:pt x="304" y="449"/>
                  </a:cubicBezTo>
                  <a:lnTo>
                    <a:pt x="4331" y="449"/>
                  </a:lnTo>
                  <a:cubicBezTo>
                    <a:pt x="4616" y="435"/>
                    <a:pt x="4620" y="1"/>
                    <a:pt x="4345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4883;p49">
              <a:extLst>
                <a:ext uri="{FF2B5EF4-FFF2-40B4-BE49-F238E27FC236}">
                  <a16:creationId xmlns:a16="http://schemas.microsoft.com/office/drawing/2014/main" id="{C1E673DE-9052-4DF8-B488-83D922C92D11}"/>
                </a:ext>
              </a:extLst>
            </p:cNvPr>
            <p:cNvSpPr/>
            <p:nvPr/>
          </p:nvSpPr>
          <p:spPr>
            <a:xfrm>
              <a:off x="1077484" y="2557569"/>
              <a:ext cx="80270" cy="11771"/>
            </a:xfrm>
            <a:custGeom>
              <a:avLst/>
              <a:gdLst/>
              <a:ahLst/>
              <a:cxnLst/>
              <a:rect l="l" t="t" r="r" b="b"/>
              <a:pathLst>
                <a:path w="3062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2758" y="448"/>
                  </a:lnTo>
                  <a:cubicBezTo>
                    <a:pt x="3061" y="448"/>
                    <a:pt x="3061" y="1"/>
                    <a:pt x="2758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4884;p49">
              <a:extLst>
                <a:ext uri="{FF2B5EF4-FFF2-40B4-BE49-F238E27FC236}">
                  <a16:creationId xmlns:a16="http://schemas.microsoft.com/office/drawing/2014/main" id="{C517863A-F241-470F-B49B-1E53EE8C3DA2}"/>
                </a:ext>
              </a:extLst>
            </p:cNvPr>
            <p:cNvSpPr/>
            <p:nvPr/>
          </p:nvSpPr>
          <p:spPr>
            <a:xfrm>
              <a:off x="1165278" y="2557569"/>
              <a:ext cx="33345" cy="11771"/>
            </a:xfrm>
            <a:custGeom>
              <a:avLst/>
              <a:gdLst/>
              <a:ahLst/>
              <a:cxnLst/>
              <a:rect l="l" t="t" r="r" b="b"/>
              <a:pathLst>
                <a:path w="1272" h="449" extrusionOk="0">
                  <a:moveTo>
                    <a:pt x="304" y="1"/>
                  </a:moveTo>
                  <a:cubicBezTo>
                    <a:pt x="1" y="1"/>
                    <a:pt x="1" y="448"/>
                    <a:pt x="304" y="448"/>
                  </a:cubicBezTo>
                  <a:lnTo>
                    <a:pt x="982" y="448"/>
                  </a:lnTo>
                  <a:cubicBezTo>
                    <a:pt x="1271" y="448"/>
                    <a:pt x="1271" y="1"/>
                    <a:pt x="982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4885;p49">
              <a:extLst>
                <a:ext uri="{FF2B5EF4-FFF2-40B4-BE49-F238E27FC236}">
                  <a16:creationId xmlns:a16="http://schemas.microsoft.com/office/drawing/2014/main" id="{85B50CC7-EC1D-41CA-A66B-7ECE5F45204F}"/>
                </a:ext>
              </a:extLst>
            </p:cNvPr>
            <p:cNvSpPr/>
            <p:nvPr/>
          </p:nvSpPr>
          <p:spPr>
            <a:xfrm>
              <a:off x="886009" y="2733551"/>
              <a:ext cx="340218" cy="17433"/>
            </a:xfrm>
            <a:custGeom>
              <a:avLst/>
              <a:gdLst/>
              <a:ahLst/>
              <a:cxnLst/>
              <a:rect l="l" t="t" r="r" b="b"/>
              <a:pathLst>
                <a:path w="12978" h="665" extrusionOk="0">
                  <a:moveTo>
                    <a:pt x="0" y="0"/>
                  </a:moveTo>
                  <a:lnTo>
                    <a:pt x="0" y="664"/>
                  </a:lnTo>
                  <a:lnTo>
                    <a:pt x="12978" y="664"/>
                  </a:lnTo>
                  <a:lnTo>
                    <a:pt x="12978" y="0"/>
                  </a:lnTo>
                  <a:close/>
                </a:path>
              </a:pathLst>
            </a:custGeom>
            <a:solidFill>
              <a:srgbClr val="32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4886;p49">
              <a:extLst>
                <a:ext uri="{FF2B5EF4-FFF2-40B4-BE49-F238E27FC236}">
                  <a16:creationId xmlns:a16="http://schemas.microsoft.com/office/drawing/2014/main" id="{7ABFF8F7-18C3-4313-A697-19CF7421C0D0}"/>
                </a:ext>
              </a:extLst>
            </p:cNvPr>
            <p:cNvSpPr/>
            <p:nvPr/>
          </p:nvSpPr>
          <p:spPr>
            <a:xfrm>
              <a:off x="879954" y="2733551"/>
              <a:ext cx="12138" cy="58958"/>
            </a:xfrm>
            <a:custGeom>
              <a:avLst/>
              <a:gdLst/>
              <a:ahLst/>
              <a:cxnLst/>
              <a:rect l="l" t="t" r="r" b="b"/>
              <a:pathLst>
                <a:path w="463" h="2249" extrusionOk="0">
                  <a:moveTo>
                    <a:pt x="0" y="0"/>
                  </a:moveTo>
                  <a:lnTo>
                    <a:pt x="0" y="2021"/>
                  </a:lnTo>
                  <a:cubicBezTo>
                    <a:pt x="0" y="2173"/>
                    <a:pt x="116" y="2249"/>
                    <a:pt x="231" y="2249"/>
                  </a:cubicBezTo>
                  <a:cubicBezTo>
                    <a:pt x="347" y="2249"/>
                    <a:pt x="462" y="2173"/>
                    <a:pt x="462" y="2021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rgbClr val="32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4887;p49">
              <a:extLst>
                <a:ext uri="{FF2B5EF4-FFF2-40B4-BE49-F238E27FC236}">
                  <a16:creationId xmlns:a16="http://schemas.microsoft.com/office/drawing/2014/main" id="{FB2F7465-A330-4B47-9AA9-438E4A277204}"/>
                </a:ext>
              </a:extLst>
            </p:cNvPr>
            <p:cNvSpPr/>
            <p:nvPr/>
          </p:nvSpPr>
          <p:spPr>
            <a:xfrm>
              <a:off x="1220146" y="2733551"/>
              <a:ext cx="11771" cy="58958"/>
            </a:xfrm>
            <a:custGeom>
              <a:avLst/>
              <a:gdLst/>
              <a:ahLst/>
              <a:cxnLst/>
              <a:rect l="l" t="t" r="r" b="b"/>
              <a:pathLst>
                <a:path w="449" h="2249" extrusionOk="0">
                  <a:moveTo>
                    <a:pt x="1" y="0"/>
                  </a:moveTo>
                  <a:lnTo>
                    <a:pt x="1" y="2021"/>
                  </a:lnTo>
                  <a:cubicBezTo>
                    <a:pt x="1" y="2173"/>
                    <a:pt x="113" y="2249"/>
                    <a:pt x="225" y="2249"/>
                  </a:cubicBezTo>
                  <a:cubicBezTo>
                    <a:pt x="337" y="2249"/>
                    <a:pt x="448" y="2173"/>
                    <a:pt x="448" y="2021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32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4888;p49">
              <a:extLst>
                <a:ext uri="{FF2B5EF4-FFF2-40B4-BE49-F238E27FC236}">
                  <a16:creationId xmlns:a16="http://schemas.microsoft.com/office/drawing/2014/main" id="{CA1C63E2-B18C-4ECF-945A-974FFF8586FA}"/>
                </a:ext>
              </a:extLst>
            </p:cNvPr>
            <p:cNvSpPr/>
            <p:nvPr/>
          </p:nvSpPr>
          <p:spPr>
            <a:xfrm>
              <a:off x="921190" y="2608295"/>
              <a:ext cx="105620" cy="119593"/>
            </a:xfrm>
            <a:custGeom>
              <a:avLst/>
              <a:gdLst/>
              <a:ahLst/>
              <a:cxnLst/>
              <a:rect l="l" t="t" r="r" b="b"/>
              <a:pathLst>
                <a:path w="4029" h="4562" extrusionOk="0">
                  <a:moveTo>
                    <a:pt x="1343" y="0"/>
                  </a:moveTo>
                  <a:lnTo>
                    <a:pt x="1343" y="664"/>
                  </a:lnTo>
                  <a:cubicBezTo>
                    <a:pt x="1343" y="837"/>
                    <a:pt x="1242" y="982"/>
                    <a:pt x="1084" y="1068"/>
                  </a:cubicBezTo>
                  <a:lnTo>
                    <a:pt x="362" y="1429"/>
                  </a:lnTo>
                  <a:cubicBezTo>
                    <a:pt x="145" y="1545"/>
                    <a:pt x="1" y="1776"/>
                    <a:pt x="1" y="2021"/>
                  </a:cubicBezTo>
                  <a:lnTo>
                    <a:pt x="1" y="3883"/>
                  </a:lnTo>
                  <a:cubicBezTo>
                    <a:pt x="1" y="4259"/>
                    <a:pt x="290" y="4562"/>
                    <a:pt x="665" y="4562"/>
                  </a:cubicBezTo>
                  <a:lnTo>
                    <a:pt x="4028" y="4562"/>
                  </a:lnTo>
                  <a:lnTo>
                    <a:pt x="4028" y="2036"/>
                  </a:lnTo>
                  <a:cubicBezTo>
                    <a:pt x="4028" y="1776"/>
                    <a:pt x="3884" y="1545"/>
                    <a:pt x="3653" y="1429"/>
                  </a:cubicBezTo>
                  <a:lnTo>
                    <a:pt x="2931" y="1068"/>
                  </a:lnTo>
                  <a:cubicBezTo>
                    <a:pt x="2773" y="996"/>
                    <a:pt x="2672" y="837"/>
                    <a:pt x="2672" y="664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rgbClr val="F0D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4889;p49">
              <a:extLst>
                <a:ext uri="{FF2B5EF4-FFF2-40B4-BE49-F238E27FC236}">
                  <a16:creationId xmlns:a16="http://schemas.microsoft.com/office/drawing/2014/main" id="{FB67EF18-3A92-4988-803C-DC1FAB48FF8F}"/>
                </a:ext>
              </a:extLst>
            </p:cNvPr>
            <p:cNvSpPr/>
            <p:nvPr/>
          </p:nvSpPr>
          <p:spPr>
            <a:xfrm>
              <a:off x="956029" y="2608295"/>
              <a:ext cx="35574" cy="23095"/>
            </a:xfrm>
            <a:custGeom>
              <a:avLst/>
              <a:gdLst/>
              <a:ahLst/>
              <a:cxnLst/>
              <a:rect l="l" t="t" r="r" b="b"/>
              <a:pathLst>
                <a:path w="1357" h="881" extrusionOk="0">
                  <a:moveTo>
                    <a:pt x="14" y="0"/>
                  </a:moveTo>
                  <a:lnTo>
                    <a:pt x="14" y="664"/>
                  </a:lnTo>
                  <a:cubicBezTo>
                    <a:pt x="0" y="693"/>
                    <a:pt x="0" y="722"/>
                    <a:pt x="0" y="751"/>
                  </a:cubicBezTo>
                  <a:cubicBezTo>
                    <a:pt x="217" y="837"/>
                    <a:pt x="448" y="881"/>
                    <a:pt x="678" y="881"/>
                  </a:cubicBezTo>
                  <a:cubicBezTo>
                    <a:pt x="909" y="881"/>
                    <a:pt x="1140" y="837"/>
                    <a:pt x="1357" y="751"/>
                  </a:cubicBezTo>
                  <a:cubicBezTo>
                    <a:pt x="1357" y="722"/>
                    <a:pt x="1343" y="693"/>
                    <a:pt x="1343" y="664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0D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4890;p49">
              <a:extLst>
                <a:ext uri="{FF2B5EF4-FFF2-40B4-BE49-F238E27FC236}">
                  <a16:creationId xmlns:a16="http://schemas.microsoft.com/office/drawing/2014/main" id="{3B3BFF0F-47DC-40B9-BCE4-CB51B540B47D}"/>
                </a:ext>
              </a:extLst>
            </p:cNvPr>
            <p:cNvSpPr/>
            <p:nvPr/>
          </p:nvSpPr>
          <p:spPr>
            <a:xfrm>
              <a:off x="920823" y="2638941"/>
              <a:ext cx="105987" cy="88947"/>
            </a:xfrm>
            <a:custGeom>
              <a:avLst/>
              <a:gdLst/>
              <a:ahLst/>
              <a:cxnLst/>
              <a:rect l="l" t="t" r="r" b="b"/>
              <a:pathLst>
                <a:path w="4043" h="3393" extrusionOk="0">
                  <a:moveTo>
                    <a:pt x="896" y="0"/>
                  </a:moveTo>
                  <a:lnTo>
                    <a:pt x="376" y="260"/>
                  </a:lnTo>
                  <a:cubicBezTo>
                    <a:pt x="145" y="361"/>
                    <a:pt x="1" y="607"/>
                    <a:pt x="1" y="852"/>
                  </a:cubicBezTo>
                  <a:lnTo>
                    <a:pt x="1" y="2714"/>
                  </a:lnTo>
                  <a:cubicBezTo>
                    <a:pt x="1" y="3090"/>
                    <a:pt x="304" y="3393"/>
                    <a:pt x="679" y="3393"/>
                  </a:cubicBezTo>
                  <a:lnTo>
                    <a:pt x="4042" y="3393"/>
                  </a:lnTo>
                  <a:lnTo>
                    <a:pt x="4042" y="867"/>
                  </a:lnTo>
                  <a:cubicBezTo>
                    <a:pt x="4042" y="607"/>
                    <a:pt x="3898" y="376"/>
                    <a:pt x="3667" y="260"/>
                  </a:cubicBezTo>
                  <a:lnTo>
                    <a:pt x="3147" y="0"/>
                  </a:lnTo>
                  <a:cubicBezTo>
                    <a:pt x="2888" y="405"/>
                    <a:pt x="2458" y="607"/>
                    <a:pt x="2027" y="607"/>
                  </a:cubicBezTo>
                  <a:cubicBezTo>
                    <a:pt x="1596" y="607"/>
                    <a:pt x="1163" y="405"/>
                    <a:pt x="896" y="0"/>
                  </a:cubicBezTo>
                  <a:close/>
                </a:path>
              </a:pathLst>
            </a:custGeom>
            <a:solidFill>
              <a:srgbClr val="F9C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4891;p49">
              <a:extLst>
                <a:ext uri="{FF2B5EF4-FFF2-40B4-BE49-F238E27FC236}">
                  <a16:creationId xmlns:a16="http://schemas.microsoft.com/office/drawing/2014/main" id="{466A4E3E-866F-4BA1-BCC8-4811D49E6362}"/>
                </a:ext>
              </a:extLst>
            </p:cNvPr>
            <p:cNvSpPr/>
            <p:nvPr/>
          </p:nvSpPr>
          <p:spPr>
            <a:xfrm>
              <a:off x="1002954" y="2650659"/>
              <a:ext cx="23856" cy="76862"/>
            </a:xfrm>
            <a:custGeom>
              <a:avLst/>
              <a:gdLst/>
              <a:ahLst/>
              <a:cxnLst/>
              <a:rect l="l" t="t" r="r" b="b"/>
              <a:pathLst>
                <a:path w="910" h="2932" extrusionOk="0">
                  <a:moveTo>
                    <a:pt x="765" y="1"/>
                  </a:moveTo>
                  <a:lnTo>
                    <a:pt x="173" y="477"/>
                  </a:lnTo>
                  <a:cubicBezTo>
                    <a:pt x="58" y="564"/>
                    <a:pt x="0" y="694"/>
                    <a:pt x="0" y="824"/>
                  </a:cubicBezTo>
                  <a:lnTo>
                    <a:pt x="0" y="2931"/>
                  </a:lnTo>
                  <a:lnTo>
                    <a:pt x="909" y="2931"/>
                  </a:lnTo>
                  <a:lnTo>
                    <a:pt x="909" y="405"/>
                  </a:lnTo>
                  <a:cubicBezTo>
                    <a:pt x="909" y="261"/>
                    <a:pt x="852" y="116"/>
                    <a:pt x="765" y="1"/>
                  </a:cubicBez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4892;p49">
              <a:extLst>
                <a:ext uri="{FF2B5EF4-FFF2-40B4-BE49-F238E27FC236}">
                  <a16:creationId xmlns:a16="http://schemas.microsoft.com/office/drawing/2014/main" id="{D81617A4-A093-462C-929B-6823BFA940BA}"/>
                </a:ext>
              </a:extLst>
            </p:cNvPr>
            <p:cNvSpPr/>
            <p:nvPr/>
          </p:nvSpPr>
          <p:spPr>
            <a:xfrm>
              <a:off x="921190" y="2650659"/>
              <a:ext cx="52640" cy="77229"/>
            </a:xfrm>
            <a:custGeom>
              <a:avLst/>
              <a:gdLst/>
              <a:ahLst/>
              <a:cxnLst/>
              <a:rect l="l" t="t" r="r" b="b"/>
              <a:pathLst>
                <a:path w="2008" h="2946" extrusionOk="0">
                  <a:moveTo>
                    <a:pt x="131" y="1"/>
                  </a:moveTo>
                  <a:cubicBezTo>
                    <a:pt x="44" y="116"/>
                    <a:pt x="1" y="261"/>
                    <a:pt x="1" y="405"/>
                  </a:cubicBezTo>
                  <a:lnTo>
                    <a:pt x="1" y="2267"/>
                  </a:lnTo>
                  <a:cubicBezTo>
                    <a:pt x="1" y="2643"/>
                    <a:pt x="290" y="2946"/>
                    <a:pt x="665" y="2946"/>
                  </a:cubicBezTo>
                  <a:lnTo>
                    <a:pt x="2007" y="2946"/>
                  </a:lnTo>
                  <a:lnTo>
                    <a:pt x="2007" y="2036"/>
                  </a:lnTo>
                  <a:lnTo>
                    <a:pt x="1112" y="2036"/>
                  </a:lnTo>
                  <a:cubicBezTo>
                    <a:pt x="983" y="2036"/>
                    <a:pt x="896" y="1935"/>
                    <a:pt x="896" y="1820"/>
                  </a:cubicBezTo>
                  <a:lnTo>
                    <a:pt x="896" y="824"/>
                  </a:lnTo>
                  <a:cubicBezTo>
                    <a:pt x="896" y="694"/>
                    <a:pt x="824" y="564"/>
                    <a:pt x="723" y="477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4893;p49">
              <a:extLst>
                <a:ext uri="{FF2B5EF4-FFF2-40B4-BE49-F238E27FC236}">
                  <a16:creationId xmlns:a16="http://schemas.microsoft.com/office/drawing/2014/main" id="{8ABD861C-31E4-4C62-B058-2F895585A8E8}"/>
                </a:ext>
              </a:extLst>
            </p:cNvPr>
            <p:cNvSpPr/>
            <p:nvPr/>
          </p:nvSpPr>
          <p:spPr>
            <a:xfrm>
              <a:off x="950341" y="2510644"/>
              <a:ext cx="46951" cy="41289"/>
            </a:xfrm>
            <a:custGeom>
              <a:avLst/>
              <a:gdLst/>
              <a:ahLst/>
              <a:cxnLst/>
              <a:rect l="l" t="t" r="r" b="b"/>
              <a:pathLst>
                <a:path w="1791" h="1575" extrusionOk="0">
                  <a:moveTo>
                    <a:pt x="895" y="1"/>
                  </a:moveTo>
                  <a:cubicBezTo>
                    <a:pt x="405" y="1"/>
                    <a:pt x="0" y="347"/>
                    <a:pt x="0" y="780"/>
                  </a:cubicBezTo>
                  <a:cubicBezTo>
                    <a:pt x="0" y="1213"/>
                    <a:pt x="405" y="1574"/>
                    <a:pt x="895" y="1574"/>
                  </a:cubicBezTo>
                  <a:cubicBezTo>
                    <a:pt x="1386" y="1574"/>
                    <a:pt x="1790" y="1213"/>
                    <a:pt x="1790" y="780"/>
                  </a:cubicBezTo>
                  <a:cubicBezTo>
                    <a:pt x="1790" y="347"/>
                    <a:pt x="1386" y="1"/>
                    <a:pt x="895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4894;p49">
              <a:extLst>
                <a:ext uri="{FF2B5EF4-FFF2-40B4-BE49-F238E27FC236}">
                  <a16:creationId xmlns:a16="http://schemas.microsoft.com/office/drawing/2014/main" id="{ACDF7FED-CA0A-4CAD-8DE0-2EC9477BF9D0}"/>
                </a:ext>
              </a:extLst>
            </p:cNvPr>
            <p:cNvSpPr/>
            <p:nvPr/>
          </p:nvSpPr>
          <p:spPr>
            <a:xfrm>
              <a:off x="950341" y="2510644"/>
              <a:ext cx="32192" cy="41289"/>
            </a:xfrm>
            <a:custGeom>
              <a:avLst/>
              <a:gdLst/>
              <a:ahLst/>
              <a:cxnLst/>
              <a:rect l="l" t="t" r="r" b="b"/>
              <a:pathLst>
                <a:path w="1228" h="1575" extrusionOk="0">
                  <a:moveTo>
                    <a:pt x="895" y="1"/>
                  </a:moveTo>
                  <a:cubicBezTo>
                    <a:pt x="405" y="1"/>
                    <a:pt x="0" y="347"/>
                    <a:pt x="0" y="780"/>
                  </a:cubicBezTo>
                  <a:cubicBezTo>
                    <a:pt x="0" y="1213"/>
                    <a:pt x="390" y="1574"/>
                    <a:pt x="895" y="1574"/>
                  </a:cubicBezTo>
                  <a:cubicBezTo>
                    <a:pt x="1011" y="1574"/>
                    <a:pt x="1126" y="1545"/>
                    <a:pt x="1228" y="1517"/>
                  </a:cubicBezTo>
                  <a:cubicBezTo>
                    <a:pt x="910" y="1416"/>
                    <a:pt x="679" y="1112"/>
                    <a:pt x="679" y="780"/>
                  </a:cubicBezTo>
                  <a:cubicBezTo>
                    <a:pt x="693" y="448"/>
                    <a:pt x="910" y="160"/>
                    <a:pt x="1228" y="59"/>
                  </a:cubicBezTo>
                  <a:cubicBezTo>
                    <a:pt x="1126" y="15"/>
                    <a:pt x="1011" y="1"/>
                    <a:pt x="895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4895;p49">
              <a:extLst>
                <a:ext uri="{FF2B5EF4-FFF2-40B4-BE49-F238E27FC236}">
                  <a16:creationId xmlns:a16="http://schemas.microsoft.com/office/drawing/2014/main" id="{975E6563-8550-4344-B2E4-1F97B7AB0B94}"/>
                </a:ext>
              </a:extLst>
            </p:cNvPr>
            <p:cNvSpPr/>
            <p:nvPr/>
          </p:nvSpPr>
          <p:spPr>
            <a:xfrm>
              <a:off x="932567" y="2528444"/>
              <a:ext cx="82499" cy="82132"/>
            </a:xfrm>
            <a:custGeom>
              <a:avLst/>
              <a:gdLst/>
              <a:ahLst/>
              <a:cxnLst/>
              <a:rect l="l" t="t" r="r" b="b"/>
              <a:pathLst>
                <a:path w="3147" h="3133" extrusionOk="0">
                  <a:moveTo>
                    <a:pt x="1573" y="0"/>
                  </a:moveTo>
                  <a:cubicBezTo>
                    <a:pt x="707" y="0"/>
                    <a:pt x="0" y="693"/>
                    <a:pt x="0" y="1559"/>
                  </a:cubicBezTo>
                  <a:cubicBezTo>
                    <a:pt x="0" y="2425"/>
                    <a:pt x="707" y="3133"/>
                    <a:pt x="1573" y="3133"/>
                  </a:cubicBezTo>
                  <a:cubicBezTo>
                    <a:pt x="2440" y="3133"/>
                    <a:pt x="3147" y="2425"/>
                    <a:pt x="3147" y="1559"/>
                  </a:cubicBezTo>
                  <a:cubicBezTo>
                    <a:pt x="3147" y="693"/>
                    <a:pt x="2440" y="0"/>
                    <a:pt x="157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4896;p49">
              <a:extLst>
                <a:ext uri="{FF2B5EF4-FFF2-40B4-BE49-F238E27FC236}">
                  <a16:creationId xmlns:a16="http://schemas.microsoft.com/office/drawing/2014/main" id="{B5995116-B267-49AC-88F4-EC9957442A09}"/>
                </a:ext>
              </a:extLst>
            </p:cNvPr>
            <p:cNvSpPr/>
            <p:nvPr/>
          </p:nvSpPr>
          <p:spPr>
            <a:xfrm>
              <a:off x="948060" y="2528051"/>
              <a:ext cx="68526" cy="74215"/>
            </a:xfrm>
            <a:custGeom>
              <a:avLst/>
              <a:gdLst/>
              <a:ahLst/>
              <a:cxnLst/>
              <a:rect l="l" t="t" r="r" b="b"/>
              <a:pathLst>
                <a:path w="2614" h="2831" extrusionOk="0">
                  <a:moveTo>
                    <a:pt x="997" y="1"/>
                  </a:moveTo>
                  <a:cubicBezTo>
                    <a:pt x="246" y="15"/>
                    <a:pt x="1" y="1026"/>
                    <a:pt x="665" y="1372"/>
                  </a:cubicBezTo>
                  <a:cubicBezTo>
                    <a:pt x="679" y="1372"/>
                    <a:pt x="708" y="1387"/>
                    <a:pt x="723" y="1387"/>
                  </a:cubicBezTo>
                  <a:lnTo>
                    <a:pt x="1502" y="2801"/>
                  </a:lnTo>
                  <a:cubicBezTo>
                    <a:pt x="1502" y="2801"/>
                    <a:pt x="1719" y="2816"/>
                    <a:pt x="1921" y="2830"/>
                  </a:cubicBezTo>
                  <a:cubicBezTo>
                    <a:pt x="2383" y="2484"/>
                    <a:pt x="2614" y="1921"/>
                    <a:pt x="2542" y="1358"/>
                  </a:cubicBezTo>
                  <a:cubicBezTo>
                    <a:pt x="2440" y="708"/>
                    <a:pt x="1964" y="189"/>
                    <a:pt x="1329" y="44"/>
                  </a:cubicBezTo>
                  <a:cubicBezTo>
                    <a:pt x="1213" y="15"/>
                    <a:pt x="1112" y="15"/>
                    <a:pt x="997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4897;p49">
              <a:extLst>
                <a:ext uri="{FF2B5EF4-FFF2-40B4-BE49-F238E27FC236}">
                  <a16:creationId xmlns:a16="http://schemas.microsoft.com/office/drawing/2014/main" id="{C4D618F7-C5F6-41E3-A00A-7AF70A5DFC25}"/>
                </a:ext>
              </a:extLst>
            </p:cNvPr>
            <p:cNvSpPr/>
            <p:nvPr/>
          </p:nvSpPr>
          <p:spPr>
            <a:xfrm>
              <a:off x="938596" y="2564542"/>
              <a:ext cx="70413" cy="57778"/>
            </a:xfrm>
            <a:custGeom>
              <a:avLst/>
              <a:gdLst/>
              <a:ahLst/>
              <a:cxnLst/>
              <a:rect l="l" t="t" r="r" b="b"/>
              <a:pathLst>
                <a:path w="2686" h="2204" extrusionOk="0">
                  <a:moveTo>
                    <a:pt x="1022" y="0"/>
                  </a:moveTo>
                  <a:cubicBezTo>
                    <a:pt x="944" y="0"/>
                    <a:pt x="873" y="44"/>
                    <a:pt x="838" y="125"/>
                  </a:cubicBezTo>
                  <a:cubicBezTo>
                    <a:pt x="766" y="283"/>
                    <a:pt x="651" y="413"/>
                    <a:pt x="535" y="529"/>
                  </a:cubicBezTo>
                  <a:cubicBezTo>
                    <a:pt x="405" y="630"/>
                    <a:pt x="275" y="716"/>
                    <a:pt x="131" y="789"/>
                  </a:cubicBezTo>
                  <a:cubicBezTo>
                    <a:pt x="44" y="832"/>
                    <a:pt x="1" y="933"/>
                    <a:pt x="15" y="1034"/>
                  </a:cubicBezTo>
                  <a:cubicBezTo>
                    <a:pt x="102" y="1698"/>
                    <a:pt x="665" y="2203"/>
                    <a:pt x="1343" y="2203"/>
                  </a:cubicBezTo>
                  <a:cubicBezTo>
                    <a:pt x="2051" y="2203"/>
                    <a:pt x="2628" y="1655"/>
                    <a:pt x="2686" y="962"/>
                  </a:cubicBezTo>
                  <a:cubicBezTo>
                    <a:pt x="2686" y="890"/>
                    <a:pt x="2657" y="832"/>
                    <a:pt x="2614" y="789"/>
                  </a:cubicBezTo>
                  <a:cubicBezTo>
                    <a:pt x="2166" y="413"/>
                    <a:pt x="1647" y="139"/>
                    <a:pt x="1084" y="9"/>
                  </a:cubicBezTo>
                  <a:cubicBezTo>
                    <a:pt x="1063" y="3"/>
                    <a:pt x="1042" y="0"/>
                    <a:pt x="1022" y="0"/>
                  </a:cubicBezTo>
                  <a:close/>
                </a:path>
              </a:pathLst>
            </a:custGeom>
            <a:solidFill>
              <a:srgbClr val="F0D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4898;p49">
              <a:extLst>
                <a:ext uri="{FF2B5EF4-FFF2-40B4-BE49-F238E27FC236}">
                  <a16:creationId xmlns:a16="http://schemas.microsoft.com/office/drawing/2014/main" id="{2F443CB2-59F5-4EDA-A4F0-A7BE200240B3}"/>
                </a:ext>
              </a:extLst>
            </p:cNvPr>
            <p:cNvSpPr/>
            <p:nvPr/>
          </p:nvSpPr>
          <p:spPr>
            <a:xfrm>
              <a:off x="938596" y="2564542"/>
              <a:ext cx="70413" cy="57018"/>
            </a:xfrm>
            <a:custGeom>
              <a:avLst/>
              <a:gdLst/>
              <a:ahLst/>
              <a:cxnLst/>
              <a:rect l="l" t="t" r="r" b="b"/>
              <a:pathLst>
                <a:path w="2686" h="2175" extrusionOk="0">
                  <a:moveTo>
                    <a:pt x="1022" y="0"/>
                  </a:moveTo>
                  <a:cubicBezTo>
                    <a:pt x="944" y="0"/>
                    <a:pt x="873" y="44"/>
                    <a:pt x="838" y="125"/>
                  </a:cubicBezTo>
                  <a:cubicBezTo>
                    <a:pt x="781" y="240"/>
                    <a:pt x="708" y="327"/>
                    <a:pt x="636" y="428"/>
                  </a:cubicBezTo>
                  <a:cubicBezTo>
                    <a:pt x="593" y="457"/>
                    <a:pt x="564" y="500"/>
                    <a:pt x="535" y="529"/>
                  </a:cubicBezTo>
                  <a:cubicBezTo>
                    <a:pt x="405" y="630"/>
                    <a:pt x="275" y="716"/>
                    <a:pt x="131" y="789"/>
                  </a:cubicBezTo>
                  <a:cubicBezTo>
                    <a:pt x="44" y="832"/>
                    <a:pt x="1" y="933"/>
                    <a:pt x="15" y="1020"/>
                  </a:cubicBezTo>
                  <a:cubicBezTo>
                    <a:pt x="88" y="1611"/>
                    <a:pt x="550" y="2088"/>
                    <a:pt x="1141" y="2174"/>
                  </a:cubicBezTo>
                  <a:cubicBezTo>
                    <a:pt x="838" y="1987"/>
                    <a:pt x="665" y="1655"/>
                    <a:pt x="679" y="1294"/>
                  </a:cubicBezTo>
                  <a:lnTo>
                    <a:pt x="679" y="976"/>
                  </a:lnTo>
                  <a:cubicBezTo>
                    <a:pt x="723" y="933"/>
                    <a:pt x="781" y="904"/>
                    <a:pt x="824" y="861"/>
                  </a:cubicBezTo>
                  <a:cubicBezTo>
                    <a:pt x="954" y="745"/>
                    <a:pt x="1055" y="615"/>
                    <a:pt x="1141" y="485"/>
                  </a:cubicBezTo>
                  <a:cubicBezTo>
                    <a:pt x="1574" y="615"/>
                    <a:pt x="1964" y="832"/>
                    <a:pt x="2311" y="1121"/>
                  </a:cubicBezTo>
                  <a:cubicBezTo>
                    <a:pt x="2354" y="1150"/>
                    <a:pt x="2455" y="1251"/>
                    <a:pt x="2585" y="1366"/>
                  </a:cubicBezTo>
                  <a:cubicBezTo>
                    <a:pt x="2643" y="1236"/>
                    <a:pt x="2672" y="1092"/>
                    <a:pt x="2686" y="962"/>
                  </a:cubicBezTo>
                  <a:cubicBezTo>
                    <a:pt x="2686" y="890"/>
                    <a:pt x="2657" y="818"/>
                    <a:pt x="2614" y="774"/>
                  </a:cubicBezTo>
                  <a:cubicBezTo>
                    <a:pt x="2166" y="413"/>
                    <a:pt x="1647" y="139"/>
                    <a:pt x="1084" y="9"/>
                  </a:cubicBezTo>
                  <a:cubicBezTo>
                    <a:pt x="1063" y="3"/>
                    <a:pt x="1042" y="0"/>
                    <a:pt x="1022" y="0"/>
                  </a:cubicBezTo>
                  <a:close/>
                </a:path>
              </a:pathLst>
            </a:custGeom>
            <a:solidFill>
              <a:srgbClr val="F0D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4899;p49">
              <a:extLst>
                <a:ext uri="{FF2B5EF4-FFF2-40B4-BE49-F238E27FC236}">
                  <a16:creationId xmlns:a16="http://schemas.microsoft.com/office/drawing/2014/main" id="{B51FA408-8C9B-47F4-95E5-BF790C526D82}"/>
                </a:ext>
              </a:extLst>
            </p:cNvPr>
            <p:cNvSpPr/>
            <p:nvPr/>
          </p:nvSpPr>
          <p:spPr>
            <a:xfrm>
              <a:off x="879954" y="2733551"/>
              <a:ext cx="11744" cy="17433"/>
            </a:xfrm>
            <a:custGeom>
              <a:avLst/>
              <a:gdLst/>
              <a:ahLst/>
              <a:cxnLst/>
              <a:rect l="l" t="t" r="r" b="b"/>
              <a:pathLst>
                <a:path w="448" h="665" extrusionOk="0">
                  <a:moveTo>
                    <a:pt x="0" y="0"/>
                  </a:moveTo>
                  <a:lnTo>
                    <a:pt x="0" y="664"/>
                  </a:lnTo>
                  <a:lnTo>
                    <a:pt x="448" y="664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4900;p49">
              <a:extLst>
                <a:ext uri="{FF2B5EF4-FFF2-40B4-BE49-F238E27FC236}">
                  <a16:creationId xmlns:a16="http://schemas.microsoft.com/office/drawing/2014/main" id="{6509DF57-326D-49B0-824D-A675370AA4A8}"/>
                </a:ext>
              </a:extLst>
            </p:cNvPr>
            <p:cNvSpPr/>
            <p:nvPr/>
          </p:nvSpPr>
          <p:spPr>
            <a:xfrm>
              <a:off x="1220146" y="2733551"/>
              <a:ext cx="11771" cy="17433"/>
            </a:xfrm>
            <a:custGeom>
              <a:avLst/>
              <a:gdLst/>
              <a:ahLst/>
              <a:cxnLst/>
              <a:rect l="l" t="t" r="r" b="b"/>
              <a:pathLst>
                <a:path w="449" h="665" extrusionOk="0">
                  <a:moveTo>
                    <a:pt x="1" y="0"/>
                  </a:moveTo>
                  <a:lnTo>
                    <a:pt x="1" y="664"/>
                  </a:lnTo>
                  <a:lnTo>
                    <a:pt x="448" y="664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4901;p49">
              <a:extLst>
                <a:ext uri="{FF2B5EF4-FFF2-40B4-BE49-F238E27FC236}">
                  <a16:creationId xmlns:a16="http://schemas.microsoft.com/office/drawing/2014/main" id="{9EE603AA-B0C0-4756-BAF2-419D87F6CF1D}"/>
                </a:ext>
              </a:extLst>
            </p:cNvPr>
            <p:cNvSpPr/>
            <p:nvPr/>
          </p:nvSpPr>
          <p:spPr>
            <a:xfrm>
              <a:off x="866322" y="2727495"/>
              <a:ext cx="379226" cy="11744"/>
            </a:xfrm>
            <a:custGeom>
              <a:avLst/>
              <a:gdLst/>
              <a:ahLst/>
              <a:cxnLst/>
              <a:rect l="l" t="t" r="r" b="b"/>
              <a:pathLst>
                <a:path w="14466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14176" y="448"/>
                  </a:lnTo>
                  <a:cubicBezTo>
                    <a:pt x="14465" y="448"/>
                    <a:pt x="14465" y="0"/>
                    <a:pt x="14176" y="0"/>
                  </a:cubicBezTo>
                  <a:close/>
                </a:path>
              </a:pathLst>
            </a:custGeom>
            <a:solidFill>
              <a:srgbClr val="32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4902;p49">
              <a:extLst>
                <a:ext uri="{FF2B5EF4-FFF2-40B4-BE49-F238E27FC236}">
                  <a16:creationId xmlns:a16="http://schemas.microsoft.com/office/drawing/2014/main" id="{4BD222BB-B584-4EA2-92D7-57EF336CF78B}"/>
                </a:ext>
              </a:extLst>
            </p:cNvPr>
            <p:cNvSpPr/>
            <p:nvPr/>
          </p:nvSpPr>
          <p:spPr>
            <a:xfrm>
              <a:off x="944652" y="2716144"/>
              <a:ext cx="35233" cy="11744"/>
            </a:xfrm>
            <a:custGeom>
              <a:avLst/>
              <a:gdLst/>
              <a:ahLst/>
              <a:cxnLst/>
              <a:rect l="l" t="t" r="r" b="b"/>
              <a:pathLst>
                <a:path w="1344" h="448" extrusionOk="0">
                  <a:moveTo>
                    <a:pt x="217" y="0"/>
                  </a:moveTo>
                  <a:cubicBezTo>
                    <a:pt x="88" y="0"/>
                    <a:pt x="1" y="87"/>
                    <a:pt x="1" y="217"/>
                  </a:cubicBezTo>
                  <a:cubicBezTo>
                    <a:pt x="1" y="347"/>
                    <a:pt x="88" y="448"/>
                    <a:pt x="217" y="448"/>
                  </a:cubicBezTo>
                  <a:lnTo>
                    <a:pt x="1343" y="448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4903;p49">
              <a:extLst>
                <a:ext uri="{FF2B5EF4-FFF2-40B4-BE49-F238E27FC236}">
                  <a16:creationId xmlns:a16="http://schemas.microsoft.com/office/drawing/2014/main" id="{E071E917-5CDF-4921-923D-5504A753E860}"/>
                </a:ext>
              </a:extLst>
            </p:cNvPr>
            <p:cNvSpPr/>
            <p:nvPr/>
          </p:nvSpPr>
          <p:spPr>
            <a:xfrm>
              <a:off x="968115" y="2669219"/>
              <a:ext cx="82158" cy="58669"/>
            </a:xfrm>
            <a:custGeom>
              <a:avLst/>
              <a:gdLst/>
              <a:ahLst/>
              <a:cxnLst/>
              <a:rect l="l" t="t" r="r" b="b"/>
              <a:pathLst>
                <a:path w="3134" h="2238" extrusionOk="0">
                  <a:moveTo>
                    <a:pt x="217" y="0"/>
                  </a:moveTo>
                  <a:cubicBezTo>
                    <a:pt x="88" y="0"/>
                    <a:pt x="1" y="87"/>
                    <a:pt x="1" y="217"/>
                  </a:cubicBezTo>
                  <a:lnTo>
                    <a:pt x="1" y="2007"/>
                  </a:lnTo>
                  <a:cubicBezTo>
                    <a:pt x="1" y="2137"/>
                    <a:pt x="88" y="2238"/>
                    <a:pt x="217" y="2238"/>
                  </a:cubicBezTo>
                  <a:lnTo>
                    <a:pt x="2902" y="2238"/>
                  </a:lnTo>
                  <a:cubicBezTo>
                    <a:pt x="3032" y="2238"/>
                    <a:pt x="3133" y="2137"/>
                    <a:pt x="3133" y="2007"/>
                  </a:cubicBezTo>
                  <a:lnTo>
                    <a:pt x="3133" y="217"/>
                  </a:lnTo>
                  <a:cubicBezTo>
                    <a:pt x="3133" y="87"/>
                    <a:pt x="3032" y="0"/>
                    <a:pt x="2902" y="0"/>
                  </a:cubicBezTo>
                  <a:close/>
                </a:path>
              </a:pathLst>
            </a:custGeom>
            <a:solidFill>
              <a:srgbClr val="929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4904;p49">
              <a:extLst>
                <a:ext uri="{FF2B5EF4-FFF2-40B4-BE49-F238E27FC236}">
                  <a16:creationId xmlns:a16="http://schemas.microsoft.com/office/drawing/2014/main" id="{87854117-8FAA-4D63-B4DC-2994D2AA82C8}"/>
                </a:ext>
              </a:extLst>
            </p:cNvPr>
            <p:cNvSpPr/>
            <p:nvPr/>
          </p:nvSpPr>
          <p:spPr>
            <a:xfrm>
              <a:off x="995378" y="2692681"/>
              <a:ext cx="27264" cy="11744"/>
            </a:xfrm>
            <a:custGeom>
              <a:avLst/>
              <a:gdLst/>
              <a:ahLst/>
              <a:cxnLst/>
              <a:rect l="l" t="t" r="r" b="b"/>
              <a:pathLst>
                <a:path w="1040" h="448" extrusionOk="0">
                  <a:moveTo>
                    <a:pt x="303" y="0"/>
                  </a:moveTo>
                  <a:cubicBezTo>
                    <a:pt x="0" y="0"/>
                    <a:pt x="0" y="448"/>
                    <a:pt x="303" y="448"/>
                  </a:cubicBezTo>
                  <a:lnTo>
                    <a:pt x="751" y="448"/>
                  </a:lnTo>
                  <a:cubicBezTo>
                    <a:pt x="1040" y="448"/>
                    <a:pt x="1040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53C85D7B-CDF0-4694-B160-5B030A281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4373" y="9671071"/>
            <a:ext cx="913667" cy="2071730"/>
          </a:xfrm>
          <a:prstGeom prst="rect">
            <a:avLst/>
          </a:prstGeom>
        </p:spPr>
      </p:pic>
      <p:grpSp>
        <p:nvGrpSpPr>
          <p:cNvPr id="69" name="Google Shape;507;p36">
            <a:extLst>
              <a:ext uri="{FF2B5EF4-FFF2-40B4-BE49-F238E27FC236}">
                <a16:creationId xmlns:a16="http://schemas.microsoft.com/office/drawing/2014/main" id="{786D108C-EA6A-4B97-85D2-AE3782021FA5}"/>
              </a:ext>
            </a:extLst>
          </p:cNvPr>
          <p:cNvGrpSpPr/>
          <p:nvPr/>
        </p:nvGrpSpPr>
        <p:grpSpPr>
          <a:xfrm>
            <a:off x="11261200" y="13767396"/>
            <a:ext cx="1500903" cy="1616451"/>
            <a:chOff x="4769745" y="714269"/>
            <a:chExt cx="3715428" cy="3829038"/>
          </a:xfrm>
        </p:grpSpPr>
        <p:sp>
          <p:nvSpPr>
            <p:cNvPr id="70" name="Google Shape;508;p36">
              <a:extLst>
                <a:ext uri="{FF2B5EF4-FFF2-40B4-BE49-F238E27FC236}">
                  <a16:creationId xmlns:a16="http://schemas.microsoft.com/office/drawing/2014/main" id="{04DA6BEA-AB8F-42F9-A9D6-063EE0D8DC19}"/>
                </a:ext>
              </a:extLst>
            </p:cNvPr>
            <p:cNvSpPr/>
            <p:nvPr/>
          </p:nvSpPr>
          <p:spPr>
            <a:xfrm>
              <a:off x="4843103" y="4092742"/>
              <a:ext cx="1258084" cy="370426"/>
            </a:xfrm>
            <a:custGeom>
              <a:avLst/>
              <a:gdLst/>
              <a:ahLst/>
              <a:cxnLst/>
              <a:rect l="l" t="t" r="r" b="b"/>
              <a:pathLst>
                <a:path w="68823" h="20264" extrusionOk="0">
                  <a:moveTo>
                    <a:pt x="62106" y="16230"/>
                  </a:moveTo>
                  <a:lnTo>
                    <a:pt x="60196" y="17029"/>
                  </a:lnTo>
                  <a:cubicBezTo>
                    <a:pt x="54275" y="19510"/>
                    <a:pt x="44700" y="20263"/>
                    <a:pt x="38613" y="18941"/>
                  </a:cubicBezTo>
                  <a:lnTo>
                    <a:pt x="6831" y="12028"/>
                  </a:lnTo>
                  <a:cubicBezTo>
                    <a:pt x="1819" y="10937"/>
                    <a:pt x="0" y="8075"/>
                    <a:pt x="2871" y="5458"/>
                  </a:cubicBezTo>
                  <a:lnTo>
                    <a:pt x="3787" y="4620"/>
                  </a:lnTo>
                  <a:cubicBezTo>
                    <a:pt x="6987" y="1702"/>
                    <a:pt x="14705" y="1"/>
                    <a:pt x="20853" y="1114"/>
                  </a:cubicBezTo>
                  <a:lnTo>
                    <a:pt x="60550" y="8300"/>
                  </a:lnTo>
                  <a:cubicBezTo>
                    <a:pt x="68299" y="9703"/>
                    <a:pt x="68823" y="13417"/>
                    <a:pt x="62106" y="1623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509;p36">
              <a:extLst>
                <a:ext uri="{FF2B5EF4-FFF2-40B4-BE49-F238E27FC236}">
                  <a16:creationId xmlns:a16="http://schemas.microsoft.com/office/drawing/2014/main" id="{0BF1902A-7746-4330-BC38-0FFFF54EF3EC}"/>
                </a:ext>
              </a:extLst>
            </p:cNvPr>
            <p:cNvSpPr/>
            <p:nvPr/>
          </p:nvSpPr>
          <p:spPr>
            <a:xfrm>
              <a:off x="4854491" y="3756445"/>
              <a:ext cx="1132519" cy="644004"/>
            </a:xfrm>
            <a:custGeom>
              <a:avLst/>
              <a:gdLst/>
              <a:ahLst/>
              <a:cxnLst/>
              <a:rect l="l" t="t" r="r" b="b"/>
              <a:pathLst>
                <a:path w="61954" h="35230" extrusionOk="0">
                  <a:moveTo>
                    <a:pt x="60593" y="23063"/>
                  </a:moveTo>
                  <a:lnTo>
                    <a:pt x="60180" y="24959"/>
                  </a:lnTo>
                  <a:cubicBezTo>
                    <a:pt x="58818" y="31221"/>
                    <a:pt x="52581" y="35230"/>
                    <a:pt x="46319" y="33868"/>
                  </a:cubicBezTo>
                  <a:lnTo>
                    <a:pt x="10270" y="26028"/>
                  </a:lnTo>
                  <a:cubicBezTo>
                    <a:pt x="4009" y="24667"/>
                    <a:pt x="0" y="18429"/>
                    <a:pt x="1361" y="12167"/>
                  </a:cubicBezTo>
                  <a:lnTo>
                    <a:pt x="1774" y="10271"/>
                  </a:lnTo>
                  <a:cubicBezTo>
                    <a:pt x="3135" y="4009"/>
                    <a:pt x="9373" y="0"/>
                    <a:pt x="15634" y="1362"/>
                  </a:cubicBezTo>
                  <a:lnTo>
                    <a:pt x="51684" y="9201"/>
                  </a:lnTo>
                  <a:cubicBezTo>
                    <a:pt x="57946" y="10563"/>
                    <a:pt x="61954" y="16801"/>
                    <a:pt x="60593" y="23063"/>
                  </a:cubicBezTo>
                  <a:close/>
                </a:path>
              </a:pathLst>
            </a:custGeom>
            <a:solidFill>
              <a:srgbClr val="3E2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510;p36">
              <a:extLst>
                <a:ext uri="{FF2B5EF4-FFF2-40B4-BE49-F238E27FC236}">
                  <a16:creationId xmlns:a16="http://schemas.microsoft.com/office/drawing/2014/main" id="{1CC15053-CE5B-4A2B-867F-34A7759C1739}"/>
                </a:ext>
              </a:extLst>
            </p:cNvPr>
            <p:cNvSpPr/>
            <p:nvPr/>
          </p:nvSpPr>
          <p:spPr>
            <a:xfrm>
              <a:off x="4854491" y="3756445"/>
              <a:ext cx="679248" cy="556772"/>
            </a:xfrm>
            <a:custGeom>
              <a:avLst/>
              <a:gdLst/>
              <a:ahLst/>
              <a:cxnLst/>
              <a:rect l="l" t="t" r="r" b="b"/>
              <a:pathLst>
                <a:path w="37158" h="30458" extrusionOk="0">
                  <a:moveTo>
                    <a:pt x="15634" y="1362"/>
                  </a:moveTo>
                  <a:cubicBezTo>
                    <a:pt x="9373" y="0"/>
                    <a:pt x="3135" y="4009"/>
                    <a:pt x="1774" y="10269"/>
                  </a:cubicBezTo>
                  <a:lnTo>
                    <a:pt x="1361" y="12167"/>
                  </a:lnTo>
                  <a:cubicBezTo>
                    <a:pt x="0" y="18429"/>
                    <a:pt x="4009" y="24665"/>
                    <a:pt x="10270" y="26028"/>
                  </a:cubicBezTo>
                  <a:lnTo>
                    <a:pt x="30639" y="30457"/>
                  </a:lnTo>
                  <a:cubicBezTo>
                    <a:pt x="25049" y="28624"/>
                    <a:pt x="21610" y="22779"/>
                    <a:pt x="22886" y="16912"/>
                  </a:cubicBezTo>
                  <a:lnTo>
                    <a:pt x="23297" y="15014"/>
                  </a:lnTo>
                  <a:cubicBezTo>
                    <a:pt x="24660" y="8752"/>
                    <a:pt x="30897" y="4743"/>
                    <a:pt x="37158" y="6106"/>
                  </a:cubicBezTo>
                  <a:close/>
                </a:path>
              </a:pathLst>
            </a:custGeom>
            <a:solidFill>
              <a:srgbClr val="929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511;p36">
              <a:extLst>
                <a:ext uri="{FF2B5EF4-FFF2-40B4-BE49-F238E27FC236}">
                  <a16:creationId xmlns:a16="http://schemas.microsoft.com/office/drawing/2014/main" id="{42568251-5D69-4372-A32D-90A26A57AD71}"/>
                </a:ext>
              </a:extLst>
            </p:cNvPr>
            <p:cNvSpPr/>
            <p:nvPr/>
          </p:nvSpPr>
          <p:spPr>
            <a:xfrm>
              <a:off x="4769745" y="3132822"/>
              <a:ext cx="1105355" cy="325439"/>
            </a:xfrm>
            <a:custGeom>
              <a:avLst/>
              <a:gdLst/>
              <a:ahLst/>
              <a:cxnLst/>
              <a:rect l="l" t="t" r="r" b="b"/>
              <a:pathLst>
                <a:path w="60468" h="17803" extrusionOk="0">
                  <a:moveTo>
                    <a:pt x="5903" y="14257"/>
                  </a:moveTo>
                  <a:lnTo>
                    <a:pt x="7579" y="14960"/>
                  </a:lnTo>
                  <a:cubicBezTo>
                    <a:pt x="12783" y="17139"/>
                    <a:pt x="21196" y="17803"/>
                    <a:pt x="26543" y="16639"/>
                  </a:cubicBezTo>
                  <a:lnTo>
                    <a:pt x="54466" y="10567"/>
                  </a:lnTo>
                  <a:cubicBezTo>
                    <a:pt x="58870" y="9609"/>
                    <a:pt x="60468" y="7095"/>
                    <a:pt x="57946" y="4794"/>
                  </a:cubicBezTo>
                  <a:lnTo>
                    <a:pt x="57140" y="4058"/>
                  </a:lnTo>
                  <a:cubicBezTo>
                    <a:pt x="54330" y="1494"/>
                    <a:pt x="47547" y="0"/>
                    <a:pt x="42147" y="979"/>
                  </a:cubicBezTo>
                  <a:lnTo>
                    <a:pt x="7270" y="7291"/>
                  </a:lnTo>
                  <a:cubicBezTo>
                    <a:pt x="462" y="8525"/>
                    <a:pt x="0" y="11787"/>
                    <a:pt x="5903" y="14257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512;p36">
              <a:extLst>
                <a:ext uri="{FF2B5EF4-FFF2-40B4-BE49-F238E27FC236}">
                  <a16:creationId xmlns:a16="http://schemas.microsoft.com/office/drawing/2014/main" id="{CA408826-55B1-455D-8E30-579D97D77A48}"/>
                </a:ext>
              </a:extLst>
            </p:cNvPr>
            <p:cNvSpPr/>
            <p:nvPr/>
          </p:nvSpPr>
          <p:spPr>
            <a:xfrm>
              <a:off x="4870048" y="2837308"/>
              <a:ext cx="995090" cy="565857"/>
            </a:xfrm>
            <a:custGeom>
              <a:avLst/>
              <a:gdLst/>
              <a:ahLst/>
              <a:cxnLst/>
              <a:rect l="l" t="t" r="r" b="b"/>
              <a:pathLst>
                <a:path w="54436" h="30955" extrusionOk="0">
                  <a:moveTo>
                    <a:pt x="1197" y="20263"/>
                  </a:moveTo>
                  <a:lnTo>
                    <a:pt x="1560" y="21930"/>
                  </a:lnTo>
                  <a:cubicBezTo>
                    <a:pt x="2755" y="27432"/>
                    <a:pt x="8236" y="30955"/>
                    <a:pt x="13737" y="29757"/>
                  </a:cubicBezTo>
                  <a:lnTo>
                    <a:pt x="45411" y="22870"/>
                  </a:lnTo>
                  <a:cubicBezTo>
                    <a:pt x="50913" y="21673"/>
                    <a:pt x="54435" y="16193"/>
                    <a:pt x="53238" y="10691"/>
                  </a:cubicBezTo>
                  <a:lnTo>
                    <a:pt x="52876" y="9025"/>
                  </a:lnTo>
                  <a:cubicBezTo>
                    <a:pt x="51679" y="3522"/>
                    <a:pt x="46200" y="1"/>
                    <a:pt x="40698" y="1196"/>
                  </a:cubicBezTo>
                  <a:lnTo>
                    <a:pt x="9024" y="8085"/>
                  </a:lnTo>
                  <a:cubicBezTo>
                    <a:pt x="3523" y="9281"/>
                    <a:pt x="1" y="14762"/>
                    <a:pt x="1197" y="20263"/>
                  </a:cubicBez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513;p36">
              <a:extLst>
                <a:ext uri="{FF2B5EF4-FFF2-40B4-BE49-F238E27FC236}">
                  <a16:creationId xmlns:a16="http://schemas.microsoft.com/office/drawing/2014/main" id="{AC247626-69D2-485F-B42E-5C4DAE8C5F29}"/>
                </a:ext>
              </a:extLst>
            </p:cNvPr>
            <p:cNvSpPr/>
            <p:nvPr/>
          </p:nvSpPr>
          <p:spPr>
            <a:xfrm>
              <a:off x="5268314" y="2837326"/>
              <a:ext cx="596824" cy="489209"/>
            </a:xfrm>
            <a:custGeom>
              <a:avLst/>
              <a:gdLst/>
              <a:ahLst/>
              <a:cxnLst/>
              <a:rect l="l" t="t" r="r" b="b"/>
              <a:pathLst>
                <a:path w="32649" h="26762" extrusionOk="0">
                  <a:moveTo>
                    <a:pt x="18911" y="1196"/>
                  </a:moveTo>
                  <a:cubicBezTo>
                    <a:pt x="24413" y="1"/>
                    <a:pt x="29892" y="3522"/>
                    <a:pt x="31089" y="9024"/>
                  </a:cubicBezTo>
                  <a:lnTo>
                    <a:pt x="31453" y="10690"/>
                  </a:lnTo>
                  <a:cubicBezTo>
                    <a:pt x="32648" y="16192"/>
                    <a:pt x="29126" y="21672"/>
                    <a:pt x="23625" y="22869"/>
                  </a:cubicBezTo>
                  <a:lnTo>
                    <a:pt x="5727" y="26761"/>
                  </a:lnTo>
                  <a:cubicBezTo>
                    <a:pt x="10638" y="25150"/>
                    <a:pt x="13662" y="20014"/>
                    <a:pt x="12540" y="14859"/>
                  </a:cubicBezTo>
                  <a:lnTo>
                    <a:pt x="12177" y="13192"/>
                  </a:lnTo>
                  <a:cubicBezTo>
                    <a:pt x="10981" y="7690"/>
                    <a:pt x="5501" y="4167"/>
                    <a:pt x="0" y="5365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514;p36">
              <a:extLst>
                <a:ext uri="{FF2B5EF4-FFF2-40B4-BE49-F238E27FC236}">
                  <a16:creationId xmlns:a16="http://schemas.microsoft.com/office/drawing/2014/main" id="{81FD0CB3-05CA-41F5-B675-E629E299BF6D}"/>
                </a:ext>
              </a:extLst>
            </p:cNvPr>
            <p:cNvSpPr/>
            <p:nvPr/>
          </p:nvSpPr>
          <p:spPr>
            <a:xfrm>
              <a:off x="5666233" y="3488899"/>
              <a:ext cx="2529495" cy="496942"/>
            </a:xfrm>
            <a:custGeom>
              <a:avLst/>
              <a:gdLst/>
              <a:ahLst/>
              <a:cxnLst/>
              <a:rect l="l" t="t" r="r" b="b"/>
              <a:pathLst>
                <a:path w="138375" h="27185" extrusionOk="0">
                  <a:moveTo>
                    <a:pt x="138374" y="13592"/>
                  </a:moveTo>
                  <a:cubicBezTo>
                    <a:pt x="138374" y="21099"/>
                    <a:pt x="107398" y="27184"/>
                    <a:pt x="69187" y="27184"/>
                  </a:cubicBezTo>
                  <a:cubicBezTo>
                    <a:pt x="30977" y="27184"/>
                    <a:pt x="1" y="21099"/>
                    <a:pt x="1" y="13592"/>
                  </a:cubicBezTo>
                  <a:cubicBezTo>
                    <a:pt x="1" y="6086"/>
                    <a:pt x="30977" y="1"/>
                    <a:pt x="69187" y="1"/>
                  </a:cubicBezTo>
                  <a:cubicBezTo>
                    <a:pt x="107399" y="1"/>
                    <a:pt x="138374" y="6086"/>
                    <a:pt x="138374" y="13592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515;p36">
              <a:extLst>
                <a:ext uri="{FF2B5EF4-FFF2-40B4-BE49-F238E27FC236}">
                  <a16:creationId xmlns:a16="http://schemas.microsoft.com/office/drawing/2014/main" id="{D9BEAA51-D9AF-47D2-8DEC-F292E3CDD753}"/>
                </a:ext>
              </a:extLst>
            </p:cNvPr>
            <p:cNvSpPr/>
            <p:nvPr/>
          </p:nvSpPr>
          <p:spPr>
            <a:xfrm>
              <a:off x="5716521" y="1140193"/>
              <a:ext cx="2076480" cy="2715512"/>
            </a:xfrm>
            <a:custGeom>
              <a:avLst/>
              <a:gdLst/>
              <a:ahLst/>
              <a:cxnLst/>
              <a:rect l="l" t="t" r="r" b="b"/>
              <a:pathLst>
                <a:path w="113593" h="148551" extrusionOk="0">
                  <a:moveTo>
                    <a:pt x="113592" y="26223"/>
                  </a:moveTo>
                  <a:cubicBezTo>
                    <a:pt x="113592" y="19252"/>
                    <a:pt x="102912" y="0"/>
                    <a:pt x="56796" y="0"/>
                  </a:cubicBezTo>
                  <a:cubicBezTo>
                    <a:pt x="11651" y="0"/>
                    <a:pt x="1" y="19252"/>
                    <a:pt x="1" y="26223"/>
                  </a:cubicBezTo>
                  <a:cubicBezTo>
                    <a:pt x="1" y="26407"/>
                    <a:pt x="28" y="26590"/>
                    <a:pt x="63" y="26773"/>
                  </a:cubicBezTo>
                  <a:cubicBezTo>
                    <a:pt x="22" y="26975"/>
                    <a:pt x="1" y="27181"/>
                    <a:pt x="1" y="27389"/>
                  </a:cubicBezTo>
                  <a:lnTo>
                    <a:pt x="1" y="134763"/>
                  </a:lnTo>
                  <a:cubicBezTo>
                    <a:pt x="1" y="134970"/>
                    <a:pt x="22" y="135176"/>
                    <a:pt x="63" y="135379"/>
                  </a:cubicBezTo>
                  <a:cubicBezTo>
                    <a:pt x="28" y="135561"/>
                    <a:pt x="1" y="135745"/>
                    <a:pt x="1" y="135928"/>
                  </a:cubicBezTo>
                  <a:cubicBezTo>
                    <a:pt x="1" y="142899"/>
                    <a:pt x="25429" y="148550"/>
                    <a:pt x="56796" y="148550"/>
                  </a:cubicBezTo>
                  <a:cubicBezTo>
                    <a:pt x="88163" y="148550"/>
                    <a:pt x="113592" y="142899"/>
                    <a:pt x="113592" y="135928"/>
                  </a:cubicBezTo>
                  <a:cubicBezTo>
                    <a:pt x="113592" y="135744"/>
                    <a:pt x="113564" y="135561"/>
                    <a:pt x="113529" y="135379"/>
                  </a:cubicBezTo>
                  <a:cubicBezTo>
                    <a:pt x="113570" y="135176"/>
                    <a:pt x="113591" y="134970"/>
                    <a:pt x="113592" y="134763"/>
                  </a:cubicBezTo>
                  <a:lnTo>
                    <a:pt x="113592" y="27390"/>
                  </a:lnTo>
                  <a:cubicBezTo>
                    <a:pt x="113591" y="27183"/>
                    <a:pt x="113570" y="26976"/>
                    <a:pt x="113529" y="26773"/>
                  </a:cubicBezTo>
                  <a:cubicBezTo>
                    <a:pt x="113564" y="26590"/>
                    <a:pt x="113592" y="26407"/>
                    <a:pt x="113592" y="26223"/>
                  </a:cubicBezTo>
                  <a:close/>
                </a:path>
              </a:pathLst>
            </a:custGeom>
            <a:solidFill>
              <a:srgbClr val="929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516;p36">
              <a:extLst>
                <a:ext uri="{FF2B5EF4-FFF2-40B4-BE49-F238E27FC236}">
                  <a16:creationId xmlns:a16="http://schemas.microsoft.com/office/drawing/2014/main" id="{5B961D41-713F-4233-AC94-CF0CF8C1FFEB}"/>
                </a:ext>
              </a:extLst>
            </p:cNvPr>
            <p:cNvSpPr/>
            <p:nvPr/>
          </p:nvSpPr>
          <p:spPr>
            <a:xfrm>
              <a:off x="5716302" y="1140138"/>
              <a:ext cx="2076791" cy="2715677"/>
            </a:xfrm>
            <a:custGeom>
              <a:avLst/>
              <a:gdLst/>
              <a:ahLst/>
              <a:cxnLst/>
              <a:rect l="l" t="t" r="r" b="b"/>
              <a:pathLst>
                <a:path w="113610" h="148560" extrusionOk="0">
                  <a:moveTo>
                    <a:pt x="113604" y="26226"/>
                  </a:moveTo>
                  <a:cubicBezTo>
                    <a:pt x="113600" y="25873"/>
                    <a:pt x="113575" y="25521"/>
                    <a:pt x="113531" y="25172"/>
                  </a:cubicBezTo>
                  <a:lnTo>
                    <a:pt x="113491" y="24910"/>
                  </a:lnTo>
                  <a:lnTo>
                    <a:pt x="113471" y="24779"/>
                  </a:lnTo>
                  <a:lnTo>
                    <a:pt x="113447" y="24650"/>
                  </a:lnTo>
                  <a:lnTo>
                    <a:pt x="113398" y="24390"/>
                  </a:lnTo>
                  <a:lnTo>
                    <a:pt x="113340" y="24132"/>
                  </a:lnTo>
                  <a:cubicBezTo>
                    <a:pt x="113302" y="23959"/>
                    <a:pt x="113253" y="23790"/>
                    <a:pt x="113210" y="23620"/>
                  </a:cubicBezTo>
                  <a:cubicBezTo>
                    <a:pt x="113188" y="23535"/>
                    <a:pt x="113161" y="23451"/>
                    <a:pt x="113136" y="23366"/>
                  </a:cubicBezTo>
                  <a:lnTo>
                    <a:pt x="113060" y="23114"/>
                  </a:lnTo>
                  <a:cubicBezTo>
                    <a:pt x="113033" y="23030"/>
                    <a:pt x="113004" y="22947"/>
                    <a:pt x="112976" y="22863"/>
                  </a:cubicBezTo>
                  <a:lnTo>
                    <a:pt x="112933" y="22738"/>
                  </a:lnTo>
                  <a:lnTo>
                    <a:pt x="112912" y="22675"/>
                  </a:lnTo>
                  <a:lnTo>
                    <a:pt x="112901" y="22644"/>
                  </a:lnTo>
                  <a:lnTo>
                    <a:pt x="112889" y="22614"/>
                  </a:lnTo>
                  <a:lnTo>
                    <a:pt x="112797" y="22365"/>
                  </a:lnTo>
                  <a:lnTo>
                    <a:pt x="112751" y="22241"/>
                  </a:lnTo>
                  <a:lnTo>
                    <a:pt x="112727" y="22180"/>
                  </a:lnTo>
                  <a:lnTo>
                    <a:pt x="112703" y="22119"/>
                  </a:lnTo>
                  <a:cubicBezTo>
                    <a:pt x="112440" y="21465"/>
                    <a:pt x="112141" y="20826"/>
                    <a:pt x="111805" y="20206"/>
                  </a:cubicBezTo>
                  <a:cubicBezTo>
                    <a:pt x="111470" y="19587"/>
                    <a:pt x="111099" y="18986"/>
                    <a:pt x="110704" y="18403"/>
                  </a:cubicBezTo>
                  <a:lnTo>
                    <a:pt x="110556" y="18184"/>
                  </a:lnTo>
                  <a:lnTo>
                    <a:pt x="110518" y="18130"/>
                  </a:lnTo>
                  <a:lnTo>
                    <a:pt x="110480" y="18077"/>
                  </a:lnTo>
                  <a:lnTo>
                    <a:pt x="110402" y="17969"/>
                  </a:lnTo>
                  <a:lnTo>
                    <a:pt x="110248" y="17755"/>
                  </a:lnTo>
                  <a:lnTo>
                    <a:pt x="110171" y="17647"/>
                  </a:lnTo>
                  <a:lnTo>
                    <a:pt x="110131" y="17594"/>
                  </a:lnTo>
                  <a:lnTo>
                    <a:pt x="110091" y="17541"/>
                  </a:lnTo>
                  <a:lnTo>
                    <a:pt x="109771" y="17121"/>
                  </a:lnTo>
                  <a:cubicBezTo>
                    <a:pt x="109718" y="17051"/>
                    <a:pt x="109661" y="16984"/>
                    <a:pt x="109606" y="16915"/>
                  </a:cubicBezTo>
                  <a:lnTo>
                    <a:pt x="109441" y="16710"/>
                  </a:lnTo>
                  <a:lnTo>
                    <a:pt x="109274" y="16505"/>
                  </a:lnTo>
                  <a:lnTo>
                    <a:pt x="109102" y="16304"/>
                  </a:lnTo>
                  <a:lnTo>
                    <a:pt x="108930" y="16103"/>
                  </a:lnTo>
                  <a:cubicBezTo>
                    <a:pt x="108873" y="16037"/>
                    <a:pt x="108817" y="15969"/>
                    <a:pt x="108757" y="15904"/>
                  </a:cubicBezTo>
                  <a:lnTo>
                    <a:pt x="108403" y="15512"/>
                  </a:lnTo>
                  <a:lnTo>
                    <a:pt x="108314" y="15414"/>
                  </a:lnTo>
                  <a:lnTo>
                    <a:pt x="108223" y="15318"/>
                  </a:lnTo>
                  <a:lnTo>
                    <a:pt x="108041" y="15127"/>
                  </a:lnTo>
                  <a:cubicBezTo>
                    <a:pt x="107071" y="14104"/>
                    <a:pt x="106019" y="13162"/>
                    <a:pt x="104920" y="12280"/>
                  </a:cubicBezTo>
                  <a:lnTo>
                    <a:pt x="104715" y="12114"/>
                  </a:lnTo>
                  <a:lnTo>
                    <a:pt x="104505" y="11953"/>
                  </a:lnTo>
                  <a:lnTo>
                    <a:pt x="104086" y="11631"/>
                  </a:lnTo>
                  <a:cubicBezTo>
                    <a:pt x="104016" y="11578"/>
                    <a:pt x="103945" y="11526"/>
                    <a:pt x="103874" y="11474"/>
                  </a:cubicBezTo>
                  <a:lnTo>
                    <a:pt x="103660" y="11319"/>
                  </a:lnTo>
                  <a:lnTo>
                    <a:pt x="103447" y="11164"/>
                  </a:lnTo>
                  <a:lnTo>
                    <a:pt x="103341" y="11084"/>
                  </a:lnTo>
                  <a:cubicBezTo>
                    <a:pt x="103305" y="11059"/>
                    <a:pt x="103270" y="11032"/>
                    <a:pt x="103232" y="11007"/>
                  </a:cubicBezTo>
                  <a:lnTo>
                    <a:pt x="102798" y="10707"/>
                  </a:lnTo>
                  <a:cubicBezTo>
                    <a:pt x="102653" y="10607"/>
                    <a:pt x="102509" y="10505"/>
                    <a:pt x="102361" y="10410"/>
                  </a:cubicBezTo>
                  <a:lnTo>
                    <a:pt x="101919" y="10120"/>
                  </a:lnTo>
                  <a:lnTo>
                    <a:pt x="101697" y="9975"/>
                  </a:lnTo>
                  <a:lnTo>
                    <a:pt x="101474" y="9835"/>
                  </a:lnTo>
                  <a:cubicBezTo>
                    <a:pt x="100282" y="9084"/>
                    <a:pt x="99051" y="8393"/>
                    <a:pt x="97795" y="7757"/>
                  </a:cubicBezTo>
                  <a:cubicBezTo>
                    <a:pt x="96538" y="7120"/>
                    <a:pt x="95254" y="6537"/>
                    <a:pt x="93950" y="6002"/>
                  </a:cubicBezTo>
                  <a:cubicBezTo>
                    <a:pt x="92645" y="5469"/>
                    <a:pt x="91323" y="4982"/>
                    <a:pt x="89984" y="4540"/>
                  </a:cubicBezTo>
                  <a:lnTo>
                    <a:pt x="89483" y="4376"/>
                  </a:lnTo>
                  <a:cubicBezTo>
                    <a:pt x="89315" y="4321"/>
                    <a:pt x="89148" y="4265"/>
                    <a:pt x="88979" y="4214"/>
                  </a:cubicBezTo>
                  <a:lnTo>
                    <a:pt x="87969" y="3905"/>
                  </a:lnTo>
                  <a:cubicBezTo>
                    <a:pt x="87927" y="3892"/>
                    <a:pt x="87885" y="3878"/>
                    <a:pt x="87842" y="3866"/>
                  </a:cubicBezTo>
                  <a:lnTo>
                    <a:pt x="87716" y="3830"/>
                  </a:lnTo>
                  <a:lnTo>
                    <a:pt x="87461" y="3756"/>
                  </a:lnTo>
                  <a:lnTo>
                    <a:pt x="86953" y="3611"/>
                  </a:lnTo>
                  <a:lnTo>
                    <a:pt x="86699" y="3538"/>
                  </a:lnTo>
                  <a:cubicBezTo>
                    <a:pt x="86615" y="3514"/>
                    <a:pt x="86529" y="3489"/>
                    <a:pt x="86444" y="3467"/>
                  </a:cubicBezTo>
                  <a:lnTo>
                    <a:pt x="85935" y="3332"/>
                  </a:lnTo>
                  <a:lnTo>
                    <a:pt x="85424" y="3195"/>
                  </a:lnTo>
                  <a:lnTo>
                    <a:pt x="85168" y="3128"/>
                  </a:lnTo>
                  <a:cubicBezTo>
                    <a:pt x="85083" y="3106"/>
                    <a:pt x="84998" y="3086"/>
                    <a:pt x="84912" y="3065"/>
                  </a:cubicBezTo>
                  <a:lnTo>
                    <a:pt x="83885" y="2812"/>
                  </a:lnTo>
                  <a:cubicBezTo>
                    <a:pt x="83715" y="2769"/>
                    <a:pt x="83543" y="2731"/>
                    <a:pt x="83371" y="2692"/>
                  </a:cubicBezTo>
                  <a:lnTo>
                    <a:pt x="82856" y="2575"/>
                  </a:lnTo>
                  <a:lnTo>
                    <a:pt x="82340" y="2458"/>
                  </a:lnTo>
                  <a:cubicBezTo>
                    <a:pt x="82255" y="2438"/>
                    <a:pt x="82169" y="2421"/>
                    <a:pt x="82082" y="2403"/>
                  </a:cubicBezTo>
                  <a:lnTo>
                    <a:pt x="81823" y="2350"/>
                  </a:lnTo>
                  <a:lnTo>
                    <a:pt x="80788" y="2134"/>
                  </a:lnTo>
                  <a:cubicBezTo>
                    <a:pt x="80745" y="2125"/>
                    <a:pt x="80701" y="2117"/>
                    <a:pt x="80658" y="2108"/>
                  </a:cubicBezTo>
                  <a:lnTo>
                    <a:pt x="80529" y="2084"/>
                  </a:lnTo>
                  <a:lnTo>
                    <a:pt x="80269" y="2035"/>
                  </a:lnTo>
                  <a:lnTo>
                    <a:pt x="79750" y="1936"/>
                  </a:lnTo>
                  <a:lnTo>
                    <a:pt x="79231" y="1837"/>
                  </a:lnTo>
                  <a:cubicBezTo>
                    <a:pt x="79187" y="1828"/>
                    <a:pt x="79144" y="1821"/>
                    <a:pt x="79101" y="1813"/>
                  </a:cubicBezTo>
                  <a:lnTo>
                    <a:pt x="78971" y="1791"/>
                  </a:lnTo>
                  <a:lnTo>
                    <a:pt x="78710" y="1746"/>
                  </a:lnTo>
                  <a:lnTo>
                    <a:pt x="77669" y="1566"/>
                  </a:lnTo>
                  <a:cubicBezTo>
                    <a:pt x="77583" y="1551"/>
                    <a:pt x="77495" y="1537"/>
                    <a:pt x="77408" y="1524"/>
                  </a:cubicBezTo>
                  <a:lnTo>
                    <a:pt x="77146" y="1483"/>
                  </a:lnTo>
                  <a:lnTo>
                    <a:pt x="76625" y="1403"/>
                  </a:lnTo>
                  <a:cubicBezTo>
                    <a:pt x="76276" y="1349"/>
                    <a:pt x="75929" y="1292"/>
                    <a:pt x="75580" y="1245"/>
                  </a:cubicBezTo>
                  <a:lnTo>
                    <a:pt x="74533" y="1100"/>
                  </a:lnTo>
                  <a:lnTo>
                    <a:pt x="74270" y="1063"/>
                  </a:lnTo>
                  <a:cubicBezTo>
                    <a:pt x="74183" y="1052"/>
                    <a:pt x="74095" y="1041"/>
                    <a:pt x="74008" y="1031"/>
                  </a:cubicBezTo>
                  <a:lnTo>
                    <a:pt x="73483" y="967"/>
                  </a:lnTo>
                  <a:cubicBezTo>
                    <a:pt x="70686" y="621"/>
                    <a:pt x="67877" y="379"/>
                    <a:pt x="65062" y="222"/>
                  </a:cubicBezTo>
                  <a:cubicBezTo>
                    <a:pt x="62249" y="70"/>
                    <a:pt x="59429" y="2"/>
                    <a:pt x="56611" y="5"/>
                  </a:cubicBezTo>
                  <a:cubicBezTo>
                    <a:pt x="53793" y="9"/>
                    <a:pt x="50974" y="88"/>
                    <a:pt x="48161" y="259"/>
                  </a:cubicBezTo>
                  <a:cubicBezTo>
                    <a:pt x="45348" y="428"/>
                    <a:pt x="42539" y="690"/>
                    <a:pt x="39745" y="1054"/>
                  </a:cubicBezTo>
                  <a:cubicBezTo>
                    <a:pt x="39701" y="1059"/>
                    <a:pt x="39657" y="1066"/>
                    <a:pt x="39613" y="1072"/>
                  </a:cubicBezTo>
                  <a:lnTo>
                    <a:pt x="39482" y="1090"/>
                  </a:lnTo>
                  <a:lnTo>
                    <a:pt x="39222" y="1128"/>
                  </a:lnTo>
                  <a:lnTo>
                    <a:pt x="38699" y="1200"/>
                  </a:lnTo>
                  <a:cubicBezTo>
                    <a:pt x="38350" y="1249"/>
                    <a:pt x="38000" y="1295"/>
                    <a:pt x="37652" y="1353"/>
                  </a:cubicBezTo>
                  <a:lnTo>
                    <a:pt x="36609" y="1517"/>
                  </a:lnTo>
                  <a:cubicBezTo>
                    <a:pt x="36521" y="1532"/>
                    <a:pt x="36435" y="1544"/>
                    <a:pt x="36347" y="1559"/>
                  </a:cubicBezTo>
                  <a:lnTo>
                    <a:pt x="36087" y="1605"/>
                  </a:lnTo>
                  <a:lnTo>
                    <a:pt x="35567" y="1696"/>
                  </a:lnTo>
                  <a:lnTo>
                    <a:pt x="35047" y="1786"/>
                  </a:lnTo>
                  <a:lnTo>
                    <a:pt x="34787" y="1832"/>
                  </a:lnTo>
                  <a:lnTo>
                    <a:pt x="34527" y="1882"/>
                  </a:lnTo>
                  <a:lnTo>
                    <a:pt x="33489" y="2082"/>
                  </a:lnTo>
                  <a:cubicBezTo>
                    <a:pt x="33402" y="2098"/>
                    <a:pt x="33316" y="2114"/>
                    <a:pt x="33230" y="2132"/>
                  </a:cubicBezTo>
                  <a:lnTo>
                    <a:pt x="32971" y="2185"/>
                  </a:lnTo>
                  <a:lnTo>
                    <a:pt x="32454" y="2295"/>
                  </a:lnTo>
                  <a:cubicBezTo>
                    <a:pt x="32109" y="2367"/>
                    <a:pt x="31764" y="2436"/>
                    <a:pt x="31421" y="2518"/>
                  </a:cubicBezTo>
                  <a:lnTo>
                    <a:pt x="30391" y="2753"/>
                  </a:lnTo>
                  <a:cubicBezTo>
                    <a:pt x="30305" y="2772"/>
                    <a:pt x="30220" y="2794"/>
                    <a:pt x="30133" y="2815"/>
                  </a:cubicBezTo>
                  <a:lnTo>
                    <a:pt x="29877" y="2878"/>
                  </a:lnTo>
                  <a:lnTo>
                    <a:pt x="29365" y="3005"/>
                  </a:lnTo>
                  <a:cubicBezTo>
                    <a:pt x="29193" y="3048"/>
                    <a:pt x="29022" y="3089"/>
                    <a:pt x="28851" y="3134"/>
                  </a:cubicBezTo>
                  <a:lnTo>
                    <a:pt x="28342" y="3270"/>
                  </a:lnTo>
                  <a:lnTo>
                    <a:pt x="27832" y="3405"/>
                  </a:lnTo>
                  <a:lnTo>
                    <a:pt x="27577" y="3474"/>
                  </a:lnTo>
                  <a:lnTo>
                    <a:pt x="27512" y="3492"/>
                  </a:lnTo>
                  <a:lnTo>
                    <a:pt x="27450" y="3509"/>
                  </a:lnTo>
                  <a:lnTo>
                    <a:pt x="27322" y="3545"/>
                  </a:lnTo>
                  <a:lnTo>
                    <a:pt x="26307" y="3837"/>
                  </a:lnTo>
                  <a:lnTo>
                    <a:pt x="26179" y="3874"/>
                  </a:lnTo>
                  <a:lnTo>
                    <a:pt x="26053" y="3913"/>
                  </a:lnTo>
                  <a:lnTo>
                    <a:pt x="25800" y="3991"/>
                  </a:lnTo>
                  <a:lnTo>
                    <a:pt x="25295" y="4146"/>
                  </a:lnTo>
                  <a:lnTo>
                    <a:pt x="25043" y="4224"/>
                  </a:lnTo>
                  <a:cubicBezTo>
                    <a:pt x="24959" y="4250"/>
                    <a:pt x="24874" y="4275"/>
                    <a:pt x="24791" y="4303"/>
                  </a:cubicBezTo>
                  <a:lnTo>
                    <a:pt x="24290" y="4468"/>
                  </a:lnTo>
                  <a:cubicBezTo>
                    <a:pt x="23955" y="4579"/>
                    <a:pt x="23619" y="4686"/>
                    <a:pt x="23288" y="4805"/>
                  </a:cubicBezTo>
                  <a:lnTo>
                    <a:pt x="22789" y="4980"/>
                  </a:lnTo>
                  <a:lnTo>
                    <a:pt x="22539" y="5067"/>
                  </a:lnTo>
                  <a:lnTo>
                    <a:pt x="22416" y="5112"/>
                  </a:lnTo>
                  <a:lnTo>
                    <a:pt x="22291" y="5158"/>
                  </a:lnTo>
                  <a:lnTo>
                    <a:pt x="21302" y="5528"/>
                  </a:lnTo>
                  <a:lnTo>
                    <a:pt x="21240" y="5550"/>
                  </a:lnTo>
                  <a:lnTo>
                    <a:pt x="21178" y="5575"/>
                  </a:lnTo>
                  <a:lnTo>
                    <a:pt x="21056" y="5624"/>
                  </a:lnTo>
                  <a:lnTo>
                    <a:pt x="20810" y="5722"/>
                  </a:lnTo>
                  <a:lnTo>
                    <a:pt x="20319" y="5916"/>
                  </a:lnTo>
                  <a:cubicBezTo>
                    <a:pt x="20237" y="5949"/>
                    <a:pt x="20154" y="5981"/>
                    <a:pt x="20074" y="6014"/>
                  </a:cubicBezTo>
                  <a:lnTo>
                    <a:pt x="19830" y="6116"/>
                  </a:lnTo>
                  <a:lnTo>
                    <a:pt x="19342" y="6321"/>
                  </a:lnTo>
                  <a:cubicBezTo>
                    <a:pt x="18047" y="6873"/>
                    <a:pt x="16773" y="7475"/>
                    <a:pt x="15522" y="8125"/>
                  </a:cubicBezTo>
                  <a:cubicBezTo>
                    <a:pt x="14272" y="8779"/>
                    <a:pt x="13052" y="9487"/>
                    <a:pt x="11870" y="10253"/>
                  </a:cubicBezTo>
                  <a:lnTo>
                    <a:pt x="11648" y="10396"/>
                  </a:lnTo>
                  <a:lnTo>
                    <a:pt x="11537" y="10469"/>
                  </a:lnTo>
                  <a:lnTo>
                    <a:pt x="11483" y="10505"/>
                  </a:lnTo>
                  <a:lnTo>
                    <a:pt x="11428" y="10542"/>
                  </a:lnTo>
                  <a:lnTo>
                    <a:pt x="10990" y="10839"/>
                  </a:lnTo>
                  <a:cubicBezTo>
                    <a:pt x="10698" y="11034"/>
                    <a:pt x="10414" y="11243"/>
                    <a:pt x="10127" y="11448"/>
                  </a:cubicBezTo>
                  <a:lnTo>
                    <a:pt x="10020" y="11525"/>
                  </a:lnTo>
                  <a:cubicBezTo>
                    <a:pt x="9984" y="11551"/>
                    <a:pt x="9948" y="11575"/>
                    <a:pt x="9913" y="11602"/>
                  </a:cubicBezTo>
                  <a:lnTo>
                    <a:pt x="9700" y="11762"/>
                  </a:lnTo>
                  <a:lnTo>
                    <a:pt x="9278" y="12080"/>
                  </a:lnTo>
                  <a:lnTo>
                    <a:pt x="9226" y="12120"/>
                  </a:lnTo>
                  <a:lnTo>
                    <a:pt x="9174" y="12161"/>
                  </a:lnTo>
                  <a:lnTo>
                    <a:pt x="9071" y="12244"/>
                  </a:lnTo>
                  <a:lnTo>
                    <a:pt x="8863" y="12407"/>
                  </a:lnTo>
                  <a:lnTo>
                    <a:pt x="8657" y="12571"/>
                  </a:lnTo>
                  <a:lnTo>
                    <a:pt x="8553" y="12653"/>
                  </a:lnTo>
                  <a:cubicBezTo>
                    <a:pt x="8518" y="12681"/>
                    <a:pt x="8485" y="12709"/>
                    <a:pt x="8451" y="12737"/>
                  </a:cubicBezTo>
                  <a:lnTo>
                    <a:pt x="8045" y="13075"/>
                  </a:lnTo>
                  <a:lnTo>
                    <a:pt x="7943" y="13160"/>
                  </a:lnTo>
                  <a:cubicBezTo>
                    <a:pt x="7909" y="13188"/>
                    <a:pt x="7875" y="13216"/>
                    <a:pt x="7843" y="13246"/>
                  </a:cubicBezTo>
                  <a:lnTo>
                    <a:pt x="7643" y="13421"/>
                  </a:lnTo>
                  <a:lnTo>
                    <a:pt x="7247" y="13769"/>
                  </a:lnTo>
                  <a:lnTo>
                    <a:pt x="6858" y="14126"/>
                  </a:lnTo>
                  <a:lnTo>
                    <a:pt x="6663" y="14305"/>
                  </a:lnTo>
                  <a:cubicBezTo>
                    <a:pt x="6599" y="14365"/>
                    <a:pt x="6536" y="14427"/>
                    <a:pt x="6473" y="14489"/>
                  </a:cubicBezTo>
                  <a:lnTo>
                    <a:pt x="6094" y="14856"/>
                  </a:lnTo>
                  <a:lnTo>
                    <a:pt x="5724" y="15234"/>
                  </a:lnTo>
                  <a:lnTo>
                    <a:pt x="5540" y="15423"/>
                  </a:lnTo>
                  <a:lnTo>
                    <a:pt x="5359" y="15617"/>
                  </a:lnTo>
                  <a:lnTo>
                    <a:pt x="5180" y="15810"/>
                  </a:lnTo>
                  <a:lnTo>
                    <a:pt x="5090" y="15907"/>
                  </a:lnTo>
                  <a:cubicBezTo>
                    <a:pt x="5061" y="15939"/>
                    <a:pt x="5029" y="15971"/>
                    <a:pt x="5001" y="16004"/>
                  </a:cubicBezTo>
                  <a:lnTo>
                    <a:pt x="4651" y="16401"/>
                  </a:lnTo>
                  <a:lnTo>
                    <a:pt x="4564" y="16500"/>
                  </a:lnTo>
                  <a:cubicBezTo>
                    <a:pt x="4535" y="16532"/>
                    <a:pt x="4507" y="16567"/>
                    <a:pt x="4479" y="16600"/>
                  </a:cubicBezTo>
                  <a:lnTo>
                    <a:pt x="4309" y="16803"/>
                  </a:lnTo>
                  <a:lnTo>
                    <a:pt x="4139" y="17006"/>
                  </a:lnTo>
                  <a:lnTo>
                    <a:pt x="4097" y="17056"/>
                  </a:lnTo>
                  <a:lnTo>
                    <a:pt x="4055" y="17108"/>
                  </a:lnTo>
                  <a:lnTo>
                    <a:pt x="3974" y="17212"/>
                  </a:lnTo>
                  <a:lnTo>
                    <a:pt x="3811" y="17419"/>
                  </a:lnTo>
                  <a:lnTo>
                    <a:pt x="3729" y="17521"/>
                  </a:lnTo>
                  <a:cubicBezTo>
                    <a:pt x="3702" y="17556"/>
                    <a:pt x="3673" y="17590"/>
                    <a:pt x="3647" y="17626"/>
                  </a:cubicBezTo>
                  <a:lnTo>
                    <a:pt x="3331" y="18049"/>
                  </a:lnTo>
                  <a:cubicBezTo>
                    <a:pt x="3304" y="18085"/>
                    <a:pt x="3278" y="18119"/>
                    <a:pt x="3252" y="18155"/>
                  </a:cubicBezTo>
                  <a:lnTo>
                    <a:pt x="3176" y="18263"/>
                  </a:lnTo>
                  <a:lnTo>
                    <a:pt x="3023" y="18479"/>
                  </a:lnTo>
                  <a:lnTo>
                    <a:pt x="2947" y="18586"/>
                  </a:lnTo>
                  <a:cubicBezTo>
                    <a:pt x="2922" y="18622"/>
                    <a:pt x="2896" y="18657"/>
                    <a:pt x="2872" y="18695"/>
                  </a:cubicBezTo>
                  <a:lnTo>
                    <a:pt x="2726" y="18915"/>
                  </a:lnTo>
                  <a:cubicBezTo>
                    <a:pt x="2334" y="19501"/>
                    <a:pt x="1972" y="20105"/>
                    <a:pt x="1641" y="20728"/>
                  </a:cubicBezTo>
                  <a:cubicBezTo>
                    <a:pt x="1311" y="21349"/>
                    <a:pt x="1020" y="21992"/>
                    <a:pt x="768" y="22651"/>
                  </a:cubicBezTo>
                  <a:cubicBezTo>
                    <a:pt x="520" y="23310"/>
                    <a:pt x="317" y="23986"/>
                    <a:pt x="181" y="24678"/>
                  </a:cubicBezTo>
                  <a:lnTo>
                    <a:pt x="168" y="24742"/>
                  </a:lnTo>
                  <a:cubicBezTo>
                    <a:pt x="163" y="24764"/>
                    <a:pt x="159" y="24785"/>
                    <a:pt x="156" y="24807"/>
                  </a:cubicBezTo>
                  <a:lnTo>
                    <a:pt x="134" y="24938"/>
                  </a:lnTo>
                  <a:lnTo>
                    <a:pt x="113" y="25069"/>
                  </a:lnTo>
                  <a:lnTo>
                    <a:pt x="103" y="25133"/>
                  </a:lnTo>
                  <a:lnTo>
                    <a:pt x="98" y="25165"/>
                  </a:lnTo>
                  <a:lnTo>
                    <a:pt x="93" y="25198"/>
                  </a:lnTo>
                  <a:lnTo>
                    <a:pt x="62" y="25461"/>
                  </a:lnTo>
                  <a:lnTo>
                    <a:pt x="54" y="25527"/>
                  </a:lnTo>
                  <a:cubicBezTo>
                    <a:pt x="51" y="25548"/>
                    <a:pt x="50" y="25570"/>
                    <a:pt x="49" y="25592"/>
                  </a:cubicBezTo>
                  <a:lnTo>
                    <a:pt x="39" y="25723"/>
                  </a:lnTo>
                  <a:lnTo>
                    <a:pt x="29" y="25855"/>
                  </a:lnTo>
                  <a:lnTo>
                    <a:pt x="27" y="25887"/>
                  </a:lnTo>
                  <a:lnTo>
                    <a:pt x="26" y="25920"/>
                  </a:lnTo>
                  <a:lnTo>
                    <a:pt x="25" y="25987"/>
                  </a:lnTo>
                  <a:lnTo>
                    <a:pt x="21" y="26118"/>
                  </a:lnTo>
                  <a:lnTo>
                    <a:pt x="19" y="26185"/>
                  </a:lnTo>
                  <a:cubicBezTo>
                    <a:pt x="19" y="26207"/>
                    <a:pt x="18" y="26228"/>
                    <a:pt x="19" y="26250"/>
                  </a:cubicBezTo>
                  <a:cubicBezTo>
                    <a:pt x="21" y="26426"/>
                    <a:pt x="47" y="26601"/>
                    <a:pt x="81" y="26774"/>
                  </a:cubicBezTo>
                  <a:lnTo>
                    <a:pt x="81" y="26776"/>
                  </a:lnTo>
                  <a:cubicBezTo>
                    <a:pt x="53" y="26914"/>
                    <a:pt x="34" y="27054"/>
                    <a:pt x="25" y="27195"/>
                  </a:cubicBezTo>
                  <a:cubicBezTo>
                    <a:pt x="15" y="27336"/>
                    <a:pt x="19" y="27477"/>
                    <a:pt x="19" y="27619"/>
                  </a:cubicBezTo>
                  <a:lnTo>
                    <a:pt x="19" y="33559"/>
                  </a:lnTo>
                  <a:lnTo>
                    <a:pt x="19" y="40347"/>
                  </a:lnTo>
                  <a:lnTo>
                    <a:pt x="19" y="53925"/>
                  </a:lnTo>
                  <a:lnTo>
                    <a:pt x="19" y="81077"/>
                  </a:lnTo>
                  <a:lnTo>
                    <a:pt x="20" y="108231"/>
                  </a:lnTo>
                  <a:lnTo>
                    <a:pt x="20" y="121808"/>
                  </a:lnTo>
                  <a:lnTo>
                    <a:pt x="20" y="134749"/>
                  </a:lnTo>
                  <a:cubicBezTo>
                    <a:pt x="20" y="134819"/>
                    <a:pt x="22" y="134890"/>
                    <a:pt x="26" y="134960"/>
                  </a:cubicBezTo>
                  <a:cubicBezTo>
                    <a:pt x="35" y="135101"/>
                    <a:pt x="54" y="135241"/>
                    <a:pt x="82" y="135378"/>
                  </a:cubicBezTo>
                  <a:lnTo>
                    <a:pt x="82" y="135381"/>
                  </a:lnTo>
                  <a:lnTo>
                    <a:pt x="82" y="135382"/>
                  </a:lnTo>
                  <a:cubicBezTo>
                    <a:pt x="50" y="135537"/>
                    <a:pt x="29" y="135693"/>
                    <a:pt x="21" y="135851"/>
                  </a:cubicBezTo>
                  <a:cubicBezTo>
                    <a:pt x="20" y="135890"/>
                    <a:pt x="19" y="135930"/>
                    <a:pt x="21" y="135970"/>
                  </a:cubicBezTo>
                  <a:lnTo>
                    <a:pt x="25" y="136088"/>
                  </a:lnTo>
                  <a:cubicBezTo>
                    <a:pt x="28" y="136127"/>
                    <a:pt x="32" y="136167"/>
                    <a:pt x="35" y="136205"/>
                  </a:cubicBezTo>
                  <a:cubicBezTo>
                    <a:pt x="36" y="136225"/>
                    <a:pt x="37" y="136245"/>
                    <a:pt x="40" y="136264"/>
                  </a:cubicBezTo>
                  <a:lnTo>
                    <a:pt x="49" y="136322"/>
                  </a:lnTo>
                  <a:cubicBezTo>
                    <a:pt x="90" y="136636"/>
                    <a:pt x="188" y="136939"/>
                    <a:pt x="317" y="137226"/>
                  </a:cubicBezTo>
                  <a:lnTo>
                    <a:pt x="370" y="137333"/>
                  </a:lnTo>
                  <a:cubicBezTo>
                    <a:pt x="378" y="137351"/>
                    <a:pt x="386" y="137368"/>
                    <a:pt x="396" y="137386"/>
                  </a:cubicBezTo>
                  <a:lnTo>
                    <a:pt x="425" y="137438"/>
                  </a:lnTo>
                  <a:cubicBezTo>
                    <a:pt x="443" y="137472"/>
                    <a:pt x="462" y="137507"/>
                    <a:pt x="481" y="137542"/>
                  </a:cubicBezTo>
                  <a:lnTo>
                    <a:pt x="543" y="137643"/>
                  </a:lnTo>
                  <a:cubicBezTo>
                    <a:pt x="552" y="137661"/>
                    <a:pt x="562" y="137677"/>
                    <a:pt x="573" y="137695"/>
                  </a:cubicBezTo>
                  <a:lnTo>
                    <a:pt x="605" y="137744"/>
                  </a:lnTo>
                  <a:lnTo>
                    <a:pt x="671" y="137843"/>
                  </a:lnTo>
                  <a:lnTo>
                    <a:pt x="740" y="137940"/>
                  </a:lnTo>
                  <a:cubicBezTo>
                    <a:pt x="762" y="137971"/>
                    <a:pt x="785" y="138004"/>
                    <a:pt x="810" y="138034"/>
                  </a:cubicBezTo>
                  <a:cubicBezTo>
                    <a:pt x="1002" y="138286"/>
                    <a:pt x="1212" y="138522"/>
                    <a:pt x="1439" y="138742"/>
                  </a:cubicBezTo>
                  <a:cubicBezTo>
                    <a:pt x="1893" y="139183"/>
                    <a:pt x="2398" y="139569"/>
                    <a:pt x="2924" y="139920"/>
                  </a:cubicBezTo>
                  <a:cubicBezTo>
                    <a:pt x="3187" y="140095"/>
                    <a:pt x="3456" y="140262"/>
                    <a:pt x="3729" y="140420"/>
                  </a:cubicBezTo>
                  <a:cubicBezTo>
                    <a:pt x="4002" y="140580"/>
                    <a:pt x="4281" y="140732"/>
                    <a:pt x="4560" y="140878"/>
                  </a:cubicBezTo>
                  <a:cubicBezTo>
                    <a:pt x="5121" y="141169"/>
                    <a:pt x="5695" y="141437"/>
                    <a:pt x="6276" y="141689"/>
                  </a:cubicBezTo>
                  <a:cubicBezTo>
                    <a:pt x="6857" y="141940"/>
                    <a:pt x="7445" y="142173"/>
                    <a:pt x="8038" y="142394"/>
                  </a:cubicBezTo>
                  <a:cubicBezTo>
                    <a:pt x="8631" y="142613"/>
                    <a:pt x="9229" y="142822"/>
                    <a:pt x="9831" y="143018"/>
                  </a:cubicBezTo>
                  <a:cubicBezTo>
                    <a:pt x="10434" y="143214"/>
                    <a:pt x="11038" y="143399"/>
                    <a:pt x="11646" y="143577"/>
                  </a:cubicBezTo>
                  <a:cubicBezTo>
                    <a:pt x="12861" y="143930"/>
                    <a:pt x="14086" y="144248"/>
                    <a:pt x="15317" y="144541"/>
                  </a:cubicBezTo>
                  <a:cubicBezTo>
                    <a:pt x="16549" y="144834"/>
                    <a:pt x="17787" y="145101"/>
                    <a:pt x="19028" y="145347"/>
                  </a:cubicBezTo>
                  <a:cubicBezTo>
                    <a:pt x="21511" y="145838"/>
                    <a:pt x="24010" y="146249"/>
                    <a:pt x="26516" y="146601"/>
                  </a:cubicBezTo>
                  <a:cubicBezTo>
                    <a:pt x="29023" y="146952"/>
                    <a:pt x="31537" y="147246"/>
                    <a:pt x="34057" y="147491"/>
                  </a:cubicBezTo>
                  <a:cubicBezTo>
                    <a:pt x="36577" y="147736"/>
                    <a:pt x="39101" y="147933"/>
                    <a:pt x="41627" y="148089"/>
                  </a:cubicBezTo>
                  <a:cubicBezTo>
                    <a:pt x="44154" y="148244"/>
                    <a:pt x="46683" y="148358"/>
                    <a:pt x="49214" y="148433"/>
                  </a:cubicBezTo>
                  <a:cubicBezTo>
                    <a:pt x="51744" y="148508"/>
                    <a:pt x="54276" y="148544"/>
                    <a:pt x="56807" y="148545"/>
                  </a:cubicBezTo>
                  <a:cubicBezTo>
                    <a:pt x="59339" y="148546"/>
                    <a:pt x="61870" y="148509"/>
                    <a:pt x="64401" y="148433"/>
                  </a:cubicBezTo>
                  <a:cubicBezTo>
                    <a:pt x="66932" y="148357"/>
                    <a:pt x="69459" y="148245"/>
                    <a:pt x="71987" y="148089"/>
                  </a:cubicBezTo>
                  <a:cubicBezTo>
                    <a:pt x="74514" y="147934"/>
                    <a:pt x="77038" y="147738"/>
                    <a:pt x="79557" y="147492"/>
                  </a:cubicBezTo>
                  <a:cubicBezTo>
                    <a:pt x="82078" y="147246"/>
                    <a:pt x="84592" y="146954"/>
                    <a:pt x="87100" y="146602"/>
                  </a:cubicBezTo>
                  <a:cubicBezTo>
                    <a:pt x="89606" y="146251"/>
                    <a:pt x="92106" y="145840"/>
                    <a:pt x="94589" y="145348"/>
                  </a:cubicBezTo>
                  <a:cubicBezTo>
                    <a:pt x="95830" y="145103"/>
                    <a:pt x="97067" y="144835"/>
                    <a:pt x="98299" y="144543"/>
                  </a:cubicBezTo>
                  <a:cubicBezTo>
                    <a:pt x="99530" y="144251"/>
                    <a:pt x="100756" y="143932"/>
                    <a:pt x="101972" y="143579"/>
                  </a:cubicBezTo>
                  <a:cubicBezTo>
                    <a:pt x="102579" y="143402"/>
                    <a:pt x="103183" y="143216"/>
                    <a:pt x="103786" y="143020"/>
                  </a:cubicBezTo>
                  <a:cubicBezTo>
                    <a:pt x="104388" y="142824"/>
                    <a:pt x="104985" y="142617"/>
                    <a:pt x="105579" y="142396"/>
                  </a:cubicBezTo>
                  <a:cubicBezTo>
                    <a:pt x="106173" y="142177"/>
                    <a:pt x="106760" y="141941"/>
                    <a:pt x="107341" y="141692"/>
                  </a:cubicBezTo>
                  <a:cubicBezTo>
                    <a:pt x="107922" y="141440"/>
                    <a:pt x="108496" y="141173"/>
                    <a:pt x="109058" y="140880"/>
                  </a:cubicBezTo>
                  <a:cubicBezTo>
                    <a:pt x="109338" y="140734"/>
                    <a:pt x="109616" y="140583"/>
                    <a:pt x="109890" y="140424"/>
                  </a:cubicBezTo>
                  <a:cubicBezTo>
                    <a:pt x="110163" y="140264"/>
                    <a:pt x="110432" y="140097"/>
                    <a:pt x="110694" y="139922"/>
                  </a:cubicBezTo>
                  <a:cubicBezTo>
                    <a:pt x="111222" y="139571"/>
                    <a:pt x="111727" y="139186"/>
                    <a:pt x="112180" y="138744"/>
                  </a:cubicBezTo>
                  <a:cubicBezTo>
                    <a:pt x="112407" y="138524"/>
                    <a:pt x="112618" y="138287"/>
                    <a:pt x="112810" y="138036"/>
                  </a:cubicBezTo>
                  <a:cubicBezTo>
                    <a:pt x="112835" y="138006"/>
                    <a:pt x="112857" y="137974"/>
                    <a:pt x="112880" y="137941"/>
                  </a:cubicBezTo>
                  <a:lnTo>
                    <a:pt x="112949" y="137844"/>
                  </a:lnTo>
                  <a:lnTo>
                    <a:pt x="113014" y="137745"/>
                  </a:lnTo>
                  <a:lnTo>
                    <a:pt x="113047" y="137696"/>
                  </a:lnTo>
                  <a:cubicBezTo>
                    <a:pt x="113057" y="137680"/>
                    <a:pt x="113068" y="137662"/>
                    <a:pt x="113077" y="137646"/>
                  </a:cubicBezTo>
                  <a:lnTo>
                    <a:pt x="113139" y="137543"/>
                  </a:lnTo>
                  <a:cubicBezTo>
                    <a:pt x="113159" y="137509"/>
                    <a:pt x="113176" y="137474"/>
                    <a:pt x="113196" y="137439"/>
                  </a:cubicBezTo>
                  <a:lnTo>
                    <a:pt x="113224" y="137387"/>
                  </a:lnTo>
                  <a:cubicBezTo>
                    <a:pt x="113234" y="137369"/>
                    <a:pt x="113242" y="137352"/>
                    <a:pt x="113251" y="137334"/>
                  </a:cubicBezTo>
                  <a:lnTo>
                    <a:pt x="113302" y="137227"/>
                  </a:lnTo>
                  <a:cubicBezTo>
                    <a:pt x="113433" y="136940"/>
                    <a:pt x="113530" y="136636"/>
                    <a:pt x="113572" y="136322"/>
                  </a:cubicBezTo>
                  <a:lnTo>
                    <a:pt x="113580" y="136264"/>
                  </a:lnTo>
                  <a:cubicBezTo>
                    <a:pt x="113582" y="136244"/>
                    <a:pt x="113583" y="136224"/>
                    <a:pt x="113586" y="136205"/>
                  </a:cubicBezTo>
                  <a:cubicBezTo>
                    <a:pt x="113589" y="136166"/>
                    <a:pt x="113593" y="136126"/>
                    <a:pt x="113595" y="136088"/>
                  </a:cubicBezTo>
                  <a:lnTo>
                    <a:pt x="113599" y="135969"/>
                  </a:lnTo>
                  <a:cubicBezTo>
                    <a:pt x="113601" y="135929"/>
                    <a:pt x="113600" y="135889"/>
                    <a:pt x="113599" y="135851"/>
                  </a:cubicBezTo>
                  <a:cubicBezTo>
                    <a:pt x="113590" y="135692"/>
                    <a:pt x="113569" y="135536"/>
                    <a:pt x="113538" y="135381"/>
                  </a:cubicBezTo>
                  <a:lnTo>
                    <a:pt x="113538" y="135380"/>
                  </a:lnTo>
                  <a:cubicBezTo>
                    <a:pt x="113566" y="135241"/>
                    <a:pt x="113585" y="135101"/>
                    <a:pt x="113594" y="134960"/>
                  </a:cubicBezTo>
                  <a:cubicBezTo>
                    <a:pt x="113603" y="134819"/>
                    <a:pt x="113600" y="134677"/>
                    <a:pt x="113601" y="134535"/>
                  </a:cubicBezTo>
                  <a:lnTo>
                    <a:pt x="113601" y="128596"/>
                  </a:lnTo>
                  <a:lnTo>
                    <a:pt x="113601" y="121807"/>
                  </a:lnTo>
                  <a:lnTo>
                    <a:pt x="113601" y="108230"/>
                  </a:lnTo>
                  <a:lnTo>
                    <a:pt x="113601" y="81077"/>
                  </a:lnTo>
                  <a:lnTo>
                    <a:pt x="113602" y="53924"/>
                  </a:lnTo>
                  <a:lnTo>
                    <a:pt x="113602" y="40346"/>
                  </a:lnTo>
                  <a:lnTo>
                    <a:pt x="113602" y="27621"/>
                  </a:lnTo>
                  <a:cubicBezTo>
                    <a:pt x="113601" y="27478"/>
                    <a:pt x="113606" y="27337"/>
                    <a:pt x="113596" y="27196"/>
                  </a:cubicBezTo>
                  <a:cubicBezTo>
                    <a:pt x="113587" y="27055"/>
                    <a:pt x="113568" y="26914"/>
                    <a:pt x="113539" y="26776"/>
                  </a:cubicBezTo>
                  <a:lnTo>
                    <a:pt x="113539" y="26776"/>
                  </a:lnTo>
                  <a:cubicBezTo>
                    <a:pt x="113575" y="26594"/>
                    <a:pt x="113604" y="26411"/>
                    <a:pt x="113604" y="26226"/>
                  </a:cubicBezTo>
                  <a:close/>
                  <a:moveTo>
                    <a:pt x="113604" y="26226"/>
                  </a:moveTo>
                  <a:cubicBezTo>
                    <a:pt x="113604" y="26411"/>
                    <a:pt x="113576" y="26594"/>
                    <a:pt x="113541" y="26776"/>
                  </a:cubicBezTo>
                  <a:lnTo>
                    <a:pt x="113541" y="26776"/>
                  </a:lnTo>
                  <a:cubicBezTo>
                    <a:pt x="113569" y="26914"/>
                    <a:pt x="113588" y="27055"/>
                    <a:pt x="113597" y="27196"/>
                  </a:cubicBezTo>
                  <a:cubicBezTo>
                    <a:pt x="113607" y="27337"/>
                    <a:pt x="113603" y="27478"/>
                    <a:pt x="113604" y="27621"/>
                  </a:cubicBezTo>
                  <a:lnTo>
                    <a:pt x="113604" y="40349"/>
                  </a:lnTo>
                  <a:lnTo>
                    <a:pt x="113604" y="53926"/>
                  </a:lnTo>
                  <a:lnTo>
                    <a:pt x="113604" y="81078"/>
                  </a:lnTo>
                  <a:lnTo>
                    <a:pt x="113606" y="108232"/>
                  </a:lnTo>
                  <a:lnTo>
                    <a:pt x="113606" y="121808"/>
                  </a:lnTo>
                  <a:lnTo>
                    <a:pt x="113606" y="134538"/>
                  </a:lnTo>
                  <a:cubicBezTo>
                    <a:pt x="113604" y="134679"/>
                    <a:pt x="113609" y="134820"/>
                    <a:pt x="113600" y="134962"/>
                  </a:cubicBezTo>
                  <a:cubicBezTo>
                    <a:pt x="113590" y="135103"/>
                    <a:pt x="113571" y="135243"/>
                    <a:pt x="113543" y="135382"/>
                  </a:cubicBezTo>
                  <a:lnTo>
                    <a:pt x="113543" y="135381"/>
                  </a:lnTo>
                  <a:cubicBezTo>
                    <a:pt x="113575" y="135536"/>
                    <a:pt x="113595" y="135693"/>
                    <a:pt x="113604" y="135852"/>
                  </a:cubicBezTo>
                  <a:cubicBezTo>
                    <a:pt x="113606" y="135892"/>
                    <a:pt x="113607" y="135931"/>
                    <a:pt x="113604" y="135971"/>
                  </a:cubicBezTo>
                  <a:lnTo>
                    <a:pt x="113601" y="136089"/>
                  </a:lnTo>
                  <a:lnTo>
                    <a:pt x="113590" y="136208"/>
                  </a:lnTo>
                  <a:cubicBezTo>
                    <a:pt x="113589" y="136228"/>
                    <a:pt x="113588" y="136247"/>
                    <a:pt x="113586" y="136267"/>
                  </a:cubicBezTo>
                  <a:lnTo>
                    <a:pt x="113576" y="136325"/>
                  </a:lnTo>
                  <a:cubicBezTo>
                    <a:pt x="113536" y="136639"/>
                    <a:pt x="113438" y="136945"/>
                    <a:pt x="113307" y="137233"/>
                  </a:cubicBezTo>
                  <a:lnTo>
                    <a:pt x="113255" y="137339"/>
                  </a:lnTo>
                  <a:cubicBezTo>
                    <a:pt x="113246" y="137358"/>
                    <a:pt x="113238" y="137375"/>
                    <a:pt x="113229" y="137393"/>
                  </a:cubicBezTo>
                  <a:lnTo>
                    <a:pt x="113200" y="137445"/>
                  </a:lnTo>
                  <a:cubicBezTo>
                    <a:pt x="113181" y="137480"/>
                    <a:pt x="113162" y="137515"/>
                    <a:pt x="113143" y="137549"/>
                  </a:cubicBezTo>
                  <a:lnTo>
                    <a:pt x="113082" y="137652"/>
                  </a:lnTo>
                  <a:cubicBezTo>
                    <a:pt x="113071" y="137668"/>
                    <a:pt x="113062" y="137685"/>
                    <a:pt x="113052" y="137702"/>
                  </a:cubicBezTo>
                  <a:lnTo>
                    <a:pt x="113019" y="137751"/>
                  </a:lnTo>
                  <a:lnTo>
                    <a:pt x="112954" y="137851"/>
                  </a:lnTo>
                  <a:lnTo>
                    <a:pt x="112885" y="137947"/>
                  </a:lnTo>
                  <a:cubicBezTo>
                    <a:pt x="112862" y="137979"/>
                    <a:pt x="112838" y="138012"/>
                    <a:pt x="112814" y="138042"/>
                  </a:cubicBezTo>
                  <a:cubicBezTo>
                    <a:pt x="112621" y="138294"/>
                    <a:pt x="112410" y="138531"/>
                    <a:pt x="112183" y="138751"/>
                  </a:cubicBezTo>
                  <a:cubicBezTo>
                    <a:pt x="111729" y="139193"/>
                    <a:pt x="111223" y="139580"/>
                    <a:pt x="110697" y="139931"/>
                  </a:cubicBezTo>
                  <a:cubicBezTo>
                    <a:pt x="110433" y="140106"/>
                    <a:pt x="110164" y="140272"/>
                    <a:pt x="109891" y="140432"/>
                  </a:cubicBezTo>
                  <a:cubicBezTo>
                    <a:pt x="109618" y="140592"/>
                    <a:pt x="109339" y="140742"/>
                    <a:pt x="109059" y="140889"/>
                  </a:cubicBezTo>
                  <a:cubicBezTo>
                    <a:pt x="108497" y="141181"/>
                    <a:pt x="107923" y="141449"/>
                    <a:pt x="107342" y="141701"/>
                  </a:cubicBezTo>
                  <a:cubicBezTo>
                    <a:pt x="106762" y="141952"/>
                    <a:pt x="106173" y="142186"/>
                    <a:pt x="105579" y="142406"/>
                  </a:cubicBezTo>
                  <a:cubicBezTo>
                    <a:pt x="104985" y="142626"/>
                    <a:pt x="104388" y="142834"/>
                    <a:pt x="103786" y="143030"/>
                  </a:cubicBezTo>
                  <a:cubicBezTo>
                    <a:pt x="103185" y="143225"/>
                    <a:pt x="102579" y="143412"/>
                    <a:pt x="101972" y="143588"/>
                  </a:cubicBezTo>
                  <a:cubicBezTo>
                    <a:pt x="100756" y="143943"/>
                    <a:pt x="99530" y="144261"/>
                    <a:pt x="98299" y="144554"/>
                  </a:cubicBezTo>
                  <a:cubicBezTo>
                    <a:pt x="97067" y="144847"/>
                    <a:pt x="95830" y="145114"/>
                    <a:pt x="94589" y="145359"/>
                  </a:cubicBezTo>
                  <a:cubicBezTo>
                    <a:pt x="92104" y="145851"/>
                    <a:pt x="89606" y="146261"/>
                    <a:pt x="87099" y="146614"/>
                  </a:cubicBezTo>
                  <a:cubicBezTo>
                    <a:pt x="84592" y="146966"/>
                    <a:pt x="82076" y="147259"/>
                    <a:pt x="79557" y="147504"/>
                  </a:cubicBezTo>
                  <a:cubicBezTo>
                    <a:pt x="77037" y="147750"/>
                    <a:pt x="74513" y="147946"/>
                    <a:pt x="71985" y="148102"/>
                  </a:cubicBezTo>
                  <a:cubicBezTo>
                    <a:pt x="69459" y="148257"/>
                    <a:pt x="66929" y="148371"/>
                    <a:pt x="64400" y="148446"/>
                  </a:cubicBezTo>
                  <a:cubicBezTo>
                    <a:pt x="61869" y="148522"/>
                    <a:pt x="59337" y="148558"/>
                    <a:pt x="56806" y="148558"/>
                  </a:cubicBezTo>
                  <a:cubicBezTo>
                    <a:pt x="54274" y="148559"/>
                    <a:pt x="51743" y="148522"/>
                    <a:pt x="49212" y="148447"/>
                  </a:cubicBezTo>
                  <a:cubicBezTo>
                    <a:pt x="46681" y="148371"/>
                    <a:pt x="44152" y="148258"/>
                    <a:pt x="41625" y="148103"/>
                  </a:cubicBezTo>
                  <a:cubicBezTo>
                    <a:pt x="39098" y="147948"/>
                    <a:pt x="36574" y="147751"/>
                    <a:pt x="34054" y="147506"/>
                  </a:cubicBezTo>
                  <a:cubicBezTo>
                    <a:pt x="31534" y="147261"/>
                    <a:pt x="29019" y="146968"/>
                    <a:pt x="26513" y="146616"/>
                  </a:cubicBezTo>
                  <a:cubicBezTo>
                    <a:pt x="24005" y="146265"/>
                    <a:pt x="21507" y="145853"/>
                    <a:pt x="19023" y="145362"/>
                  </a:cubicBezTo>
                  <a:cubicBezTo>
                    <a:pt x="17782" y="145117"/>
                    <a:pt x="16544" y="144848"/>
                    <a:pt x="15313" y="144557"/>
                  </a:cubicBezTo>
                  <a:cubicBezTo>
                    <a:pt x="14081" y="144265"/>
                    <a:pt x="12855" y="143946"/>
                    <a:pt x="11640" y="143593"/>
                  </a:cubicBezTo>
                  <a:cubicBezTo>
                    <a:pt x="11031" y="143416"/>
                    <a:pt x="10427" y="143229"/>
                    <a:pt x="9825" y="143033"/>
                  </a:cubicBezTo>
                  <a:cubicBezTo>
                    <a:pt x="9222" y="142838"/>
                    <a:pt x="8625" y="142629"/>
                    <a:pt x="8031" y="142410"/>
                  </a:cubicBezTo>
                  <a:cubicBezTo>
                    <a:pt x="7438" y="142190"/>
                    <a:pt x="6850" y="141955"/>
                    <a:pt x="6268" y="141705"/>
                  </a:cubicBezTo>
                  <a:cubicBezTo>
                    <a:pt x="5687" y="141454"/>
                    <a:pt x="5113" y="141186"/>
                    <a:pt x="4552" y="140893"/>
                  </a:cubicBezTo>
                  <a:cubicBezTo>
                    <a:pt x="4271" y="140747"/>
                    <a:pt x="3994" y="140595"/>
                    <a:pt x="3720" y="140436"/>
                  </a:cubicBezTo>
                  <a:cubicBezTo>
                    <a:pt x="3447" y="140277"/>
                    <a:pt x="3177" y="140110"/>
                    <a:pt x="2914" y="139934"/>
                  </a:cubicBezTo>
                  <a:cubicBezTo>
                    <a:pt x="2386" y="139583"/>
                    <a:pt x="1881" y="139197"/>
                    <a:pt x="1427" y="138755"/>
                  </a:cubicBezTo>
                  <a:cubicBezTo>
                    <a:pt x="1199" y="138535"/>
                    <a:pt x="988" y="138298"/>
                    <a:pt x="794" y="138046"/>
                  </a:cubicBezTo>
                  <a:cubicBezTo>
                    <a:pt x="770" y="138015"/>
                    <a:pt x="748" y="137983"/>
                    <a:pt x="724" y="137950"/>
                  </a:cubicBezTo>
                  <a:lnTo>
                    <a:pt x="656" y="137853"/>
                  </a:lnTo>
                  <a:lnTo>
                    <a:pt x="590" y="137754"/>
                  </a:lnTo>
                  <a:lnTo>
                    <a:pt x="558" y="137705"/>
                  </a:lnTo>
                  <a:cubicBezTo>
                    <a:pt x="547" y="137688"/>
                    <a:pt x="537" y="137671"/>
                    <a:pt x="526" y="137654"/>
                  </a:cubicBezTo>
                  <a:lnTo>
                    <a:pt x="466" y="137552"/>
                  </a:lnTo>
                  <a:cubicBezTo>
                    <a:pt x="446" y="137517"/>
                    <a:pt x="427" y="137482"/>
                    <a:pt x="408" y="137447"/>
                  </a:cubicBezTo>
                  <a:lnTo>
                    <a:pt x="379" y="137395"/>
                  </a:lnTo>
                  <a:cubicBezTo>
                    <a:pt x="370" y="137379"/>
                    <a:pt x="362" y="137360"/>
                    <a:pt x="354" y="137343"/>
                  </a:cubicBezTo>
                  <a:lnTo>
                    <a:pt x="301" y="137235"/>
                  </a:lnTo>
                  <a:cubicBezTo>
                    <a:pt x="170" y="136947"/>
                    <a:pt x="72" y="136642"/>
                    <a:pt x="30" y="136327"/>
                  </a:cubicBezTo>
                  <a:lnTo>
                    <a:pt x="22" y="136268"/>
                  </a:lnTo>
                  <a:cubicBezTo>
                    <a:pt x="20" y="136249"/>
                    <a:pt x="19" y="136229"/>
                    <a:pt x="16" y="136209"/>
                  </a:cubicBezTo>
                  <a:cubicBezTo>
                    <a:pt x="14" y="136169"/>
                    <a:pt x="9" y="136130"/>
                    <a:pt x="7" y="136091"/>
                  </a:cubicBezTo>
                  <a:lnTo>
                    <a:pt x="4" y="135972"/>
                  </a:lnTo>
                  <a:cubicBezTo>
                    <a:pt x="2" y="135932"/>
                    <a:pt x="2" y="135893"/>
                    <a:pt x="4" y="135853"/>
                  </a:cubicBezTo>
                  <a:cubicBezTo>
                    <a:pt x="12" y="135695"/>
                    <a:pt x="32" y="135537"/>
                    <a:pt x="64" y="135381"/>
                  </a:cubicBezTo>
                  <a:lnTo>
                    <a:pt x="64" y="135384"/>
                  </a:lnTo>
                  <a:cubicBezTo>
                    <a:pt x="36" y="135245"/>
                    <a:pt x="18" y="135104"/>
                    <a:pt x="8" y="134963"/>
                  </a:cubicBezTo>
                  <a:cubicBezTo>
                    <a:pt x="4" y="134892"/>
                    <a:pt x="1" y="134821"/>
                    <a:pt x="2" y="134750"/>
                  </a:cubicBezTo>
                  <a:lnTo>
                    <a:pt x="2" y="121808"/>
                  </a:lnTo>
                  <a:lnTo>
                    <a:pt x="2" y="108232"/>
                  </a:lnTo>
                  <a:lnTo>
                    <a:pt x="2" y="81078"/>
                  </a:lnTo>
                  <a:lnTo>
                    <a:pt x="4" y="53926"/>
                  </a:lnTo>
                  <a:lnTo>
                    <a:pt x="4" y="40349"/>
                  </a:lnTo>
                  <a:lnTo>
                    <a:pt x="4" y="33559"/>
                  </a:lnTo>
                  <a:lnTo>
                    <a:pt x="4" y="27621"/>
                  </a:lnTo>
                  <a:cubicBezTo>
                    <a:pt x="5" y="27478"/>
                    <a:pt x="0" y="27337"/>
                    <a:pt x="11" y="27196"/>
                  </a:cubicBezTo>
                  <a:cubicBezTo>
                    <a:pt x="19" y="27054"/>
                    <a:pt x="37" y="26914"/>
                    <a:pt x="65" y="26775"/>
                  </a:cubicBezTo>
                  <a:lnTo>
                    <a:pt x="65" y="26776"/>
                  </a:lnTo>
                  <a:cubicBezTo>
                    <a:pt x="33" y="26604"/>
                    <a:pt x="6" y="26429"/>
                    <a:pt x="4" y="26251"/>
                  </a:cubicBezTo>
                  <a:cubicBezTo>
                    <a:pt x="4" y="26229"/>
                    <a:pt x="4" y="26208"/>
                    <a:pt x="5" y="26186"/>
                  </a:cubicBezTo>
                  <a:lnTo>
                    <a:pt x="7" y="26120"/>
                  </a:lnTo>
                  <a:lnTo>
                    <a:pt x="9" y="25988"/>
                  </a:lnTo>
                  <a:lnTo>
                    <a:pt x="12" y="25921"/>
                  </a:lnTo>
                  <a:lnTo>
                    <a:pt x="13" y="25889"/>
                  </a:lnTo>
                  <a:lnTo>
                    <a:pt x="15" y="25855"/>
                  </a:lnTo>
                  <a:lnTo>
                    <a:pt x="25" y="25723"/>
                  </a:lnTo>
                  <a:lnTo>
                    <a:pt x="35" y="25592"/>
                  </a:lnTo>
                  <a:cubicBezTo>
                    <a:pt x="36" y="25570"/>
                    <a:pt x="37" y="25548"/>
                    <a:pt x="40" y="25526"/>
                  </a:cubicBezTo>
                  <a:lnTo>
                    <a:pt x="48" y="25461"/>
                  </a:lnTo>
                  <a:lnTo>
                    <a:pt x="79" y="25198"/>
                  </a:lnTo>
                  <a:lnTo>
                    <a:pt x="83" y="25165"/>
                  </a:lnTo>
                  <a:lnTo>
                    <a:pt x="89" y="25133"/>
                  </a:lnTo>
                  <a:lnTo>
                    <a:pt x="99" y="25067"/>
                  </a:lnTo>
                  <a:lnTo>
                    <a:pt x="120" y="24937"/>
                  </a:lnTo>
                  <a:lnTo>
                    <a:pt x="142" y="24806"/>
                  </a:lnTo>
                  <a:cubicBezTo>
                    <a:pt x="145" y="24784"/>
                    <a:pt x="149" y="24762"/>
                    <a:pt x="154" y="24741"/>
                  </a:cubicBezTo>
                  <a:lnTo>
                    <a:pt x="167" y="24677"/>
                  </a:lnTo>
                  <a:cubicBezTo>
                    <a:pt x="305" y="23984"/>
                    <a:pt x="506" y="23306"/>
                    <a:pt x="755" y="22647"/>
                  </a:cubicBezTo>
                  <a:cubicBezTo>
                    <a:pt x="1006" y="21988"/>
                    <a:pt x="1297" y="21346"/>
                    <a:pt x="1628" y="20723"/>
                  </a:cubicBezTo>
                  <a:cubicBezTo>
                    <a:pt x="1960" y="20100"/>
                    <a:pt x="2321" y="19495"/>
                    <a:pt x="2714" y="18909"/>
                  </a:cubicBezTo>
                  <a:lnTo>
                    <a:pt x="2860" y="18690"/>
                  </a:lnTo>
                  <a:cubicBezTo>
                    <a:pt x="2883" y="18653"/>
                    <a:pt x="2910" y="18617"/>
                    <a:pt x="2935" y="18582"/>
                  </a:cubicBezTo>
                  <a:lnTo>
                    <a:pt x="3012" y="18473"/>
                  </a:lnTo>
                  <a:lnTo>
                    <a:pt x="3163" y="18257"/>
                  </a:lnTo>
                  <a:lnTo>
                    <a:pt x="3240" y="18149"/>
                  </a:lnTo>
                  <a:cubicBezTo>
                    <a:pt x="3265" y="18114"/>
                    <a:pt x="3293" y="18079"/>
                    <a:pt x="3318" y="18043"/>
                  </a:cubicBezTo>
                  <a:lnTo>
                    <a:pt x="3636" y="17620"/>
                  </a:lnTo>
                  <a:cubicBezTo>
                    <a:pt x="3661" y="17584"/>
                    <a:pt x="3689" y="17551"/>
                    <a:pt x="3716" y="17517"/>
                  </a:cubicBezTo>
                  <a:lnTo>
                    <a:pt x="3799" y="17413"/>
                  </a:lnTo>
                  <a:lnTo>
                    <a:pt x="3962" y="17205"/>
                  </a:lnTo>
                  <a:lnTo>
                    <a:pt x="4045" y="17101"/>
                  </a:lnTo>
                  <a:lnTo>
                    <a:pt x="4086" y="17050"/>
                  </a:lnTo>
                  <a:lnTo>
                    <a:pt x="4128" y="17000"/>
                  </a:lnTo>
                  <a:lnTo>
                    <a:pt x="4298" y="16797"/>
                  </a:lnTo>
                  <a:lnTo>
                    <a:pt x="4467" y="16594"/>
                  </a:lnTo>
                  <a:cubicBezTo>
                    <a:pt x="4496" y="16560"/>
                    <a:pt x="4523" y="16526"/>
                    <a:pt x="4552" y="16493"/>
                  </a:cubicBezTo>
                  <a:lnTo>
                    <a:pt x="4640" y="16394"/>
                  </a:lnTo>
                  <a:lnTo>
                    <a:pt x="4990" y="15998"/>
                  </a:lnTo>
                  <a:cubicBezTo>
                    <a:pt x="5019" y="15964"/>
                    <a:pt x="5049" y="15933"/>
                    <a:pt x="5079" y="15900"/>
                  </a:cubicBezTo>
                  <a:lnTo>
                    <a:pt x="5169" y="15803"/>
                  </a:lnTo>
                  <a:lnTo>
                    <a:pt x="5349" y="15610"/>
                  </a:lnTo>
                  <a:lnTo>
                    <a:pt x="5529" y="15416"/>
                  </a:lnTo>
                  <a:lnTo>
                    <a:pt x="5714" y="15227"/>
                  </a:lnTo>
                  <a:lnTo>
                    <a:pt x="6084" y="14850"/>
                  </a:lnTo>
                  <a:lnTo>
                    <a:pt x="6463" y="14483"/>
                  </a:lnTo>
                  <a:cubicBezTo>
                    <a:pt x="6527" y="14421"/>
                    <a:pt x="6589" y="14359"/>
                    <a:pt x="6653" y="14299"/>
                  </a:cubicBezTo>
                  <a:lnTo>
                    <a:pt x="6848" y="14120"/>
                  </a:lnTo>
                  <a:lnTo>
                    <a:pt x="7236" y="13762"/>
                  </a:lnTo>
                  <a:lnTo>
                    <a:pt x="7634" y="13414"/>
                  </a:lnTo>
                  <a:lnTo>
                    <a:pt x="7832" y="13240"/>
                  </a:lnTo>
                  <a:cubicBezTo>
                    <a:pt x="7865" y="13211"/>
                    <a:pt x="7900" y="13183"/>
                    <a:pt x="7932" y="13153"/>
                  </a:cubicBezTo>
                  <a:lnTo>
                    <a:pt x="8035" y="13069"/>
                  </a:lnTo>
                  <a:lnTo>
                    <a:pt x="8447" y="12732"/>
                  </a:lnTo>
                  <a:cubicBezTo>
                    <a:pt x="8480" y="12704"/>
                    <a:pt x="8514" y="12675"/>
                    <a:pt x="8549" y="12647"/>
                  </a:cubicBezTo>
                  <a:lnTo>
                    <a:pt x="8652" y="12566"/>
                  </a:lnTo>
                  <a:lnTo>
                    <a:pt x="8860" y="12401"/>
                  </a:lnTo>
                  <a:lnTo>
                    <a:pt x="9066" y="12238"/>
                  </a:lnTo>
                  <a:lnTo>
                    <a:pt x="9170" y="12155"/>
                  </a:lnTo>
                  <a:lnTo>
                    <a:pt x="9222" y="12114"/>
                  </a:lnTo>
                  <a:lnTo>
                    <a:pt x="9275" y="12075"/>
                  </a:lnTo>
                  <a:lnTo>
                    <a:pt x="9697" y="11756"/>
                  </a:lnTo>
                  <a:lnTo>
                    <a:pt x="9908" y="11598"/>
                  </a:lnTo>
                  <a:cubicBezTo>
                    <a:pt x="9943" y="11571"/>
                    <a:pt x="9979" y="11545"/>
                    <a:pt x="10015" y="11519"/>
                  </a:cubicBezTo>
                  <a:lnTo>
                    <a:pt x="10123" y="11442"/>
                  </a:lnTo>
                  <a:cubicBezTo>
                    <a:pt x="10410" y="11238"/>
                    <a:pt x="10693" y="11030"/>
                    <a:pt x="10987" y="10834"/>
                  </a:cubicBezTo>
                  <a:lnTo>
                    <a:pt x="11424" y="10536"/>
                  </a:lnTo>
                  <a:lnTo>
                    <a:pt x="11479" y="10499"/>
                  </a:lnTo>
                  <a:lnTo>
                    <a:pt x="11534" y="10463"/>
                  </a:lnTo>
                  <a:lnTo>
                    <a:pt x="11645" y="10392"/>
                  </a:lnTo>
                  <a:lnTo>
                    <a:pt x="11866" y="10248"/>
                  </a:lnTo>
                  <a:cubicBezTo>
                    <a:pt x="13049" y="9481"/>
                    <a:pt x="14270" y="8774"/>
                    <a:pt x="15519" y="8121"/>
                  </a:cubicBezTo>
                  <a:cubicBezTo>
                    <a:pt x="16767" y="7468"/>
                    <a:pt x="18044" y="6868"/>
                    <a:pt x="19340" y="6315"/>
                  </a:cubicBezTo>
                  <a:lnTo>
                    <a:pt x="19828" y="6111"/>
                  </a:lnTo>
                  <a:lnTo>
                    <a:pt x="20071" y="6009"/>
                  </a:lnTo>
                  <a:cubicBezTo>
                    <a:pt x="20153" y="5975"/>
                    <a:pt x="20235" y="5943"/>
                    <a:pt x="20316" y="5911"/>
                  </a:cubicBezTo>
                  <a:lnTo>
                    <a:pt x="20808" y="5716"/>
                  </a:lnTo>
                  <a:lnTo>
                    <a:pt x="21053" y="5618"/>
                  </a:lnTo>
                  <a:lnTo>
                    <a:pt x="21176" y="5570"/>
                  </a:lnTo>
                  <a:lnTo>
                    <a:pt x="21238" y="5546"/>
                  </a:lnTo>
                  <a:lnTo>
                    <a:pt x="21300" y="5522"/>
                  </a:lnTo>
                  <a:lnTo>
                    <a:pt x="22290" y="5152"/>
                  </a:lnTo>
                  <a:lnTo>
                    <a:pt x="22413" y="5106"/>
                  </a:lnTo>
                  <a:lnTo>
                    <a:pt x="22538" y="5063"/>
                  </a:lnTo>
                  <a:lnTo>
                    <a:pt x="22788" y="4975"/>
                  </a:lnTo>
                  <a:lnTo>
                    <a:pt x="23286" y="4800"/>
                  </a:lnTo>
                  <a:cubicBezTo>
                    <a:pt x="23618" y="4680"/>
                    <a:pt x="23954" y="4574"/>
                    <a:pt x="24288" y="4463"/>
                  </a:cubicBezTo>
                  <a:lnTo>
                    <a:pt x="24790" y="4298"/>
                  </a:lnTo>
                  <a:cubicBezTo>
                    <a:pt x="24873" y="4270"/>
                    <a:pt x="24958" y="4244"/>
                    <a:pt x="25042" y="4218"/>
                  </a:cubicBezTo>
                  <a:lnTo>
                    <a:pt x="25294" y="4140"/>
                  </a:lnTo>
                  <a:lnTo>
                    <a:pt x="25799" y="3985"/>
                  </a:lnTo>
                  <a:lnTo>
                    <a:pt x="26052" y="3908"/>
                  </a:lnTo>
                  <a:lnTo>
                    <a:pt x="26178" y="3868"/>
                  </a:lnTo>
                  <a:lnTo>
                    <a:pt x="26305" y="3832"/>
                  </a:lnTo>
                  <a:lnTo>
                    <a:pt x="27321" y="3541"/>
                  </a:lnTo>
                  <a:lnTo>
                    <a:pt x="27448" y="3504"/>
                  </a:lnTo>
                  <a:lnTo>
                    <a:pt x="27512" y="3486"/>
                  </a:lnTo>
                  <a:lnTo>
                    <a:pt x="27575" y="3468"/>
                  </a:lnTo>
                  <a:lnTo>
                    <a:pt x="27831" y="3401"/>
                  </a:lnTo>
                  <a:lnTo>
                    <a:pt x="28342" y="3264"/>
                  </a:lnTo>
                  <a:lnTo>
                    <a:pt x="28850" y="3128"/>
                  </a:lnTo>
                  <a:cubicBezTo>
                    <a:pt x="29022" y="3085"/>
                    <a:pt x="29192" y="3043"/>
                    <a:pt x="29363" y="3001"/>
                  </a:cubicBezTo>
                  <a:lnTo>
                    <a:pt x="29877" y="2873"/>
                  </a:lnTo>
                  <a:lnTo>
                    <a:pt x="30133" y="2811"/>
                  </a:lnTo>
                  <a:cubicBezTo>
                    <a:pt x="30218" y="2790"/>
                    <a:pt x="30304" y="2766"/>
                    <a:pt x="30390" y="2748"/>
                  </a:cubicBezTo>
                  <a:lnTo>
                    <a:pt x="31420" y="2513"/>
                  </a:lnTo>
                  <a:cubicBezTo>
                    <a:pt x="31763" y="2431"/>
                    <a:pt x="32109" y="2363"/>
                    <a:pt x="32453" y="2289"/>
                  </a:cubicBezTo>
                  <a:lnTo>
                    <a:pt x="32971" y="2181"/>
                  </a:lnTo>
                  <a:lnTo>
                    <a:pt x="33229" y="2127"/>
                  </a:lnTo>
                  <a:cubicBezTo>
                    <a:pt x="33315" y="2108"/>
                    <a:pt x="33402" y="2093"/>
                    <a:pt x="33489" y="2076"/>
                  </a:cubicBezTo>
                  <a:lnTo>
                    <a:pt x="34527" y="1877"/>
                  </a:lnTo>
                  <a:lnTo>
                    <a:pt x="34786" y="1827"/>
                  </a:lnTo>
                  <a:lnTo>
                    <a:pt x="35046" y="1782"/>
                  </a:lnTo>
                  <a:lnTo>
                    <a:pt x="35567" y="1691"/>
                  </a:lnTo>
                  <a:lnTo>
                    <a:pt x="36087" y="1600"/>
                  </a:lnTo>
                  <a:lnTo>
                    <a:pt x="36347" y="1554"/>
                  </a:lnTo>
                  <a:cubicBezTo>
                    <a:pt x="36435" y="1539"/>
                    <a:pt x="36521" y="1526"/>
                    <a:pt x="36609" y="1512"/>
                  </a:cubicBezTo>
                  <a:lnTo>
                    <a:pt x="37652" y="1348"/>
                  </a:lnTo>
                  <a:cubicBezTo>
                    <a:pt x="38000" y="1291"/>
                    <a:pt x="38350" y="1244"/>
                    <a:pt x="38699" y="1195"/>
                  </a:cubicBezTo>
                  <a:lnTo>
                    <a:pt x="39222" y="1122"/>
                  </a:lnTo>
                  <a:lnTo>
                    <a:pt x="39484" y="1084"/>
                  </a:lnTo>
                  <a:lnTo>
                    <a:pt x="39614" y="1067"/>
                  </a:lnTo>
                  <a:cubicBezTo>
                    <a:pt x="39659" y="1060"/>
                    <a:pt x="39702" y="1054"/>
                    <a:pt x="39746" y="1049"/>
                  </a:cubicBezTo>
                  <a:cubicBezTo>
                    <a:pt x="42541" y="684"/>
                    <a:pt x="45347" y="420"/>
                    <a:pt x="48162" y="255"/>
                  </a:cubicBezTo>
                  <a:cubicBezTo>
                    <a:pt x="50975" y="86"/>
                    <a:pt x="53793" y="2"/>
                    <a:pt x="56613" y="3"/>
                  </a:cubicBezTo>
                  <a:cubicBezTo>
                    <a:pt x="59431" y="1"/>
                    <a:pt x="62250" y="68"/>
                    <a:pt x="65065" y="221"/>
                  </a:cubicBezTo>
                  <a:cubicBezTo>
                    <a:pt x="67878" y="378"/>
                    <a:pt x="70689" y="620"/>
                    <a:pt x="73485" y="965"/>
                  </a:cubicBezTo>
                  <a:lnTo>
                    <a:pt x="74010" y="1030"/>
                  </a:lnTo>
                  <a:cubicBezTo>
                    <a:pt x="74098" y="1040"/>
                    <a:pt x="74185" y="1051"/>
                    <a:pt x="74273" y="1062"/>
                  </a:cubicBezTo>
                  <a:lnTo>
                    <a:pt x="74535" y="1098"/>
                  </a:lnTo>
                  <a:lnTo>
                    <a:pt x="75581" y="1244"/>
                  </a:lnTo>
                  <a:cubicBezTo>
                    <a:pt x="75931" y="1290"/>
                    <a:pt x="76279" y="1348"/>
                    <a:pt x="76627" y="1402"/>
                  </a:cubicBezTo>
                  <a:lnTo>
                    <a:pt x="77149" y="1482"/>
                  </a:lnTo>
                  <a:lnTo>
                    <a:pt x="77410" y="1523"/>
                  </a:lnTo>
                  <a:cubicBezTo>
                    <a:pt x="77497" y="1537"/>
                    <a:pt x="77585" y="1550"/>
                    <a:pt x="77671" y="1565"/>
                  </a:cubicBezTo>
                  <a:lnTo>
                    <a:pt x="78713" y="1744"/>
                  </a:lnTo>
                  <a:lnTo>
                    <a:pt x="78973" y="1790"/>
                  </a:lnTo>
                  <a:lnTo>
                    <a:pt x="79104" y="1812"/>
                  </a:lnTo>
                  <a:cubicBezTo>
                    <a:pt x="79147" y="1819"/>
                    <a:pt x="79191" y="1827"/>
                    <a:pt x="79233" y="1835"/>
                  </a:cubicBezTo>
                  <a:lnTo>
                    <a:pt x="79752" y="1935"/>
                  </a:lnTo>
                  <a:lnTo>
                    <a:pt x="80271" y="2034"/>
                  </a:lnTo>
                  <a:lnTo>
                    <a:pt x="80531" y="2083"/>
                  </a:lnTo>
                  <a:lnTo>
                    <a:pt x="80661" y="2107"/>
                  </a:lnTo>
                  <a:cubicBezTo>
                    <a:pt x="80705" y="2115"/>
                    <a:pt x="80747" y="2124"/>
                    <a:pt x="80790" y="2133"/>
                  </a:cubicBezTo>
                  <a:lnTo>
                    <a:pt x="81826" y="2349"/>
                  </a:lnTo>
                  <a:lnTo>
                    <a:pt x="82085" y="2402"/>
                  </a:lnTo>
                  <a:cubicBezTo>
                    <a:pt x="82171" y="2420"/>
                    <a:pt x="82257" y="2437"/>
                    <a:pt x="82342" y="2458"/>
                  </a:cubicBezTo>
                  <a:lnTo>
                    <a:pt x="82858" y="2575"/>
                  </a:lnTo>
                  <a:lnTo>
                    <a:pt x="83373" y="2692"/>
                  </a:lnTo>
                  <a:cubicBezTo>
                    <a:pt x="83545" y="2730"/>
                    <a:pt x="83717" y="2767"/>
                    <a:pt x="83888" y="2811"/>
                  </a:cubicBezTo>
                  <a:lnTo>
                    <a:pt x="84914" y="3064"/>
                  </a:lnTo>
                  <a:cubicBezTo>
                    <a:pt x="85000" y="3085"/>
                    <a:pt x="85086" y="3104"/>
                    <a:pt x="85171" y="3127"/>
                  </a:cubicBezTo>
                  <a:lnTo>
                    <a:pt x="85426" y="3195"/>
                  </a:lnTo>
                  <a:lnTo>
                    <a:pt x="85937" y="3331"/>
                  </a:lnTo>
                  <a:lnTo>
                    <a:pt x="86447" y="3466"/>
                  </a:lnTo>
                  <a:cubicBezTo>
                    <a:pt x="86532" y="3488"/>
                    <a:pt x="86617" y="3514"/>
                    <a:pt x="86701" y="3537"/>
                  </a:cubicBezTo>
                  <a:lnTo>
                    <a:pt x="86955" y="3611"/>
                  </a:lnTo>
                  <a:lnTo>
                    <a:pt x="87464" y="3756"/>
                  </a:lnTo>
                  <a:lnTo>
                    <a:pt x="87718" y="3829"/>
                  </a:lnTo>
                  <a:lnTo>
                    <a:pt x="87845" y="3865"/>
                  </a:lnTo>
                  <a:cubicBezTo>
                    <a:pt x="87887" y="3878"/>
                    <a:pt x="87929" y="3891"/>
                    <a:pt x="87971" y="3903"/>
                  </a:cubicBezTo>
                  <a:lnTo>
                    <a:pt x="88981" y="4214"/>
                  </a:lnTo>
                  <a:cubicBezTo>
                    <a:pt x="89150" y="4264"/>
                    <a:pt x="89317" y="4320"/>
                    <a:pt x="89485" y="4375"/>
                  </a:cubicBezTo>
                  <a:lnTo>
                    <a:pt x="89986" y="4539"/>
                  </a:lnTo>
                  <a:cubicBezTo>
                    <a:pt x="91324" y="4985"/>
                    <a:pt x="92646" y="5471"/>
                    <a:pt x="93953" y="6000"/>
                  </a:cubicBezTo>
                  <a:cubicBezTo>
                    <a:pt x="95256" y="6537"/>
                    <a:pt x="96538" y="7122"/>
                    <a:pt x="97797" y="7756"/>
                  </a:cubicBezTo>
                  <a:cubicBezTo>
                    <a:pt x="99055" y="8393"/>
                    <a:pt x="100285" y="9084"/>
                    <a:pt x="101477" y="9835"/>
                  </a:cubicBezTo>
                  <a:lnTo>
                    <a:pt x="101701" y="9975"/>
                  </a:lnTo>
                  <a:lnTo>
                    <a:pt x="101923" y="10120"/>
                  </a:lnTo>
                  <a:lnTo>
                    <a:pt x="102363" y="10410"/>
                  </a:lnTo>
                  <a:cubicBezTo>
                    <a:pt x="102513" y="10505"/>
                    <a:pt x="102655" y="10607"/>
                    <a:pt x="102801" y="10708"/>
                  </a:cubicBezTo>
                  <a:lnTo>
                    <a:pt x="103236" y="11009"/>
                  </a:lnTo>
                  <a:cubicBezTo>
                    <a:pt x="103272" y="11033"/>
                    <a:pt x="103308" y="11059"/>
                    <a:pt x="103343" y="11084"/>
                  </a:cubicBezTo>
                  <a:lnTo>
                    <a:pt x="103450" y="11163"/>
                  </a:lnTo>
                  <a:lnTo>
                    <a:pt x="103662" y="11318"/>
                  </a:lnTo>
                  <a:lnTo>
                    <a:pt x="103875" y="11473"/>
                  </a:lnTo>
                  <a:cubicBezTo>
                    <a:pt x="103946" y="11525"/>
                    <a:pt x="104017" y="11577"/>
                    <a:pt x="104087" y="11630"/>
                  </a:cubicBezTo>
                  <a:lnTo>
                    <a:pt x="104506" y="11952"/>
                  </a:lnTo>
                  <a:lnTo>
                    <a:pt x="104716" y="12113"/>
                  </a:lnTo>
                  <a:lnTo>
                    <a:pt x="104921" y="12279"/>
                  </a:lnTo>
                  <a:cubicBezTo>
                    <a:pt x="106020" y="13160"/>
                    <a:pt x="107072" y="14103"/>
                    <a:pt x="108041" y="15126"/>
                  </a:cubicBezTo>
                  <a:lnTo>
                    <a:pt x="108223" y="15317"/>
                  </a:lnTo>
                  <a:lnTo>
                    <a:pt x="108315" y="15413"/>
                  </a:lnTo>
                  <a:lnTo>
                    <a:pt x="108403" y="15511"/>
                  </a:lnTo>
                  <a:lnTo>
                    <a:pt x="108757" y="15904"/>
                  </a:lnTo>
                  <a:cubicBezTo>
                    <a:pt x="108817" y="15968"/>
                    <a:pt x="108873" y="16035"/>
                    <a:pt x="108931" y="16103"/>
                  </a:cubicBezTo>
                  <a:lnTo>
                    <a:pt x="109102" y="16304"/>
                  </a:lnTo>
                  <a:lnTo>
                    <a:pt x="109274" y="16504"/>
                  </a:lnTo>
                  <a:lnTo>
                    <a:pt x="109441" y="16710"/>
                  </a:lnTo>
                  <a:lnTo>
                    <a:pt x="109606" y="16915"/>
                  </a:lnTo>
                  <a:cubicBezTo>
                    <a:pt x="109661" y="16984"/>
                    <a:pt x="109718" y="17051"/>
                    <a:pt x="109771" y="17122"/>
                  </a:cubicBezTo>
                  <a:lnTo>
                    <a:pt x="110091" y="17542"/>
                  </a:lnTo>
                  <a:lnTo>
                    <a:pt x="110132" y="17595"/>
                  </a:lnTo>
                  <a:lnTo>
                    <a:pt x="110171" y="17648"/>
                  </a:lnTo>
                  <a:lnTo>
                    <a:pt x="110248" y="17756"/>
                  </a:lnTo>
                  <a:lnTo>
                    <a:pt x="110402" y="17969"/>
                  </a:lnTo>
                  <a:lnTo>
                    <a:pt x="110480" y="18077"/>
                  </a:lnTo>
                  <a:lnTo>
                    <a:pt x="110518" y="18130"/>
                  </a:lnTo>
                  <a:lnTo>
                    <a:pt x="110556" y="18185"/>
                  </a:lnTo>
                  <a:lnTo>
                    <a:pt x="110704" y="18403"/>
                  </a:lnTo>
                  <a:cubicBezTo>
                    <a:pt x="111099" y="18986"/>
                    <a:pt x="111469" y="19587"/>
                    <a:pt x="111805" y="20206"/>
                  </a:cubicBezTo>
                  <a:cubicBezTo>
                    <a:pt x="112141" y="20827"/>
                    <a:pt x="112440" y="21465"/>
                    <a:pt x="112702" y="22119"/>
                  </a:cubicBezTo>
                  <a:lnTo>
                    <a:pt x="112727" y="22181"/>
                  </a:lnTo>
                  <a:lnTo>
                    <a:pt x="112751" y="22243"/>
                  </a:lnTo>
                  <a:lnTo>
                    <a:pt x="112797" y="22366"/>
                  </a:lnTo>
                  <a:lnTo>
                    <a:pt x="112889" y="22614"/>
                  </a:lnTo>
                  <a:lnTo>
                    <a:pt x="112901" y="22645"/>
                  </a:lnTo>
                  <a:lnTo>
                    <a:pt x="112912" y="22677"/>
                  </a:lnTo>
                  <a:lnTo>
                    <a:pt x="112933" y="22738"/>
                  </a:lnTo>
                  <a:lnTo>
                    <a:pt x="112976" y="22864"/>
                  </a:lnTo>
                  <a:cubicBezTo>
                    <a:pt x="113004" y="22947"/>
                    <a:pt x="113032" y="23031"/>
                    <a:pt x="113060" y="23114"/>
                  </a:cubicBezTo>
                  <a:lnTo>
                    <a:pt x="113136" y="23367"/>
                  </a:lnTo>
                  <a:cubicBezTo>
                    <a:pt x="113161" y="23452"/>
                    <a:pt x="113188" y="23536"/>
                    <a:pt x="113209" y="23621"/>
                  </a:cubicBezTo>
                  <a:cubicBezTo>
                    <a:pt x="113252" y="23792"/>
                    <a:pt x="113302" y="23961"/>
                    <a:pt x="113339" y="24133"/>
                  </a:cubicBezTo>
                  <a:lnTo>
                    <a:pt x="113397" y="24391"/>
                  </a:lnTo>
                  <a:lnTo>
                    <a:pt x="113446" y="24651"/>
                  </a:lnTo>
                  <a:lnTo>
                    <a:pt x="113470" y="24781"/>
                  </a:lnTo>
                  <a:lnTo>
                    <a:pt x="113490" y="24911"/>
                  </a:lnTo>
                  <a:lnTo>
                    <a:pt x="113530" y="25172"/>
                  </a:lnTo>
                  <a:cubicBezTo>
                    <a:pt x="113575" y="25522"/>
                    <a:pt x="113600" y="25873"/>
                    <a:pt x="113604" y="26226"/>
                  </a:cubicBezTo>
                  <a:close/>
                </a:path>
              </a:pathLst>
            </a:custGeom>
            <a:solidFill>
              <a:srgbClr val="93B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517;p36">
              <a:extLst>
                <a:ext uri="{FF2B5EF4-FFF2-40B4-BE49-F238E27FC236}">
                  <a16:creationId xmlns:a16="http://schemas.microsoft.com/office/drawing/2014/main" id="{B5E55338-97F5-4F61-943B-8200C94F0EC4}"/>
                </a:ext>
              </a:extLst>
            </p:cNvPr>
            <p:cNvSpPr/>
            <p:nvPr/>
          </p:nvSpPr>
          <p:spPr>
            <a:xfrm>
              <a:off x="5843713" y="2216373"/>
              <a:ext cx="1814308" cy="1491575"/>
            </a:xfrm>
            <a:custGeom>
              <a:avLst/>
              <a:gdLst/>
              <a:ahLst/>
              <a:cxnLst/>
              <a:rect l="l" t="t" r="r" b="b"/>
              <a:pathLst>
                <a:path w="99251" h="81596" extrusionOk="0">
                  <a:moveTo>
                    <a:pt x="99250" y="11027"/>
                  </a:moveTo>
                  <a:cubicBezTo>
                    <a:pt x="99250" y="4938"/>
                    <a:pt x="77032" y="1"/>
                    <a:pt x="49625" y="1"/>
                  </a:cubicBezTo>
                  <a:cubicBezTo>
                    <a:pt x="22217" y="1"/>
                    <a:pt x="0" y="4938"/>
                    <a:pt x="0" y="11027"/>
                  </a:cubicBezTo>
                  <a:cubicBezTo>
                    <a:pt x="0" y="11189"/>
                    <a:pt x="25" y="11348"/>
                    <a:pt x="56" y="11509"/>
                  </a:cubicBezTo>
                  <a:cubicBezTo>
                    <a:pt x="19" y="11686"/>
                    <a:pt x="1" y="11866"/>
                    <a:pt x="0" y="12047"/>
                  </a:cubicBezTo>
                  <a:lnTo>
                    <a:pt x="0" y="69551"/>
                  </a:lnTo>
                  <a:cubicBezTo>
                    <a:pt x="1" y="69731"/>
                    <a:pt x="19" y="69911"/>
                    <a:pt x="56" y="70087"/>
                  </a:cubicBezTo>
                  <a:cubicBezTo>
                    <a:pt x="25" y="70248"/>
                    <a:pt x="0" y="70407"/>
                    <a:pt x="0" y="70569"/>
                  </a:cubicBezTo>
                  <a:cubicBezTo>
                    <a:pt x="0" y="76659"/>
                    <a:pt x="22217" y="81596"/>
                    <a:pt x="49625" y="81596"/>
                  </a:cubicBezTo>
                  <a:cubicBezTo>
                    <a:pt x="77032" y="81596"/>
                    <a:pt x="99250" y="76659"/>
                    <a:pt x="99250" y="70569"/>
                  </a:cubicBezTo>
                  <a:cubicBezTo>
                    <a:pt x="99250" y="70407"/>
                    <a:pt x="99227" y="70248"/>
                    <a:pt x="99197" y="70087"/>
                  </a:cubicBezTo>
                  <a:cubicBezTo>
                    <a:pt x="99232" y="69911"/>
                    <a:pt x="99250" y="69731"/>
                    <a:pt x="99250" y="69551"/>
                  </a:cubicBezTo>
                  <a:lnTo>
                    <a:pt x="99250" y="12047"/>
                  </a:lnTo>
                  <a:cubicBezTo>
                    <a:pt x="99250" y="11866"/>
                    <a:pt x="99232" y="11686"/>
                    <a:pt x="99197" y="11509"/>
                  </a:cubicBezTo>
                  <a:cubicBezTo>
                    <a:pt x="99227" y="11348"/>
                    <a:pt x="99250" y="11189"/>
                    <a:pt x="99250" y="11027"/>
                  </a:cubicBez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518;p36">
              <a:extLst>
                <a:ext uri="{FF2B5EF4-FFF2-40B4-BE49-F238E27FC236}">
                  <a16:creationId xmlns:a16="http://schemas.microsoft.com/office/drawing/2014/main" id="{6A0A67A3-4820-404D-8F13-EBC6184A6EEC}"/>
                </a:ext>
              </a:extLst>
            </p:cNvPr>
            <p:cNvSpPr/>
            <p:nvPr/>
          </p:nvSpPr>
          <p:spPr>
            <a:xfrm>
              <a:off x="5843713" y="2216373"/>
              <a:ext cx="1814308" cy="403184"/>
            </a:xfrm>
            <a:custGeom>
              <a:avLst/>
              <a:gdLst/>
              <a:ahLst/>
              <a:cxnLst/>
              <a:rect l="l" t="t" r="r" b="b"/>
              <a:pathLst>
                <a:path w="99251" h="22056" extrusionOk="0">
                  <a:moveTo>
                    <a:pt x="99250" y="11027"/>
                  </a:moveTo>
                  <a:cubicBezTo>
                    <a:pt x="99250" y="17118"/>
                    <a:pt x="77032" y="22056"/>
                    <a:pt x="49625" y="22056"/>
                  </a:cubicBezTo>
                  <a:cubicBezTo>
                    <a:pt x="22217" y="22056"/>
                    <a:pt x="0" y="17118"/>
                    <a:pt x="0" y="11027"/>
                  </a:cubicBezTo>
                  <a:cubicBezTo>
                    <a:pt x="0" y="4938"/>
                    <a:pt x="22217" y="1"/>
                    <a:pt x="49625" y="1"/>
                  </a:cubicBezTo>
                  <a:cubicBezTo>
                    <a:pt x="77032" y="1"/>
                    <a:pt x="99250" y="4938"/>
                    <a:pt x="99250" y="11027"/>
                  </a:cubicBezTo>
                  <a:close/>
                </a:path>
              </a:pathLst>
            </a:custGeom>
            <a:solidFill>
              <a:srgbClr val="F9C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519;p36">
              <a:extLst>
                <a:ext uri="{FF2B5EF4-FFF2-40B4-BE49-F238E27FC236}">
                  <a16:creationId xmlns:a16="http://schemas.microsoft.com/office/drawing/2014/main" id="{44E51988-0133-4579-AE53-97CC245C6CD8}"/>
                </a:ext>
              </a:extLst>
            </p:cNvPr>
            <p:cNvSpPr/>
            <p:nvPr/>
          </p:nvSpPr>
          <p:spPr>
            <a:xfrm>
              <a:off x="6204561" y="714397"/>
              <a:ext cx="1118096" cy="640294"/>
            </a:xfrm>
            <a:custGeom>
              <a:avLst/>
              <a:gdLst/>
              <a:ahLst/>
              <a:cxnLst/>
              <a:rect l="l" t="t" r="r" b="b"/>
              <a:pathLst>
                <a:path w="61165" h="35027" extrusionOk="0">
                  <a:moveTo>
                    <a:pt x="61164" y="6798"/>
                  </a:moveTo>
                  <a:cubicBezTo>
                    <a:pt x="61164" y="3045"/>
                    <a:pt x="47473" y="0"/>
                    <a:pt x="30581" y="0"/>
                  </a:cubicBezTo>
                  <a:cubicBezTo>
                    <a:pt x="13690" y="0"/>
                    <a:pt x="0" y="3045"/>
                    <a:pt x="0" y="6798"/>
                  </a:cubicBezTo>
                  <a:cubicBezTo>
                    <a:pt x="2" y="6897"/>
                    <a:pt x="13" y="6996"/>
                    <a:pt x="34" y="7093"/>
                  </a:cubicBezTo>
                  <a:cubicBezTo>
                    <a:pt x="12" y="7203"/>
                    <a:pt x="0" y="7313"/>
                    <a:pt x="0" y="7425"/>
                  </a:cubicBezTo>
                  <a:lnTo>
                    <a:pt x="0" y="27603"/>
                  </a:lnTo>
                  <a:cubicBezTo>
                    <a:pt x="0" y="27714"/>
                    <a:pt x="12" y="27826"/>
                    <a:pt x="34" y="27934"/>
                  </a:cubicBezTo>
                  <a:cubicBezTo>
                    <a:pt x="13" y="28032"/>
                    <a:pt x="2" y="28131"/>
                    <a:pt x="0" y="28230"/>
                  </a:cubicBezTo>
                  <a:cubicBezTo>
                    <a:pt x="0" y="31983"/>
                    <a:pt x="13692" y="35026"/>
                    <a:pt x="30581" y="35026"/>
                  </a:cubicBezTo>
                  <a:cubicBezTo>
                    <a:pt x="47472" y="35026"/>
                    <a:pt x="61164" y="31983"/>
                    <a:pt x="61164" y="28230"/>
                  </a:cubicBezTo>
                  <a:cubicBezTo>
                    <a:pt x="61162" y="28131"/>
                    <a:pt x="61151" y="28032"/>
                    <a:pt x="61130" y="27935"/>
                  </a:cubicBezTo>
                  <a:cubicBezTo>
                    <a:pt x="61153" y="27826"/>
                    <a:pt x="61164" y="27715"/>
                    <a:pt x="61164" y="27603"/>
                  </a:cubicBezTo>
                  <a:lnTo>
                    <a:pt x="61164" y="7425"/>
                  </a:lnTo>
                  <a:cubicBezTo>
                    <a:pt x="61164" y="7313"/>
                    <a:pt x="61153" y="7203"/>
                    <a:pt x="61130" y="7093"/>
                  </a:cubicBezTo>
                  <a:cubicBezTo>
                    <a:pt x="61150" y="6996"/>
                    <a:pt x="61162" y="6897"/>
                    <a:pt x="61164" y="6798"/>
                  </a:cubicBezTo>
                  <a:close/>
                </a:path>
              </a:pathLst>
            </a:custGeom>
            <a:solidFill>
              <a:srgbClr val="3E2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520;p36">
              <a:extLst>
                <a:ext uri="{FF2B5EF4-FFF2-40B4-BE49-F238E27FC236}">
                  <a16:creationId xmlns:a16="http://schemas.microsoft.com/office/drawing/2014/main" id="{299839B5-AFB7-4FF4-9DF0-8BD0D5BB706F}"/>
                </a:ext>
              </a:extLst>
            </p:cNvPr>
            <p:cNvSpPr/>
            <p:nvPr/>
          </p:nvSpPr>
          <p:spPr>
            <a:xfrm>
              <a:off x="6204561" y="714397"/>
              <a:ext cx="1118096" cy="248517"/>
            </a:xfrm>
            <a:custGeom>
              <a:avLst/>
              <a:gdLst/>
              <a:ahLst/>
              <a:cxnLst/>
              <a:rect l="l" t="t" r="r" b="b"/>
              <a:pathLst>
                <a:path w="61165" h="13595" extrusionOk="0">
                  <a:moveTo>
                    <a:pt x="61164" y="6798"/>
                  </a:moveTo>
                  <a:cubicBezTo>
                    <a:pt x="61164" y="8600"/>
                    <a:pt x="57942" y="10328"/>
                    <a:pt x="52207" y="11603"/>
                  </a:cubicBezTo>
                  <a:cubicBezTo>
                    <a:pt x="46471" y="12878"/>
                    <a:pt x="38693" y="13594"/>
                    <a:pt x="30581" y="13594"/>
                  </a:cubicBezTo>
                  <a:cubicBezTo>
                    <a:pt x="22470" y="13594"/>
                    <a:pt x="14692" y="12878"/>
                    <a:pt x="8956" y="11603"/>
                  </a:cubicBezTo>
                  <a:cubicBezTo>
                    <a:pt x="3221" y="10328"/>
                    <a:pt x="0" y="8600"/>
                    <a:pt x="0" y="6798"/>
                  </a:cubicBezTo>
                  <a:cubicBezTo>
                    <a:pt x="0" y="4995"/>
                    <a:pt x="3221" y="3266"/>
                    <a:pt x="8956" y="1991"/>
                  </a:cubicBezTo>
                  <a:cubicBezTo>
                    <a:pt x="14692" y="717"/>
                    <a:pt x="22470" y="0"/>
                    <a:pt x="30581" y="0"/>
                  </a:cubicBezTo>
                  <a:cubicBezTo>
                    <a:pt x="38693" y="0"/>
                    <a:pt x="46471" y="717"/>
                    <a:pt x="52207" y="1991"/>
                  </a:cubicBezTo>
                  <a:cubicBezTo>
                    <a:pt x="57942" y="3266"/>
                    <a:pt x="61164" y="4995"/>
                    <a:pt x="61164" y="6798"/>
                  </a:cubicBezTo>
                  <a:close/>
                </a:path>
              </a:pathLst>
            </a:custGeom>
            <a:solidFill>
              <a:srgbClr val="32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521;p36">
              <a:extLst>
                <a:ext uri="{FF2B5EF4-FFF2-40B4-BE49-F238E27FC236}">
                  <a16:creationId xmlns:a16="http://schemas.microsoft.com/office/drawing/2014/main" id="{F392B4CF-C68D-4F61-A608-7F6141F8B093}"/>
                </a:ext>
              </a:extLst>
            </p:cNvPr>
            <p:cNvSpPr/>
            <p:nvPr/>
          </p:nvSpPr>
          <p:spPr>
            <a:xfrm>
              <a:off x="6442237" y="749476"/>
              <a:ext cx="642707" cy="142840"/>
            </a:xfrm>
            <a:custGeom>
              <a:avLst/>
              <a:gdLst/>
              <a:ahLst/>
              <a:cxnLst/>
              <a:rect l="l" t="t" r="r" b="b"/>
              <a:pathLst>
                <a:path w="35159" h="7814" extrusionOk="0">
                  <a:moveTo>
                    <a:pt x="35159" y="3907"/>
                  </a:moveTo>
                  <a:cubicBezTo>
                    <a:pt x="35159" y="6064"/>
                    <a:pt x="27289" y="7813"/>
                    <a:pt x="17579" y="7813"/>
                  </a:cubicBezTo>
                  <a:cubicBezTo>
                    <a:pt x="7871" y="7813"/>
                    <a:pt x="0" y="6064"/>
                    <a:pt x="0" y="3907"/>
                  </a:cubicBezTo>
                  <a:cubicBezTo>
                    <a:pt x="0" y="1750"/>
                    <a:pt x="7871" y="0"/>
                    <a:pt x="17579" y="0"/>
                  </a:cubicBezTo>
                  <a:cubicBezTo>
                    <a:pt x="27289" y="0"/>
                    <a:pt x="35159" y="1750"/>
                    <a:pt x="35159" y="3907"/>
                  </a:cubicBezTo>
                  <a:close/>
                </a:path>
              </a:pathLst>
            </a:custGeom>
            <a:solidFill>
              <a:srgbClr val="32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522;p36">
              <a:extLst>
                <a:ext uri="{FF2B5EF4-FFF2-40B4-BE49-F238E27FC236}">
                  <a16:creationId xmlns:a16="http://schemas.microsoft.com/office/drawing/2014/main" id="{1765AE94-80C0-470D-87BA-8A4DE1D5F916}"/>
                </a:ext>
              </a:extLst>
            </p:cNvPr>
            <p:cNvSpPr/>
            <p:nvPr/>
          </p:nvSpPr>
          <p:spPr>
            <a:xfrm>
              <a:off x="6204360" y="714269"/>
              <a:ext cx="1118297" cy="248699"/>
            </a:xfrm>
            <a:custGeom>
              <a:avLst/>
              <a:gdLst/>
              <a:ahLst/>
              <a:cxnLst/>
              <a:rect l="l" t="t" r="r" b="b"/>
              <a:pathLst>
                <a:path w="61176" h="13605" extrusionOk="0">
                  <a:moveTo>
                    <a:pt x="61175" y="6805"/>
                  </a:moveTo>
                  <a:cubicBezTo>
                    <a:pt x="61175" y="6889"/>
                    <a:pt x="61167" y="6973"/>
                    <a:pt x="61154" y="7057"/>
                  </a:cubicBezTo>
                  <a:cubicBezTo>
                    <a:pt x="61152" y="7078"/>
                    <a:pt x="61146" y="7098"/>
                    <a:pt x="61143" y="7119"/>
                  </a:cubicBezTo>
                  <a:lnTo>
                    <a:pt x="61137" y="7150"/>
                  </a:lnTo>
                  <a:cubicBezTo>
                    <a:pt x="61134" y="7161"/>
                    <a:pt x="61131" y="7170"/>
                    <a:pt x="61129" y="7180"/>
                  </a:cubicBezTo>
                  <a:lnTo>
                    <a:pt x="61113" y="7242"/>
                  </a:lnTo>
                  <a:lnTo>
                    <a:pt x="61094" y="7302"/>
                  </a:lnTo>
                  <a:cubicBezTo>
                    <a:pt x="61088" y="7323"/>
                    <a:pt x="61081" y="7343"/>
                    <a:pt x="61074" y="7362"/>
                  </a:cubicBezTo>
                  <a:cubicBezTo>
                    <a:pt x="61066" y="7382"/>
                    <a:pt x="61059" y="7402"/>
                    <a:pt x="61050" y="7422"/>
                  </a:cubicBezTo>
                  <a:cubicBezTo>
                    <a:pt x="61034" y="7460"/>
                    <a:pt x="61019" y="7499"/>
                    <a:pt x="60999" y="7537"/>
                  </a:cubicBezTo>
                  <a:cubicBezTo>
                    <a:pt x="60963" y="7613"/>
                    <a:pt x="60921" y="7687"/>
                    <a:pt x="60877" y="7758"/>
                  </a:cubicBezTo>
                  <a:cubicBezTo>
                    <a:pt x="60695" y="8043"/>
                    <a:pt x="60459" y="8291"/>
                    <a:pt x="60204" y="8510"/>
                  </a:cubicBezTo>
                  <a:cubicBezTo>
                    <a:pt x="59946" y="8729"/>
                    <a:pt x="59671" y="8926"/>
                    <a:pt x="59383" y="9102"/>
                  </a:cubicBezTo>
                  <a:cubicBezTo>
                    <a:pt x="59096" y="9281"/>
                    <a:pt x="58798" y="9441"/>
                    <a:pt x="58495" y="9591"/>
                  </a:cubicBezTo>
                  <a:cubicBezTo>
                    <a:pt x="58193" y="9740"/>
                    <a:pt x="57884" y="9878"/>
                    <a:pt x="57572" y="10008"/>
                  </a:cubicBezTo>
                  <a:cubicBezTo>
                    <a:pt x="57260" y="10137"/>
                    <a:pt x="56945" y="10258"/>
                    <a:pt x="56627" y="10373"/>
                  </a:cubicBezTo>
                  <a:cubicBezTo>
                    <a:pt x="55992" y="10601"/>
                    <a:pt x="55347" y="10803"/>
                    <a:pt x="54698" y="10988"/>
                  </a:cubicBezTo>
                  <a:cubicBezTo>
                    <a:pt x="53397" y="11357"/>
                    <a:pt x="52079" y="11657"/>
                    <a:pt x="50754" y="11916"/>
                  </a:cubicBezTo>
                  <a:cubicBezTo>
                    <a:pt x="49428" y="12175"/>
                    <a:pt x="48094" y="12389"/>
                    <a:pt x="46756" y="12576"/>
                  </a:cubicBezTo>
                  <a:cubicBezTo>
                    <a:pt x="45418" y="12761"/>
                    <a:pt x="44076" y="12915"/>
                    <a:pt x="42731" y="13045"/>
                  </a:cubicBezTo>
                  <a:cubicBezTo>
                    <a:pt x="41387" y="13175"/>
                    <a:pt x="40040" y="13278"/>
                    <a:pt x="38692" y="13361"/>
                  </a:cubicBezTo>
                  <a:cubicBezTo>
                    <a:pt x="35996" y="13524"/>
                    <a:pt x="33296" y="13605"/>
                    <a:pt x="30593" y="13602"/>
                  </a:cubicBezTo>
                  <a:cubicBezTo>
                    <a:pt x="27891" y="13602"/>
                    <a:pt x="25191" y="13522"/>
                    <a:pt x="22493" y="13362"/>
                  </a:cubicBezTo>
                  <a:cubicBezTo>
                    <a:pt x="21145" y="13280"/>
                    <a:pt x="19798" y="13175"/>
                    <a:pt x="18453" y="13046"/>
                  </a:cubicBezTo>
                  <a:cubicBezTo>
                    <a:pt x="17108" y="12918"/>
                    <a:pt x="15767" y="12761"/>
                    <a:pt x="14428" y="12577"/>
                  </a:cubicBezTo>
                  <a:cubicBezTo>
                    <a:pt x="13090" y="12392"/>
                    <a:pt x="11757" y="12176"/>
                    <a:pt x="10431" y="11917"/>
                  </a:cubicBezTo>
                  <a:cubicBezTo>
                    <a:pt x="9105" y="11659"/>
                    <a:pt x="7787" y="11359"/>
                    <a:pt x="6488" y="10990"/>
                  </a:cubicBezTo>
                  <a:cubicBezTo>
                    <a:pt x="5838" y="10805"/>
                    <a:pt x="5193" y="10604"/>
                    <a:pt x="4557" y="10375"/>
                  </a:cubicBezTo>
                  <a:cubicBezTo>
                    <a:pt x="4239" y="10261"/>
                    <a:pt x="3924" y="10139"/>
                    <a:pt x="3612" y="10010"/>
                  </a:cubicBezTo>
                  <a:cubicBezTo>
                    <a:pt x="3300" y="9880"/>
                    <a:pt x="2992" y="9743"/>
                    <a:pt x="2689" y="9594"/>
                  </a:cubicBezTo>
                  <a:cubicBezTo>
                    <a:pt x="2386" y="9444"/>
                    <a:pt x="2089" y="9283"/>
                    <a:pt x="1803" y="9105"/>
                  </a:cubicBezTo>
                  <a:cubicBezTo>
                    <a:pt x="1513" y="8929"/>
                    <a:pt x="1239" y="8732"/>
                    <a:pt x="981" y="8512"/>
                  </a:cubicBezTo>
                  <a:cubicBezTo>
                    <a:pt x="725" y="8293"/>
                    <a:pt x="490" y="8045"/>
                    <a:pt x="307" y="7760"/>
                  </a:cubicBezTo>
                  <a:cubicBezTo>
                    <a:pt x="263" y="7688"/>
                    <a:pt x="221" y="7614"/>
                    <a:pt x="185" y="7538"/>
                  </a:cubicBezTo>
                  <a:cubicBezTo>
                    <a:pt x="165" y="7500"/>
                    <a:pt x="150" y="7461"/>
                    <a:pt x="132" y="7423"/>
                  </a:cubicBezTo>
                  <a:cubicBezTo>
                    <a:pt x="124" y="7403"/>
                    <a:pt x="118" y="7383"/>
                    <a:pt x="110" y="7364"/>
                  </a:cubicBezTo>
                  <a:cubicBezTo>
                    <a:pt x="102" y="7344"/>
                    <a:pt x="96" y="7324"/>
                    <a:pt x="89" y="7303"/>
                  </a:cubicBezTo>
                  <a:lnTo>
                    <a:pt x="71" y="7243"/>
                  </a:lnTo>
                  <a:lnTo>
                    <a:pt x="54" y="7182"/>
                  </a:lnTo>
                  <a:lnTo>
                    <a:pt x="47" y="7150"/>
                  </a:lnTo>
                  <a:lnTo>
                    <a:pt x="41" y="7120"/>
                  </a:lnTo>
                  <a:cubicBezTo>
                    <a:pt x="37" y="7099"/>
                    <a:pt x="32" y="7078"/>
                    <a:pt x="29" y="7057"/>
                  </a:cubicBezTo>
                  <a:cubicBezTo>
                    <a:pt x="1" y="6890"/>
                    <a:pt x="1" y="6719"/>
                    <a:pt x="29" y="6552"/>
                  </a:cubicBezTo>
                  <a:cubicBezTo>
                    <a:pt x="32" y="6531"/>
                    <a:pt x="37" y="6511"/>
                    <a:pt x="41" y="6490"/>
                  </a:cubicBezTo>
                  <a:lnTo>
                    <a:pt x="47" y="6458"/>
                  </a:lnTo>
                  <a:cubicBezTo>
                    <a:pt x="50" y="6448"/>
                    <a:pt x="52" y="6437"/>
                    <a:pt x="54" y="6428"/>
                  </a:cubicBezTo>
                  <a:lnTo>
                    <a:pt x="71" y="6366"/>
                  </a:lnTo>
                  <a:lnTo>
                    <a:pt x="89" y="6306"/>
                  </a:lnTo>
                  <a:cubicBezTo>
                    <a:pt x="95" y="6286"/>
                    <a:pt x="103" y="6266"/>
                    <a:pt x="110" y="6246"/>
                  </a:cubicBezTo>
                  <a:cubicBezTo>
                    <a:pt x="117" y="6226"/>
                    <a:pt x="125" y="6207"/>
                    <a:pt x="132" y="6187"/>
                  </a:cubicBezTo>
                  <a:cubicBezTo>
                    <a:pt x="150" y="6148"/>
                    <a:pt x="165" y="6109"/>
                    <a:pt x="185" y="6071"/>
                  </a:cubicBezTo>
                  <a:cubicBezTo>
                    <a:pt x="221" y="5994"/>
                    <a:pt x="263" y="5921"/>
                    <a:pt x="307" y="5850"/>
                  </a:cubicBezTo>
                  <a:cubicBezTo>
                    <a:pt x="490" y="5564"/>
                    <a:pt x="725" y="5315"/>
                    <a:pt x="981" y="5096"/>
                  </a:cubicBezTo>
                  <a:cubicBezTo>
                    <a:pt x="1239" y="4878"/>
                    <a:pt x="1513" y="4680"/>
                    <a:pt x="1803" y="4504"/>
                  </a:cubicBezTo>
                  <a:cubicBezTo>
                    <a:pt x="2089" y="4326"/>
                    <a:pt x="2386" y="4165"/>
                    <a:pt x="2689" y="4016"/>
                  </a:cubicBezTo>
                  <a:cubicBezTo>
                    <a:pt x="2991" y="3866"/>
                    <a:pt x="3300" y="3728"/>
                    <a:pt x="3612" y="3599"/>
                  </a:cubicBezTo>
                  <a:cubicBezTo>
                    <a:pt x="3924" y="3469"/>
                    <a:pt x="4239" y="3348"/>
                    <a:pt x="4557" y="3235"/>
                  </a:cubicBezTo>
                  <a:cubicBezTo>
                    <a:pt x="5193" y="3005"/>
                    <a:pt x="5838" y="2803"/>
                    <a:pt x="6488" y="2619"/>
                  </a:cubicBezTo>
                  <a:cubicBezTo>
                    <a:pt x="7787" y="2249"/>
                    <a:pt x="9105" y="1951"/>
                    <a:pt x="10431" y="1692"/>
                  </a:cubicBezTo>
                  <a:cubicBezTo>
                    <a:pt x="11756" y="1432"/>
                    <a:pt x="13091" y="1216"/>
                    <a:pt x="14429" y="1030"/>
                  </a:cubicBezTo>
                  <a:cubicBezTo>
                    <a:pt x="15766" y="844"/>
                    <a:pt x="17108" y="691"/>
                    <a:pt x="18453" y="562"/>
                  </a:cubicBezTo>
                  <a:cubicBezTo>
                    <a:pt x="19798" y="432"/>
                    <a:pt x="21145" y="328"/>
                    <a:pt x="22493" y="245"/>
                  </a:cubicBezTo>
                  <a:cubicBezTo>
                    <a:pt x="25190" y="81"/>
                    <a:pt x="27890" y="1"/>
                    <a:pt x="30593" y="4"/>
                  </a:cubicBezTo>
                  <a:cubicBezTo>
                    <a:pt x="33294" y="5"/>
                    <a:pt x="35994" y="86"/>
                    <a:pt x="38692" y="245"/>
                  </a:cubicBezTo>
                  <a:cubicBezTo>
                    <a:pt x="40040" y="328"/>
                    <a:pt x="41386" y="433"/>
                    <a:pt x="42732" y="562"/>
                  </a:cubicBezTo>
                  <a:cubicBezTo>
                    <a:pt x="44077" y="691"/>
                    <a:pt x="45418" y="847"/>
                    <a:pt x="46756" y="1032"/>
                  </a:cubicBezTo>
                  <a:cubicBezTo>
                    <a:pt x="48094" y="1218"/>
                    <a:pt x="49428" y="1434"/>
                    <a:pt x="50754" y="1692"/>
                  </a:cubicBezTo>
                  <a:cubicBezTo>
                    <a:pt x="52079" y="1951"/>
                    <a:pt x="53398" y="2250"/>
                    <a:pt x="54698" y="2620"/>
                  </a:cubicBezTo>
                  <a:cubicBezTo>
                    <a:pt x="55347" y="2806"/>
                    <a:pt x="55992" y="3007"/>
                    <a:pt x="56627" y="3236"/>
                  </a:cubicBezTo>
                  <a:cubicBezTo>
                    <a:pt x="56945" y="3350"/>
                    <a:pt x="57260" y="3470"/>
                    <a:pt x="57572" y="3600"/>
                  </a:cubicBezTo>
                  <a:cubicBezTo>
                    <a:pt x="57884" y="3729"/>
                    <a:pt x="58192" y="3868"/>
                    <a:pt x="58495" y="4017"/>
                  </a:cubicBezTo>
                  <a:cubicBezTo>
                    <a:pt x="58798" y="4167"/>
                    <a:pt x="59096" y="4328"/>
                    <a:pt x="59383" y="4506"/>
                  </a:cubicBezTo>
                  <a:cubicBezTo>
                    <a:pt x="59671" y="4681"/>
                    <a:pt x="59946" y="4879"/>
                    <a:pt x="60204" y="5097"/>
                  </a:cubicBezTo>
                  <a:cubicBezTo>
                    <a:pt x="60459" y="5318"/>
                    <a:pt x="60695" y="5565"/>
                    <a:pt x="60877" y="5850"/>
                  </a:cubicBezTo>
                  <a:cubicBezTo>
                    <a:pt x="60921" y="5922"/>
                    <a:pt x="60962" y="5995"/>
                    <a:pt x="60999" y="6071"/>
                  </a:cubicBezTo>
                  <a:cubicBezTo>
                    <a:pt x="61018" y="6109"/>
                    <a:pt x="61034" y="6148"/>
                    <a:pt x="61050" y="6187"/>
                  </a:cubicBezTo>
                  <a:cubicBezTo>
                    <a:pt x="61059" y="6207"/>
                    <a:pt x="61066" y="6226"/>
                    <a:pt x="61074" y="6246"/>
                  </a:cubicBezTo>
                  <a:cubicBezTo>
                    <a:pt x="61081" y="6266"/>
                    <a:pt x="61088" y="6286"/>
                    <a:pt x="61094" y="6306"/>
                  </a:cubicBezTo>
                  <a:lnTo>
                    <a:pt x="61112" y="6366"/>
                  </a:lnTo>
                  <a:lnTo>
                    <a:pt x="61129" y="6428"/>
                  </a:lnTo>
                  <a:cubicBezTo>
                    <a:pt x="61131" y="6439"/>
                    <a:pt x="61134" y="6448"/>
                    <a:pt x="61137" y="6458"/>
                  </a:cubicBezTo>
                  <a:lnTo>
                    <a:pt x="61143" y="6490"/>
                  </a:lnTo>
                  <a:cubicBezTo>
                    <a:pt x="61146" y="6510"/>
                    <a:pt x="61152" y="6531"/>
                    <a:pt x="61154" y="6552"/>
                  </a:cubicBezTo>
                  <a:cubicBezTo>
                    <a:pt x="61167" y="6636"/>
                    <a:pt x="61174" y="6720"/>
                    <a:pt x="61175" y="6805"/>
                  </a:cubicBezTo>
                  <a:close/>
                  <a:moveTo>
                    <a:pt x="61174" y="6805"/>
                  </a:moveTo>
                  <a:cubicBezTo>
                    <a:pt x="61174" y="6720"/>
                    <a:pt x="61167" y="6636"/>
                    <a:pt x="61154" y="6552"/>
                  </a:cubicBezTo>
                  <a:cubicBezTo>
                    <a:pt x="61151" y="6532"/>
                    <a:pt x="61146" y="6511"/>
                    <a:pt x="61141" y="6490"/>
                  </a:cubicBezTo>
                  <a:lnTo>
                    <a:pt x="61136" y="6458"/>
                  </a:lnTo>
                  <a:cubicBezTo>
                    <a:pt x="61133" y="6449"/>
                    <a:pt x="61131" y="6439"/>
                    <a:pt x="61129" y="6428"/>
                  </a:cubicBezTo>
                  <a:lnTo>
                    <a:pt x="61112" y="6367"/>
                  </a:lnTo>
                  <a:lnTo>
                    <a:pt x="61094" y="6307"/>
                  </a:lnTo>
                  <a:cubicBezTo>
                    <a:pt x="61088" y="6286"/>
                    <a:pt x="61080" y="6267"/>
                    <a:pt x="61073" y="6247"/>
                  </a:cubicBezTo>
                  <a:cubicBezTo>
                    <a:pt x="61066" y="6228"/>
                    <a:pt x="61057" y="6207"/>
                    <a:pt x="61050" y="6188"/>
                  </a:cubicBezTo>
                  <a:cubicBezTo>
                    <a:pt x="61033" y="6149"/>
                    <a:pt x="61018" y="6110"/>
                    <a:pt x="60998" y="6072"/>
                  </a:cubicBezTo>
                  <a:cubicBezTo>
                    <a:pt x="60962" y="5997"/>
                    <a:pt x="60921" y="5922"/>
                    <a:pt x="60876" y="5851"/>
                  </a:cubicBezTo>
                  <a:cubicBezTo>
                    <a:pt x="60694" y="5566"/>
                    <a:pt x="60458" y="5318"/>
                    <a:pt x="60203" y="5099"/>
                  </a:cubicBezTo>
                  <a:cubicBezTo>
                    <a:pt x="59947" y="4879"/>
                    <a:pt x="59668" y="4684"/>
                    <a:pt x="59381" y="4507"/>
                  </a:cubicBezTo>
                  <a:cubicBezTo>
                    <a:pt x="59095" y="4330"/>
                    <a:pt x="58797" y="4169"/>
                    <a:pt x="58495" y="4018"/>
                  </a:cubicBezTo>
                  <a:cubicBezTo>
                    <a:pt x="58192" y="3869"/>
                    <a:pt x="57884" y="3732"/>
                    <a:pt x="57571" y="3602"/>
                  </a:cubicBezTo>
                  <a:cubicBezTo>
                    <a:pt x="57260" y="3473"/>
                    <a:pt x="56945" y="3351"/>
                    <a:pt x="56627" y="3238"/>
                  </a:cubicBezTo>
                  <a:cubicBezTo>
                    <a:pt x="55991" y="3010"/>
                    <a:pt x="55346" y="2808"/>
                    <a:pt x="54696" y="2622"/>
                  </a:cubicBezTo>
                  <a:cubicBezTo>
                    <a:pt x="53397" y="2254"/>
                    <a:pt x="52079" y="1954"/>
                    <a:pt x="50753" y="1695"/>
                  </a:cubicBezTo>
                  <a:cubicBezTo>
                    <a:pt x="49428" y="1436"/>
                    <a:pt x="48094" y="1222"/>
                    <a:pt x="46756" y="1036"/>
                  </a:cubicBezTo>
                  <a:cubicBezTo>
                    <a:pt x="45418" y="851"/>
                    <a:pt x="44076" y="697"/>
                    <a:pt x="42731" y="567"/>
                  </a:cubicBezTo>
                  <a:cubicBezTo>
                    <a:pt x="41387" y="438"/>
                    <a:pt x="40040" y="334"/>
                    <a:pt x="38692" y="252"/>
                  </a:cubicBezTo>
                  <a:cubicBezTo>
                    <a:pt x="35996" y="88"/>
                    <a:pt x="33296" y="9"/>
                    <a:pt x="30593" y="12"/>
                  </a:cubicBezTo>
                  <a:cubicBezTo>
                    <a:pt x="27891" y="12"/>
                    <a:pt x="25192" y="93"/>
                    <a:pt x="22493" y="252"/>
                  </a:cubicBezTo>
                  <a:cubicBezTo>
                    <a:pt x="21145" y="334"/>
                    <a:pt x="19799" y="440"/>
                    <a:pt x="18454" y="569"/>
                  </a:cubicBezTo>
                  <a:cubicBezTo>
                    <a:pt x="17109" y="697"/>
                    <a:pt x="15768" y="853"/>
                    <a:pt x="14429" y="1037"/>
                  </a:cubicBezTo>
                  <a:cubicBezTo>
                    <a:pt x="13091" y="1223"/>
                    <a:pt x="11758" y="1439"/>
                    <a:pt x="10432" y="1698"/>
                  </a:cubicBezTo>
                  <a:cubicBezTo>
                    <a:pt x="9106" y="1956"/>
                    <a:pt x="7788" y="2256"/>
                    <a:pt x="6489" y="2625"/>
                  </a:cubicBezTo>
                  <a:cubicBezTo>
                    <a:pt x="5839" y="2809"/>
                    <a:pt x="5195" y="3011"/>
                    <a:pt x="4560" y="3239"/>
                  </a:cubicBezTo>
                  <a:cubicBezTo>
                    <a:pt x="4241" y="3354"/>
                    <a:pt x="3926" y="3475"/>
                    <a:pt x="3615" y="3604"/>
                  </a:cubicBezTo>
                  <a:cubicBezTo>
                    <a:pt x="3302" y="3734"/>
                    <a:pt x="2995" y="3872"/>
                    <a:pt x="2691" y="4021"/>
                  </a:cubicBezTo>
                  <a:cubicBezTo>
                    <a:pt x="2389" y="4170"/>
                    <a:pt x="2093" y="4331"/>
                    <a:pt x="1806" y="4510"/>
                  </a:cubicBezTo>
                  <a:cubicBezTo>
                    <a:pt x="1517" y="4684"/>
                    <a:pt x="1243" y="4883"/>
                    <a:pt x="985" y="5101"/>
                  </a:cubicBezTo>
                  <a:cubicBezTo>
                    <a:pt x="730" y="5320"/>
                    <a:pt x="495" y="5567"/>
                    <a:pt x="313" y="5852"/>
                  </a:cubicBezTo>
                  <a:cubicBezTo>
                    <a:pt x="268" y="5923"/>
                    <a:pt x="227" y="5998"/>
                    <a:pt x="191" y="6074"/>
                  </a:cubicBezTo>
                  <a:cubicBezTo>
                    <a:pt x="171" y="6111"/>
                    <a:pt x="156" y="6151"/>
                    <a:pt x="139" y="6189"/>
                  </a:cubicBezTo>
                  <a:cubicBezTo>
                    <a:pt x="131" y="6208"/>
                    <a:pt x="124" y="6228"/>
                    <a:pt x="116" y="6247"/>
                  </a:cubicBezTo>
                  <a:cubicBezTo>
                    <a:pt x="109" y="6267"/>
                    <a:pt x="102" y="6287"/>
                    <a:pt x="96" y="6308"/>
                  </a:cubicBezTo>
                  <a:lnTo>
                    <a:pt x="76" y="6367"/>
                  </a:lnTo>
                  <a:lnTo>
                    <a:pt x="61" y="6429"/>
                  </a:lnTo>
                  <a:cubicBezTo>
                    <a:pt x="59" y="6439"/>
                    <a:pt x="55" y="6449"/>
                    <a:pt x="53" y="6460"/>
                  </a:cubicBezTo>
                  <a:lnTo>
                    <a:pt x="47" y="6491"/>
                  </a:lnTo>
                  <a:cubicBezTo>
                    <a:pt x="44" y="6511"/>
                    <a:pt x="38" y="6532"/>
                    <a:pt x="36" y="6553"/>
                  </a:cubicBezTo>
                  <a:cubicBezTo>
                    <a:pt x="8" y="6720"/>
                    <a:pt x="8" y="6889"/>
                    <a:pt x="36" y="7056"/>
                  </a:cubicBezTo>
                  <a:cubicBezTo>
                    <a:pt x="39" y="7077"/>
                    <a:pt x="44" y="7098"/>
                    <a:pt x="47" y="7117"/>
                  </a:cubicBezTo>
                  <a:lnTo>
                    <a:pt x="53" y="7149"/>
                  </a:lnTo>
                  <a:cubicBezTo>
                    <a:pt x="55" y="7159"/>
                    <a:pt x="59" y="7170"/>
                    <a:pt x="61" y="7179"/>
                  </a:cubicBezTo>
                  <a:lnTo>
                    <a:pt x="76" y="7241"/>
                  </a:lnTo>
                  <a:lnTo>
                    <a:pt x="96" y="7301"/>
                  </a:lnTo>
                  <a:cubicBezTo>
                    <a:pt x="102" y="7322"/>
                    <a:pt x="109" y="7341"/>
                    <a:pt x="116" y="7361"/>
                  </a:cubicBezTo>
                  <a:cubicBezTo>
                    <a:pt x="124" y="7381"/>
                    <a:pt x="131" y="7401"/>
                    <a:pt x="139" y="7419"/>
                  </a:cubicBezTo>
                  <a:cubicBezTo>
                    <a:pt x="156" y="7458"/>
                    <a:pt x="171" y="7498"/>
                    <a:pt x="191" y="7535"/>
                  </a:cubicBezTo>
                  <a:cubicBezTo>
                    <a:pt x="227" y="7611"/>
                    <a:pt x="268" y="7685"/>
                    <a:pt x="313" y="7757"/>
                  </a:cubicBezTo>
                  <a:cubicBezTo>
                    <a:pt x="495" y="8041"/>
                    <a:pt x="730" y="8288"/>
                    <a:pt x="985" y="8508"/>
                  </a:cubicBezTo>
                  <a:cubicBezTo>
                    <a:pt x="1243" y="8726"/>
                    <a:pt x="1517" y="8924"/>
                    <a:pt x="1806" y="9099"/>
                  </a:cubicBezTo>
                  <a:cubicBezTo>
                    <a:pt x="2093" y="9277"/>
                    <a:pt x="2389" y="9437"/>
                    <a:pt x="2691" y="9588"/>
                  </a:cubicBezTo>
                  <a:cubicBezTo>
                    <a:pt x="2995" y="9737"/>
                    <a:pt x="3302" y="9875"/>
                    <a:pt x="3615" y="10004"/>
                  </a:cubicBezTo>
                  <a:cubicBezTo>
                    <a:pt x="3926" y="10134"/>
                    <a:pt x="4241" y="10255"/>
                    <a:pt x="4560" y="10369"/>
                  </a:cubicBezTo>
                  <a:cubicBezTo>
                    <a:pt x="5194" y="10598"/>
                    <a:pt x="5839" y="10799"/>
                    <a:pt x="6489" y="10984"/>
                  </a:cubicBezTo>
                  <a:cubicBezTo>
                    <a:pt x="7788" y="11354"/>
                    <a:pt x="9107" y="11652"/>
                    <a:pt x="10432" y="11911"/>
                  </a:cubicBezTo>
                  <a:cubicBezTo>
                    <a:pt x="11758" y="12171"/>
                    <a:pt x="13091" y="12386"/>
                    <a:pt x="14429" y="12572"/>
                  </a:cubicBezTo>
                  <a:cubicBezTo>
                    <a:pt x="15767" y="12758"/>
                    <a:pt x="17109" y="12912"/>
                    <a:pt x="18453" y="13041"/>
                  </a:cubicBezTo>
                  <a:cubicBezTo>
                    <a:pt x="19797" y="13171"/>
                    <a:pt x="21145" y="13274"/>
                    <a:pt x="22493" y="13357"/>
                  </a:cubicBezTo>
                  <a:cubicBezTo>
                    <a:pt x="25190" y="13522"/>
                    <a:pt x="27888" y="13602"/>
                    <a:pt x="30592" y="13599"/>
                  </a:cubicBezTo>
                  <a:cubicBezTo>
                    <a:pt x="33293" y="13599"/>
                    <a:pt x="35993" y="13518"/>
                    <a:pt x="38691" y="13357"/>
                  </a:cubicBezTo>
                  <a:cubicBezTo>
                    <a:pt x="40039" y="13276"/>
                    <a:pt x="41386" y="13171"/>
                    <a:pt x="42731" y="13042"/>
                  </a:cubicBezTo>
                  <a:cubicBezTo>
                    <a:pt x="44076" y="12914"/>
                    <a:pt x="45417" y="12758"/>
                    <a:pt x="46755" y="12573"/>
                  </a:cubicBezTo>
                  <a:cubicBezTo>
                    <a:pt x="48094" y="12388"/>
                    <a:pt x="49427" y="12172"/>
                    <a:pt x="50753" y="11913"/>
                  </a:cubicBezTo>
                  <a:cubicBezTo>
                    <a:pt x="52079" y="11656"/>
                    <a:pt x="53397" y="11356"/>
                    <a:pt x="54696" y="10986"/>
                  </a:cubicBezTo>
                  <a:cubicBezTo>
                    <a:pt x="55346" y="10802"/>
                    <a:pt x="55991" y="10600"/>
                    <a:pt x="56627" y="10371"/>
                  </a:cubicBezTo>
                  <a:cubicBezTo>
                    <a:pt x="56944" y="10257"/>
                    <a:pt x="57260" y="10136"/>
                    <a:pt x="57571" y="10006"/>
                  </a:cubicBezTo>
                  <a:cubicBezTo>
                    <a:pt x="57883" y="9877"/>
                    <a:pt x="58192" y="9739"/>
                    <a:pt x="58494" y="9590"/>
                  </a:cubicBezTo>
                  <a:cubicBezTo>
                    <a:pt x="58797" y="9441"/>
                    <a:pt x="59095" y="9280"/>
                    <a:pt x="59381" y="9101"/>
                  </a:cubicBezTo>
                  <a:cubicBezTo>
                    <a:pt x="59670" y="8926"/>
                    <a:pt x="59945" y="8728"/>
                    <a:pt x="60203" y="8510"/>
                  </a:cubicBezTo>
                  <a:cubicBezTo>
                    <a:pt x="60458" y="8291"/>
                    <a:pt x="60694" y="8043"/>
                    <a:pt x="60876" y="7758"/>
                  </a:cubicBezTo>
                  <a:cubicBezTo>
                    <a:pt x="60920" y="7687"/>
                    <a:pt x="60961" y="7613"/>
                    <a:pt x="60998" y="7536"/>
                  </a:cubicBezTo>
                  <a:cubicBezTo>
                    <a:pt x="61017" y="7499"/>
                    <a:pt x="61033" y="7459"/>
                    <a:pt x="61049" y="7421"/>
                  </a:cubicBezTo>
                  <a:cubicBezTo>
                    <a:pt x="61057" y="7402"/>
                    <a:pt x="61064" y="7381"/>
                    <a:pt x="61071" y="7361"/>
                  </a:cubicBezTo>
                  <a:cubicBezTo>
                    <a:pt x="61080" y="7341"/>
                    <a:pt x="61087" y="7323"/>
                    <a:pt x="61092" y="7302"/>
                  </a:cubicBezTo>
                  <a:lnTo>
                    <a:pt x="61112" y="7241"/>
                  </a:lnTo>
                  <a:lnTo>
                    <a:pt x="61127" y="7180"/>
                  </a:lnTo>
                  <a:cubicBezTo>
                    <a:pt x="61130" y="7170"/>
                    <a:pt x="61133" y="7159"/>
                    <a:pt x="61136" y="7150"/>
                  </a:cubicBezTo>
                  <a:lnTo>
                    <a:pt x="61141" y="7119"/>
                  </a:lnTo>
                  <a:cubicBezTo>
                    <a:pt x="61145" y="7098"/>
                    <a:pt x="61150" y="7078"/>
                    <a:pt x="61153" y="7057"/>
                  </a:cubicBezTo>
                  <a:cubicBezTo>
                    <a:pt x="61166" y="6973"/>
                    <a:pt x="61174" y="6889"/>
                    <a:pt x="61174" y="6805"/>
                  </a:cubicBezTo>
                  <a:close/>
                </a:path>
              </a:pathLst>
            </a:custGeom>
            <a:solidFill>
              <a:srgbClr val="39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5" name="Google Shape;523;p36">
              <a:extLst>
                <a:ext uri="{FF2B5EF4-FFF2-40B4-BE49-F238E27FC236}">
                  <a16:creationId xmlns:a16="http://schemas.microsoft.com/office/drawing/2014/main" id="{5C2119F4-5CFF-4FDE-9AF3-AF24C4BBB86D}"/>
                </a:ext>
              </a:extLst>
            </p:cNvPr>
            <p:cNvGrpSpPr/>
            <p:nvPr/>
          </p:nvGrpSpPr>
          <p:grpSpPr>
            <a:xfrm>
              <a:off x="7176636" y="3477400"/>
              <a:ext cx="1258084" cy="706741"/>
              <a:chOff x="7176636" y="3477400"/>
              <a:chExt cx="1258084" cy="706741"/>
            </a:xfrm>
          </p:grpSpPr>
          <p:sp>
            <p:nvSpPr>
              <p:cNvPr id="100" name="Google Shape;524;p36">
                <a:extLst>
                  <a:ext uri="{FF2B5EF4-FFF2-40B4-BE49-F238E27FC236}">
                    <a16:creationId xmlns:a16="http://schemas.microsoft.com/office/drawing/2014/main" id="{9D406700-A47E-4BFC-822D-5C2B6552E38D}"/>
                  </a:ext>
                </a:extLst>
              </p:cNvPr>
              <p:cNvSpPr/>
              <p:nvPr/>
            </p:nvSpPr>
            <p:spPr>
              <a:xfrm>
                <a:off x="7176636" y="3813771"/>
                <a:ext cx="1258084" cy="370371"/>
              </a:xfrm>
              <a:custGeom>
                <a:avLst/>
                <a:gdLst/>
                <a:ahLst/>
                <a:cxnLst/>
                <a:rect l="l" t="t" r="r" b="b"/>
                <a:pathLst>
                  <a:path w="68823" h="20261" extrusionOk="0">
                    <a:moveTo>
                      <a:pt x="6718" y="16227"/>
                    </a:moveTo>
                    <a:lnTo>
                      <a:pt x="8626" y="17027"/>
                    </a:lnTo>
                    <a:cubicBezTo>
                      <a:pt x="14550" y="19507"/>
                      <a:pt x="24126" y="20260"/>
                      <a:pt x="30210" y="18937"/>
                    </a:cubicBezTo>
                    <a:lnTo>
                      <a:pt x="61991" y="12026"/>
                    </a:lnTo>
                    <a:cubicBezTo>
                      <a:pt x="67004" y="10937"/>
                      <a:pt x="68823" y="8074"/>
                      <a:pt x="65953" y="5455"/>
                    </a:cubicBezTo>
                    <a:lnTo>
                      <a:pt x="65035" y="4620"/>
                    </a:lnTo>
                    <a:cubicBezTo>
                      <a:pt x="61836" y="1702"/>
                      <a:pt x="54118" y="0"/>
                      <a:pt x="47971" y="1113"/>
                    </a:cubicBezTo>
                    <a:lnTo>
                      <a:pt x="8274" y="8301"/>
                    </a:lnTo>
                    <a:cubicBezTo>
                      <a:pt x="525" y="9701"/>
                      <a:pt x="0" y="13413"/>
                      <a:pt x="6718" y="16227"/>
                    </a:cubicBezTo>
                    <a:close/>
                  </a:path>
                </a:pathLst>
              </a:custGeom>
              <a:solidFill>
                <a:srgbClr val="32186B">
                  <a:alpha val="2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525;p36">
                <a:extLst>
                  <a:ext uri="{FF2B5EF4-FFF2-40B4-BE49-F238E27FC236}">
                    <a16:creationId xmlns:a16="http://schemas.microsoft.com/office/drawing/2014/main" id="{C4E04440-E41E-499B-A267-8AD42AC7430A}"/>
                  </a:ext>
                </a:extLst>
              </p:cNvPr>
              <p:cNvSpPr/>
              <p:nvPr/>
            </p:nvSpPr>
            <p:spPr>
              <a:xfrm>
                <a:off x="7290795" y="3477400"/>
                <a:ext cx="1132556" cy="644041"/>
              </a:xfrm>
              <a:custGeom>
                <a:avLst/>
                <a:gdLst/>
                <a:ahLst/>
                <a:cxnLst/>
                <a:rect l="l" t="t" r="r" b="b"/>
                <a:pathLst>
                  <a:path w="61956" h="35232" extrusionOk="0">
                    <a:moveTo>
                      <a:pt x="1362" y="23063"/>
                    </a:moveTo>
                    <a:lnTo>
                      <a:pt x="1775" y="24961"/>
                    </a:lnTo>
                    <a:cubicBezTo>
                      <a:pt x="3137" y="31221"/>
                      <a:pt x="9375" y="35231"/>
                      <a:pt x="15635" y="33868"/>
                    </a:cubicBezTo>
                    <a:lnTo>
                      <a:pt x="51686" y="26029"/>
                    </a:lnTo>
                    <a:cubicBezTo>
                      <a:pt x="57947" y="24668"/>
                      <a:pt x="61956" y="18430"/>
                      <a:pt x="60594" y="12168"/>
                    </a:cubicBezTo>
                    <a:lnTo>
                      <a:pt x="60181" y="10271"/>
                    </a:lnTo>
                    <a:cubicBezTo>
                      <a:pt x="58820" y="4010"/>
                      <a:pt x="52582" y="0"/>
                      <a:pt x="46321" y="1362"/>
                    </a:cubicBezTo>
                    <a:lnTo>
                      <a:pt x="10272" y="9202"/>
                    </a:lnTo>
                    <a:cubicBezTo>
                      <a:pt x="4010" y="10565"/>
                      <a:pt x="1" y="16802"/>
                      <a:pt x="1362" y="23063"/>
                    </a:cubicBezTo>
                    <a:close/>
                  </a:path>
                </a:pathLst>
              </a:custGeom>
              <a:solidFill>
                <a:srgbClr val="FF8F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526;p36">
                <a:extLst>
                  <a:ext uri="{FF2B5EF4-FFF2-40B4-BE49-F238E27FC236}">
                    <a16:creationId xmlns:a16="http://schemas.microsoft.com/office/drawing/2014/main" id="{2D9A2492-16B7-49C6-BF98-C36B44BB5089}"/>
                  </a:ext>
                </a:extLst>
              </p:cNvPr>
              <p:cNvSpPr/>
              <p:nvPr/>
            </p:nvSpPr>
            <p:spPr>
              <a:xfrm>
                <a:off x="7744102" y="3477419"/>
                <a:ext cx="679248" cy="556772"/>
              </a:xfrm>
              <a:custGeom>
                <a:avLst/>
                <a:gdLst/>
                <a:ahLst/>
                <a:cxnLst/>
                <a:rect l="l" t="t" r="r" b="b"/>
                <a:pathLst>
                  <a:path w="37158" h="30458" extrusionOk="0">
                    <a:moveTo>
                      <a:pt x="21523" y="1361"/>
                    </a:moveTo>
                    <a:cubicBezTo>
                      <a:pt x="27785" y="0"/>
                      <a:pt x="34022" y="4009"/>
                      <a:pt x="35384" y="10271"/>
                    </a:cubicBezTo>
                    <a:lnTo>
                      <a:pt x="35797" y="12167"/>
                    </a:lnTo>
                    <a:cubicBezTo>
                      <a:pt x="37158" y="18429"/>
                      <a:pt x="33149" y="24667"/>
                      <a:pt x="26888" y="26027"/>
                    </a:cubicBezTo>
                    <a:lnTo>
                      <a:pt x="6517" y="30458"/>
                    </a:lnTo>
                    <a:cubicBezTo>
                      <a:pt x="12109" y="28625"/>
                      <a:pt x="15548" y="22780"/>
                      <a:pt x="14272" y="16912"/>
                    </a:cubicBezTo>
                    <a:lnTo>
                      <a:pt x="13859" y="15016"/>
                    </a:lnTo>
                    <a:cubicBezTo>
                      <a:pt x="12498" y="8754"/>
                      <a:pt x="6261" y="4745"/>
                      <a:pt x="0" y="6106"/>
                    </a:cubicBezTo>
                    <a:close/>
                  </a:path>
                </a:pathLst>
              </a:custGeom>
              <a:solidFill>
                <a:srgbClr val="3218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" name="Google Shape;527;p36">
              <a:extLst>
                <a:ext uri="{FF2B5EF4-FFF2-40B4-BE49-F238E27FC236}">
                  <a16:creationId xmlns:a16="http://schemas.microsoft.com/office/drawing/2014/main" id="{E8934159-2093-44CC-A5C6-5C7B9ADE5429}"/>
                </a:ext>
              </a:extLst>
            </p:cNvPr>
            <p:cNvSpPr/>
            <p:nvPr/>
          </p:nvSpPr>
          <p:spPr>
            <a:xfrm>
              <a:off x="6428655" y="4367655"/>
              <a:ext cx="884715" cy="175653"/>
            </a:xfrm>
            <a:custGeom>
              <a:avLst/>
              <a:gdLst/>
              <a:ahLst/>
              <a:cxnLst/>
              <a:rect l="l" t="t" r="r" b="b"/>
              <a:pathLst>
                <a:path w="48398" h="9609" extrusionOk="0">
                  <a:moveTo>
                    <a:pt x="48398" y="4804"/>
                  </a:moveTo>
                  <a:cubicBezTo>
                    <a:pt x="48398" y="7458"/>
                    <a:pt x="37564" y="9608"/>
                    <a:pt x="24199" y="9608"/>
                  </a:cubicBezTo>
                  <a:cubicBezTo>
                    <a:pt x="10835" y="9608"/>
                    <a:pt x="0" y="7458"/>
                    <a:pt x="0" y="4804"/>
                  </a:cubicBezTo>
                  <a:cubicBezTo>
                    <a:pt x="0" y="2151"/>
                    <a:pt x="10834" y="0"/>
                    <a:pt x="24199" y="0"/>
                  </a:cubicBezTo>
                  <a:cubicBezTo>
                    <a:pt x="37565" y="0"/>
                    <a:pt x="48398" y="2152"/>
                    <a:pt x="48398" y="4804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528;p36">
              <a:extLst>
                <a:ext uri="{FF2B5EF4-FFF2-40B4-BE49-F238E27FC236}">
                  <a16:creationId xmlns:a16="http://schemas.microsoft.com/office/drawing/2014/main" id="{29D72A2C-E474-4AB5-B133-35364590C732}"/>
                </a:ext>
              </a:extLst>
            </p:cNvPr>
            <p:cNvSpPr/>
            <p:nvPr/>
          </p:nvSpPr>
          <p:spPr>
            <a:xfrm>
              <a:off x="6428600" y="4207760"/>
              <a:ext cx="790391" cy="175762"/>
            </a:xfrm>
            <a:custGeom>
              <a:avLst/>
              <a:gdLst/>
              <a:ahLst/>
              <a:cxnLst/>
              <a:rect l="l" t="t" r="r" b="b"/>
              <a:pathLst>
                <a:path w="43238" h="9615" extrusionOk="0">
                  <a:moveTo>
                    <a:pt x="43238" y="4809"/>
                  </a:moveTo>
                  <a:cubicBezTo>
                    <a:pt x="43238" y="4868"/>
                    <a:pt x="43233" y="4927"/>
                    <a:pt x="43224" y="4987"/>
                  </a:cubicBezTo>
                  <a:cubicBezTo>
                    <a:pt x="43221" y="5002"/>
                    <a:pt x="43218" y="5016"/>
                    <a:pt x="43215" y="5031"/>
                  </a:cubicBezTo>
                  <a:cubicBezTo>
                    <a:pt x="43212" y="5045"/>
                    <a:pt x="43210" y="5060"/>
                    <a:pt x="43205" y="5074"/>
                  </a:cubicBezTo>
                  <a:lnTo>
                    <a:pt x="43193" y="5119"/>
                  </a:lnTo>
                  <a:lnTo>
                    <a:pt x="43180" y="5161"/>
                  </a:lnTo>
                  <a:cubicBezTo>
                    <a:pt x="43176" y="5176"/>
                    <a:pt x="43171" y="5189"/>
                    <a:pt x="43165" y="5203"/>
                  </a:cubicBezTo>
                  <a:cubicBezTo>
                    <a:pt x="43161" y="5217"/>
                    <a:pt x="43156" y="5232"/>
                    <a:pt x="43150" y="5245"/>
                  </a:cubicBezTo>
                  <a:cubicBezTo>
                    <a:pt x="43138" y="5273"/>
                    <a:pt x="43127" y="5301"/>
                    <a:pt x="43114" y="5326"/>
                  </a:cubicBezTo>
                  <a:cubicBezTo>
                    <a:pt x="43087" y="5380"/>
                    <a:pt x="43058" y="5432"/>
                    <a:pt x="43026" y="5484"/>
                  </a:cubicBezTo>
                  <a:cubicBezTo>
                    <a:pt x="42897" y="5684"/>
                    <a:pt x="42731" y="5859"/>
                    <a:pt x="42551" y="6016"/>
                  </a:cubicBezTo>
                  <a:cubicBezTo>
                    <a:pt x="42368" y="6170"/>
                    <a:pt x="42174" y="6310"/>
                    <a:pt x="41970" y="6433"/>
                  </a:cubicBezTo>
                  <a:cubicBezTo>
                    <a:pt x="41767" y="6559"/>
                    <a:pt x="41557" y="6672"/>
                    <a:pt x="41343" y="6778"/>
                  </a:cubicBezTo>
                  <a:cubicBezTo>
                    <a:pt x="40913" y="6987"/>
                    <a:pt x="40472" y="7171"/>
                    <a:pt x="40022" y="7331"/>
                  </a:cubicBezTo>
                  <a:cubicBezTo>
                    <a:pt x="39573" y="7492"/>
                    <a:pt x="39117" y="7636"/>
                    <a:pt x="38659" y="7766"/>
                  </a:cubicBezTo>
                  <a:cubicBezTo>
                    <a:pt x="37740" y="8026"/>
                    <a:pt x="36808" y="8239"/>
                    <a:pt x="35871" y="8422"/>
                  </a:cubicBezTo>
                  <a:cubicBezTo>
                    <a:pt x="34935" y="8606"/>
                    <a:pt x="33990" y="8758"/>
                    <a:pt x="33045" y="8888"/>
                  </a:cubicBezTo>
                  <a:cubicBezTo>
                    <a:pt x="31153" y="9150"/>
                    <a:pt x="29251" y="9327"/>
                    <a:pt x="27345" y="9443"/>
                  </a:cubicBezTo>
                  <a:cubicBezTo>
                    <a:pt x="25438" y="9560"/>
                    <a:pt x="23529" y="9614"/>
                    <a:pt x="21620" y="9614"/>
                  </a:cubicBezTo>
                  <a:cubicBezTo>
                    <a:pt x="19711" y="9615"/>
                    <a:pt x="17800" y="9560"/>
                    <a:pt x="15894" y="9443"/>
                  </a:cubicBezTo>
                  <a:cubicBezTo>
                    <a:pt x="13990" y="9328"/>
                    <a:pt x="12086" y="9151"/>
                    <a:pt x="10195" y="8889"/>
                  </a:cubicBezTo>
                  <a:cubicBezTo>
                    <a:pt x="9249" y="8759"/>
                    <a:pt x="8306" y="8606"/>
                    <a:pt x="7369" y="8423"/>
                  </a:cubicBezTo>
                  <a:cubicBezTo>
                    <a:pt x="6432" y="8241"/>
                    <a:pt x="5500" y="8029"/>
                    <a:pt x="4581" y="7767"/>
                  </a:cubicBezTo>
                  <a:cubicBezTo>
                    <a:pt x="4122" y="7636"/>
                    <a:pt x="3667" y="7495"/>
                    <a:pt x="3216" y="7332"/>
                  </a:cubicBezTo>
                  <a:cubicBezTo>
                    <a:pt x="2766" y="7173"/>
                    <a:pt x="2325" y="6988"/>
                    <a:pt x="1896" y="6780"/>
                  </a:cubicBezTo>
                  <a:cubicBezTo>
                    <a:pt x="1683" y="6673"/>
                    <a:pt x="1472" y="6560"/>
                    <a:pt x="1269" y="6434"/>
                  </a:cubicBezTo>
                  <a:cubicBezTo>
                    <a:pt x="1065" y="6311"/>
                    <a:pt x="871" y="6171"/>
                    <a:pt x="689" y="6017"/>
                  </a:cubicBezTo>
                  <a:cubicBezTo>
                    <a:pt x="507" y="5861"/>
                    <a:pt x="342" y="5686"/>
                    <a:pt x="212" y="5484"/>
                  </a:cubicBezTo>
                  <a:cubicBezTo>
                    <a:pt x="181" y="5434"/>
                    <a:pt x="151" y="5381"/>
                    <a:pt x="125" y="5328"/>
                  </a:cubicBezTo>
                  <a:cubicBezTo>
                    <a:pt x="112" y="5301"/>
                    <a:pt x="100" y="5273"/>
                    <a:pt x="88" y="5246"/>
                  </a:cubicBezTo>
                  <a:cubicBezTo>
                    <a:pt x="83" y="5231"/>
                    <a:pt x="78" y="5218"/>
                    <a:pt x="73" y="5204"/>
                  </a:cubicBezTo>
                  <a:cubicBezTo>
                    <a:pt x="67" y="5190"/>
                    <a:pt x="63" y="5176"/>
                    <a:pt x="58" y="5161"/>
                  </a:cubicBezTo>
                  <a:lnTo>
                    <a:pt x="45" y="5119"/>
                  </a:lnTo>
                  <a:lnTo>
                    <a:pt x="34" y="5074"/>
                  </a:lnTo>
                  <a:cubicBezTo>
                    <a:pt x="30" y="5060"/>
                    <a:pt x="27" y="5045"/>
                    <a:pt x="24" y="5031"/>
                  </a:cubicBezTo>
                  <a:cubicBezTo>
                    <a:pt x="21" y="5016"/>
                    <a:pt x="17" y="5002"/>
                    <a:pt x="15" y="4987"/>
                  </a:cubicBezTo>
                  <a:cubicBezTo>
                    <a:pt x="6" y="4927"/>
                    <a:pt x="1" y="4868"/>
                    <a:pt x="1" y="4809"/>
                  </a:cubicBezTo>
                  <a:cubicBezTo>
                    <a:pt x="1" y="4749"/>
                    <a:pt x="6" y="4690"/>
                    <a:pt x="15" y="4630"/>
                  </a:cubicBezTo>
                  <a:cubicBezTo>
                    <a:pt x="17" y="4615"/>
                    <a:pt x="21" y="4601"/>
                    <a:pt x="24" y="4586"/>
                  </a:cubicBezTo>
                  <a:cubicBezTo>
                    <a:pt x="27" y="4572"/>
                    <a:pt x="30" y="4557"/>
                    <a:pt x="34" y="4543"/>
                  </a:cubicBezTo>
                  <a:lnTo>
                    <a:pt x="45" y="4498"/>
                  </a:lnTo>
                  <a:lnTo>
                    <a:pt x="58" y="4456"/>
                  </a:lnTo>
                  <a:cubicBezTo>
                    <a:pt x="63" y="4441"/>
                    <a:pt x="67" y="4428"/>
                    <a:pt x="73" y="4414"/>
                  </a:cubicBezTo>
                  <a:cubicBezTo>
                    <a:pt x="78" y="4400"/>
                    <a:pt x="83" y="4385"/>
                    <a:pt x="88" y="4372"/>
                  </a:cubicBezTo>
                  <a:cubicBezTo>
                    <a:pt x="100" y="4344"/>
                    <a:pt x="112" y="4316"/>
                    <a:pt x="126" y="4289"/>
                  </a:cubicBezTo>
                  <a:cubicBezTo>
                    <a:pt x="151" y="4236"/>
                    <a:pt x="181" y="4183"/>
                    <a:pt x="213" y="4133"/>
                  </a:cubicBezTo>
                  <a:cubicBezTo>
                    <a:pt x="342" y="3931"/>
                    <a:pt x="508" y="3756"/>
                    <a:pt x="689" y="3601"/>
                  </a:cubicBezTo>
                  <a:cubicBezTo>
                    <a:pt x="871" y="3446"/>
                    <a:pt x="1066" y="3306"/>
                    <a:pt x="1270" y="3183"/>
                  </a:cubicBezTo>
                  <a:cubicBezTo>
                    <a:pt x="1473" y="3057"/>
                    <a:pt x="1683" y="2944"/>
                    <a:pt x="1896" y="2837"/>
                  </a:cubicBezTo>
                  <a:cubicBezTo>
                    <a:pt x="2325" y="2629"/>
                    <a:pt x="2766" y="2444"/>
                    <a:pt x="3218" y="2285"/>
                  </a:cubicBezTo>
                  <a:cubicBezTo>
                    <a:pt x="3667" y="2122"/>
                    <a:pt x="4123" y="1980"/>
                    <a:pt x="4581" y="1850"/>
                  </a:cubicBezTo>
                  <a:cubicBezTo>
                    <a:pt x="5500" y="1588"/>
                    <a:pt x="6432" y="1377"/>
                    <a:pt x="7369" y="1194"/>
                  </a:cubicBezTo>
                  <a:cubicBezTo>
                    <a:pt x="8305" y="1010"/>
                    <a:pt x="9250" y="858"/>
                    <a:pt x="10195" y="728"/>
                  </a:cubicBezTo>
                  <a:cubicBezTo>
                    <a:pt x="12086" y="465"/>
                    <a:pt x="13989" y="289"/>
                    <a:pt x="15894" y="172"/>
                  </a:cubicBezTo>
                  <a:cubicBezTo>
                    <a:pt x="17801" y="56"/>
                    <a:pt x="19711" y="2"/>
                    <a:pt x="21620" y="2"/>
                  </a:cubicBezTo>
                  <a:cubicBezTo>
                    <a:pt x="23529" y="1"/>
                    <a:pt x="25440" y="57"/>
                    <a:pt x="27345" y="172"/>
                  </a:cubicBezTo>
                  <a:cubicBezTo>
                    <a:pt x="29250" y="289"/>
                    <a:pt x="31153" y="466"/>
                    <a:pt x="33045" y="729"/>
                  </a:cubicBezTo>
                  <a:cubicBezTo>
                    <a:pt x="33991" y="859"/>
                    <a:pt x="34935" y="1012"/>
                    <a:pt x="35871" y="1195"/>
                  </a:cubicBezTo>
                  <a:cubicBezTo>
                    <a:pt x="36808" y="1377"/>
                    <a:pt x="37740" y="1589"/>
                    <a:pt x="38659" y="1851"/>
                  </a:cubicBezTo>
                  <a:cubicBezTo>
                    <a:pt x="39117" y="1983"/>
                    <a:pt x="39573" y="2125"/>
                    <a:pt x="40022" y="2286"/>
                  </a:cubicBezTo>
                  <a:cubicBezTo>
                    <a:pt x="40472" y="2448"/>
                    <a:pt x="40914" y="2627"/>
                    <a:pt x="41343" y="2839"/>
                  </a:cubicBezTo>
                  <a:cubicBezTo>
                    <a:pt x="41557" y="2945"/>
                    <a:pt x="41767" y="3058"/>
                    <a:pt x="41970" y="3184"/>
                  </a:cubicBezTo>
                  <a:cubicBezTo>
                    <a:pt x="42174" y="3309"/>
                    <a:pt x="42368" y="3449"/>
                    <a:pt x="42549" y="3603"/>
                  </a:cubicBezTo>
                  <a:cubicBezTo>
                    <a:pt x="42731" y="3758"/>
                    <a:pt x="42897" y="3933"/>
                    <a:pt x="43025" y="4134"/>
                  </a:cubicBezTo>
                  <a:cubicBezTo>
                    <a:pt x="43058" y="4185"/>
                    <a:pt x="43087" y="4237"/>
                    <a:pt x="43113" y="4291"/>
                  </a:cubicBezTo>
                  <a:cubicBezTo>
                    <a:pt x="43127" y="4317"/>
                    <a:pt x="43137" y="4345"/>
                    <a:pt x="43150" y="4372"/>
                  </a:cubicBezTo>
                  <a:cubicBezTo>
                    <a:pt x="43155" y="4386"/>
                    <a:pt x="43161" y="4400"/>
                    <a:pt x="43165" y="4414"/>
                  </a:cubicBezTo>
                  <a:cubicBezTo>
                    <a:pt x="43171" y="4428"/>
                    <a:pt x="43176" y="4442"/>
                    <a:pt x="43180" y="4456"/>
                  </a:cubicBezTo>
                  <a:lnTo>
                    <a:pt x="43193" y="4499"/>
                  </a:lnTo>
                  <a:lnTo>
                    <a:pt x="43205" y="4544"/>
                  </a:lnTo>
                  <a:cubicBezTo>
                    <a:pt x="43208" y="4558"/>
                    <a:pt x="43212" y="4573"/>
                    <a:pt x="43214" y="4587"/>
                  </a:cubicBezTo>
                  <a:cubicBezTo>
                    <a:pt x="43218" y="4602"/>
                    <a:pt x="43221" y="4616"/>
                    <a:pt x="43222" y="4631"/>
                  </a:cubicBezTo>
                  <a:cubicBezTo>
                    <a:pt x="43232" y="4690"/>
                    <a:pt x="43238" y="4749"/>
                    <a:pt x="43238" y="4809"/>
                  </a:cubicBezTo>
                  <a:close/>
                  <a:moveTo>
                    <a:pt x="43238" y="4809"/>
                  </a:moveTo>
                  <a:cubicBezTo>
                    <a:pt x="43238" y="4749"/>
                    <a:pt x="43233" y="4690"/>
                    <a:pt x="43224" y="4630"/>
                  </a:cubicBezTo>
                  <a:cubicBezTo>
                    <a:pt x="43221" y="4616"/>
                    <a:pt x="43218" y="4601"/>
                    <a:pt x="43215" y="4587"/>
                  </a:cubicBezTo>
                  <a:cubicBezTo>
                    <a:pt x="43212" y="4572"/>
                    <a:pt x="43210" y="4558"/>
                    <a:pt x="43205" y="4543"/>
                  </a:cubicBezTo>
                  <a:lnTo>
                    <a:pt x="43193" y="4499"/>
                  </a:lnTo>
                  <a:lnTo>
                    <a:pt x="43180" y="4456"/>
                  </a:lnTo>
                  <a:cubicBezTo>
                    <a:pt x="43176" y="4442"/>
                    <a:pt x="43171" y="4428"/>
                    <a:pt x="43165" y="4414"/>
                  </a:cubicBezTo>
                  <a:cubicBezTo>
                    <a:pt x="43161" y="4400"/>
                    <a:pt x="43156" y="4386"/>
                    <a:pt x="43150" y="4372"/>
                  </a:cubicBezTo>
                  <a:cubicBezTo>
                    <a:pt x="43138" y="4345"/>
                    <a:pt x="43127" y="4317"/>
                    <a:pt x="43114" y="4291"/>
                  </a:cubicBezTo>
                  <a:cubicBezTo>
                    <a:pt x="43087" y="4237"/>
                    <a:pt x="43058" y="4185"/>
                    <a:pt x="43026" y="4134"/>
                  </a:cubicBezTo>
                  <a:cubicBezTo>
                    <a:pt x="42898" y="3933"/>
                    <a:pt x="42731" y="3758"/>
                    <a:pt x="42551" y="3603"/>
                  </a:cubicBezTo>
                  <a:cubicBezTo>
                    <a:pt x="42369" y="3449"/>
                    <a:pt x="42175" y="3309"/>
                    <a:pt x="41971" y="3185"/>
                  </a:cubicBezTo>
                  <a:cubicBezTo>
                    <a:pt x="41768" y="3059"/>
                    <a:pt x="41558" y="2946"/>
                    <a:pt x="41343" y="2840"/>
                  </a:cubicBezTo>
                  <a:cubicBezTo>
                    <a:pt x="40915" y="2629"/>
                    <a:pt x="40472" y="2449"/>
                    <a:pt x="40023" y="2287"/>
                  </a:cubicBezTo>
                  <a:cubicBezTo>
                    <a:pt x="39574" y="2126"/>
                    <a:pt x="39118" y="1983"/>
                    <a:pt x="38660" y="1852"/>
                  </a:cubicBezTo>
                  <a:cubicBezTo>
                    <a:pt x="37741" y="1592"/>
                    <a:pt x="36809" y="1380"/>
                    <a:pt x="35872" y="1198"/>
                  </a:cubicBezTo>
                  <a:cubicBezTo>
                    <a:pt x="34936" y="1014"/>
                    <a:pt x="33991" y="862"/>
                    <a:pt x="33046" y="731"/>
                  </a:cubicBezTo>
                  <a:cubicBezTo>
                    <a:pt x="31155" y="470"/>
                    <a:pt x="29252" y="294"/>
                    <a:pt x="27346" y="177"/>
                  </a:cubicBezTo>
                  <a:cubicBezTo>
                    <a:pt x="25440" y="60"/>
                    <a:pt x="23530" y="7"/>
                    <a:pt x="21621" y="7"/>
                  </a:cubicBezTo>
                  <a:cubicBezTo>
                    <a:pt x="19712" y="7"/>
                    <a:pt x="17802" y="62"/>
                    <a:pt x="15897" y="177"/>
                  </a:cubicBezTo>
                  <a:cubicBezTo>
                    <a:pt x="13991" y="293"/>
                    <a:pt x="12088" y="470"/>
                    <a:pt x="10196" y="731"/>
                  </a:cubicBezTo>
                  <a:cubicBezTo>
                    <a:pt x="9251" y="862"/>
                    <a:pt x="8307" y="1014"/>
                    <a:pt x="7371" y="1198"/>
                  </a:cubicBezTo>
                  <a:cubicBezTo>
                    <a:pt x="6433" y="1381"/>
                    <a:pt x="5501" y="1592"/>
                    <a:pt x="4583" y="1853"/>
                  </a:cubicBezTo>
                  <a:cubicBezTo>
                    <a:pt x="4125" y="1984"/>
                    <a:pt x="3669" y="2126"/>
                    <a:pt x="3219" y="2288"/>
                  </a:cubicBezTo>
                  <a:cubicBezTo>
                    <a:pt x="2770" y="2447"/>
                    <a:pt x="2329" y="2631"/>
                    <a:pt x="1900" y="2840"/>
                  </a:cubicBezTo>
                  <a:cubicBezTo>
                    <a:pt x="1685" y="2946"/>
                    <a:pt x="1475" y="3059"/>
                    <a:pt x="1272" y="3185"/>
                  </a:cubicBezTo>
                  <a:cubicBezTo>
                    <a:pt x="1068" y="3310"/>
                    <a:pt x="875" y="3449"/>
                    <a:pt x="693" y="3604"/>
                  </a:cubicBezTo>
                  <a:cubicBezTo>
                    <a:pt x="512" y="3759"/>
                    <a:pt x="345" y="3934"/>
                    <a:pt x="217" y="4134"/>
                  </a:cubicBezTo>
                  <a:cubicBezTo>
                    <a:pt x="185" y="4185"/>
                    <a:pt x="156" y="4237"/>
                    <a:pt x="130" y="4291"/>
                  </a:cubicBezTo>
                  <a:cubicBezTo>
                    <a:pt x="116" y="4317"/>
                    <a:pt x="106" y="4344"/>
                    <a:pt x="94" y="4372"/>
                  </a:cubicBezTo>
                  <a:cubicBezTo>
                    <a:pt x="88" y="4386"/>
                    <a:pt x="84" y="4400"/>
                    <a:pt x="78" y="4414"/>
                  </a:cubicBezTo>
                  <a:cubicBezTo>
                    <a:pt x="73" y="4428"/>
                    <a:pt x="67" y="4442"/>
                    <a:pt x="64" y="4456"/>
                  </a:cubicBezTo>
                  <a:lnTo>
                    <a:pt x="50" y="4498"/>
                  </a:lnTo>
                  <a:lnTo>
                    <a:pt x="39" y="4543"/>
                  </a:lnTo>
                  <a:cubicBezTo>
                    <a:pt x="35" y="4557"/>
                    <a:pt x="32" y="4572"/>
                    <a:pt x="29" y="4586"/>
                  </a:cubicBezTo>
                  <a:cubicBezTo>
                    <a:pt x="27" y="4601"/>
                    <a:pt x="23" y="4615"/>
                    <a:pt x="21" y="4630"/>
                  </a:cubicBezTo>
                  <a:cubicBezTo>
                    <a:pt x="11" y="4688"/>
                    <a:pt x="7" y="4748"/>
                    <a:pt x="7" y="4807"/>
                  </a:cubicBezTo>
                  <a:cubicBezTo>
                    <a:pt x="7" y="4867"/>
                    <a:pt x="11" y="4926"/>
                    <a:pt x="21" y="4986"/>
                  </a:cubicBezTo>
                  <a:cubicBezTo>
                    <a:pt x="23" y="5000"/>
                    <a:pt x="27" y="5015"/>
                    <a:pt x="29" y="5029"/>
                  </a:cubicBezTo>
                  <a:cubicBezTo>
                    <a:pt x="31" y="5044"/>
                    <a:pt x="35" y="5058"/>
                    <a:pt x="39" y="5073"/>
                  </a:cubicBezTo>
                  <a:lnTo>
                    <a:pt x="50" y="5116"/>
                  </a:lnTo>
                  <a:lnTo>
                    <a:pt x="64" y="5160"/>
                  </a:lnTo>
                  <a:cubicBezTo>
                    <a:pt x="67" y="5174"/>
                    <a:pt x="73" y="5188"/>
                    <a:pt x="78" y="5202"/>
                  </a:cubicBezTo>
                  <a:cubicBezTo>
                    <a:pt x="84" y="5216"/>
                    <a:pt x="88" y="5230"/>
                    <a:pt x="94" y="5244"/>
                  </a:cubicBezTo>
                  <a:cubicBezTo>
                    <a:pt x="106" y="5270"/>
                    <a:pt x="116" y="5298"/>
                    <a:pt x="130" y="5325"/>
                  </a:cubicBezTo>
                  <a:cubicBezTo>
                    <a:pt x="156" y="5379"/>
                    <a:pt x="185" y="5431"/>
                    <a:pt x="217" y="5481"/>
                  </a:cubicBezTo>
                  <a:cubicBezTo>
                    <a:pt x="345" y="5682"/>
                    <a:pt x="512" y="5857"/>
                    <a:pt x="693" y="6012"/>
                  </a:cubicBezTo>
                  <a:cubicBezTo>
                    <a:pt x="875" y="6167"/>
                    <a:pt x="1068" y="6306"/>
                    <a:pt x="1272" y="6431"/>
                  </a:cubicBezTo>
                  <a:cubicBezTo>
                    <a:pt x="1475" y="6557"/>
                    <a:pt x="1685" y="6670"/>
                    <a:pt x="1899" y="6776"/>
                  </a:cubicBezTo>
                  <a:cubicBezTo>
                    <a:pt x="2329" y="6985"/>
                    <a:pt x="2769" y="7169"/>
                    <a:pt x="3219" y="7328"/>
                  </a:cubicBezTo>
                  <a:cubicBezTo>
                    <a:pt x="3668" y="7490"/>
                    <a:pt x="4124" y="7632"/>
                    <a:pt x="4583" y="7763"/>
                  </a:cubicBezTo>
                  <a:cubicBezTo>
                    <a:pt x="5501" y="8024"/>
                    <a:pt x="6433" y="8235"/>
                    <a:pt x="7370" y="8419"/>
                  </a:cubicBezTo>
                  <a:cubicBezTo>
                    <a:pt x="8307" y="8603"/>
                    <a:pt x="9250" y="8754"/>
                    <a:pt x="10196" y="8886"/>
                  </a:cubicBezTo>
                  <a:cubicBezTo>
                    <a:pt x="12088" y="9147"/>
                    <a:pt x="13990" y="9325"/>
                    <a:pt x="15897" y="9441"/>
                  </a:cubicBezTo>
                  <a:cubicBezTo>
                    <a:pt x="17802" y="9558"/>
                    <a:pt x="19712" y="9611"/>
                    <a:pt x="21621" y="9611"/>
                  </a:cubicBezTo>
                  <a:cubicBezTo>
                    <a:pt x="23530" y="9611"/>
                    <a:pt x="25441" y="9557"/>
                    <a:pt x="27346" y="9441"/>
                  </a:cubicBezTo>
                  <a:cubicBezTo>
                    <a:pt x="29252" y="9326"/>
                    <a:pt x="31155" y="9148"/>
                    <a:pt x="33046" y="8887"/>
                  </a:cubicBezTo>
                  <a:cubicBezTo>
                    <a:pt x="33992" y="8757"/>
                    <a:pt x="34935" y="8604"/>
                    <a:pt x="35872" y="8421"/>
                  </a:cubicBezTo>
                  <a:cubicBezTo>
                    <a:pt x="36809" y="8238"/>
                    <a:pt x="37741" y="8026"/>
                    <a:pt x="38660" y="7765"/>
                  </a:cubicBezTo>
                  <a:cubicBezTo>
                    <a:pt x="39118" y="7635"/>
                    <a:pt x="39574" y="7492"/>
                    <a:pt x="40023" y="7330"/>
                  </a:cubicBezTo>
                  <a:cubicBezTo>
                    <a:pt x="40472" y="7169"/>
                    <a:pt x="40915" y="6990"/>
                    <a:pt x="41343" y="6778"/>
                  </a:cubicBezTo>
                  <a:cubicBezTo>
                    <a:pt x="41558" y="6672"/>
                    <a:pt x="41768" y="6559"/>
                    <a:pt x="41971" y="6433"/>
                  </a:cubicBezTo>
                  <a:cubicBezTo>
                    <a:pt x="42175" y="6310"/>
                    <a:pt x="42369" y="6170"/>
                    <a:pt x="42551" y="6016"/>
                  </a:cubicBezTo>
                  <a:cubicBezTo>
                    <a:pt x="42733" y="5859"/>
                    <a:pt x="42898" y="5684"/>
                    <a:pt x="43026" y="5484"/>
                  </a:cubicBezTo>
                  <a:cubicBezTo>
                    <a:pt x="43059" y="5432"/>
                    <a:pt x="43088" y="5381"/>
                    <a:pt x="43114" y="5328"/>
                  </a:cubicBezTo>
                  <a:cubicBezTo>
                    <a:pt x="43128" y="5301"/>
                    <a:pt x="43138" y="5273"/>
                    <a:pt x="43150" y="5246"/>
                  </a:cubicBezTo>
                  <a:cubicBezTo>
                    <a:pt x="43156" y="5232"/>
                    <a:pt x="43161" y="5218"/>
                    <a:pt x="43166" y="5204"/>
                  </a:cubicBezTo>
                  <a:cubicBezTo>
                    <a:pt x="43171" y="5190"/>
                    <a:pt x="43177" y="5176"/>
                    <a:pt x="43180" y="5162"/>
                  </a:cubicBezTo>
                  <a:lnTo>
                    <a:pt x="43194" y="5119"/>
                  </a:lnTo>
                  <a:lnTo>
                    <a:pt x="43205" y="5074"/>
                  </a:lnTo>
                  <a:cubicBezTo>
                    <a:pt x="43210" y="5060"/>
                    <a:pt x="43212" y="5045"/>
                    <a:pt x="43215" y="5031"/>
                  </a:cubicBezTo>
                  <a:cubicBezTo>
                    <a:pt x="43218" y="5016"/>
                    <a:pt x="43221" y="5002"/>
                    <a:pt x="43224" y="4987"/>
                  </a:cubicBezTo>
                  <a:cubicBezTo>
                    <a:pt x="43233" y="4929"/>
                    <a:pt x="43238" y="4868"/>
                    <a:pt x="43238" y="4809"/>
                  </a:cubicBezTo>
                  <a:close/>
                </a:path>
              </a:pathLst>
            </a:custGeom>
            <a:solidFill>
              <a:srgbClr val="398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529;p36">
              <a:extLst>
                <a:ext uri="{FF2B5EF4-FFF2-40B4-BE49-F238E27FC236}">
                  <a16:creationId xmlns:a16="http://schemas.microsoft.com/office/drawing/2014/main" id="{3FB75627-F296-40C8-BF7C-81FE9C2FC199}"/>
                </a:ext>
              </a:extLst>
            </p:cNvPr>
            <p:cNvSpPr/>
            <p:nvPr/>
          </p:nvSpPr>
          <p:spPr>
            <a:xfrm>
              <a:off x="6812005" y="4222987"/>
              <a:ext cx="110" cy="148397"/>
            </a:xfrm>
            <a:custGeom>
              <a:avLst/>
              <a:gdLst/>
              <a:ahLst/>
              <a:cxnLst/>
              <a:rect l="l" t="t" r="r" b="b"/>
              <a:pathLst>
                <a:path w="6" h="8118" extrusionOk="0">
                  <a:moveTo>
                    <a:pt x="3" y="1"/>
                  </a:moveTo>
                  <a:lnTo>
                    <a:pt x="1" y="4059"/>
                  </a:lnTo>
                  <a:lnTo>
                    <a:pt x="3" y="8117"/>
                  </a:lnTo>
                  <a:lnTo>
                    <a:pt x="6" y="405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530;p36">
              <a:extLst>
                <a:ext uri="{FF2B5EF4-FFF2-40B4-BE49-F238E27FC236}">
                  <a16:creationId xmlns:a16="http://schemas.microsoft.com/office/drawing/2014/main" id="{FB255848-F062-4198-B024-64BB91CDF16D}"/>
                </a:ext>
              </a:extLst>
            </p:cNvPr>
            <p:cNvSpPr/>
            <p:nvPr/>
          </p:nvSpPr>
          <p:spPr>
            <a:xfrm>
              <a:off x="6823759" y="4222987"/>
              <a:ext cx="128" cy="148397"/>
            </a:xfrm>
            <a:custGeom>
              <a:avLst/>
              <a:gdLst/>
              <a:ahLst/>
              <a:cxnLst/>
              <a:rect l="l" t="t" r="r" b="b"/>
              <a:pathLst>
                <a:path w="7" h="8118" extrusionOk="0">
                  <a:moveTo>
                    <a:pt x="3" y="1"/>
                  </a:moveTo>
                  <a:lnTo>
                    <a:pt x="1" y="4059"/>
                  </a:lnTo>
                  <a:lnTo>
                    <a:pt x="3" y="8117"/>
                  </a:lnTo>
                  <a:lnTo>
                    <a:pt x="6" y="405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531;p36">
              <a:extLst>
                <a:ext uri="{FF2B5EF4-FFF2-40B4-BE49-F238E27FC236}">
                  <a16:creationId xmlns:a16="http://schemas.microsoft.com/office/drawing/2014/main" id="{486A635E-DA92-4D41-AA3B-9B74FB9E2AB1}"/>
                </a:ext>
              </a:extLst>
            </p:cNvPr>
            <p:cNvSpPr/>
            <p:nvPr/>
          </p:nvSpPr>
          <p:spPr>
            <a:xfrm>
              <a:off x="7941800" y="3140336"/>
              <a:ext cx="543373" cy="107852"/>
            </a:xfrm>
            <a:custGeom>
              <a:avLst/>
              <a:gdLst/>
              <a:ahLst/>
              <a:cxnLst/>
              <a:rect l="l" t="t" r="r" b="b"/>
              <a:pathLst>
                <a:path w="29725" h="5900" extrusionOk="0">
                  <a:moveTo>
                    <a:pt x="29724" y="2950"/>
                  </a:moveTo>
                  <a:cubicBezTo>
                    <a:pt x="29724" y="4580"/>
                    <a:pt x="23070" y="5900"/>
                    <a:pt x="14862" y="5900"/>
                  </a:cubicBezTo>
                  <a:cubicBezTo>
                    <a:pt x="6654" y="5900"/>
                    <a:pt x="0" y="4580"/>
                    <a:pt x="0" y="2950"/>
                  </a:cubicBezTo>
                  <a:cubicBezTo>
                    <a:pt x="0" y="1321"/>
                    <a:pt x="6654" y="1"/>
                    <a:pt x="14862" y="1"/>
                  </a:cubicBezTo>
                  <a:cubicBezTo>
                    <a:pt x="23070" y="1"/>
                    <a:pt x="29724" y="1320"/>
                    <a:pt x="29724" y="2950"/>
                  </a:cubicBezTo>
                  <a:close/>
                </a:path>
              </a:pathLst>
            </a:custGeom>
            <a:solidFill>
              <a:srgbClr val="32186B">
                <a:alpha val="29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532;p36">
              <a:extLst>
                <a:ext uri="{FF2B5EF4-FFF2-40B4-BE49-F238E27FC236}">
                  <a16:creationId xmlns:a16="http://schemas.microsoft.com/office/drawing/2014/main" id="{E04114EC-E75D-41EE-A3BF-2DCE3BE2B6C6}"/>
                </a:ext>
              </a:extLst>
            </p:cNvPr>
            <p:cNvSpPr/>
            <p:nvPr/>
          </p:nvSpPr>
          <p:spPr>
            <a:xfrm>
              <a:off x="7941800" y="3042154"/>
              <a:ext cx="485389" cy="185469"/>
            </a:xfrm>
            <a:custGeom>
              <a:avLst/>
              <a:gdLst/>
              <a:ahLst/>
              <a:cxnLst/>
              <a:rect l="l" t="t" r="r" b="b"/>
              <a:pathLst>
                <a:path w="26553" h="10146" extrusionOk="0">
                  <a:moveTo>
                    <a:pt x="26553" y="2952"/>
                  </a:moveTo>
                  <a:cubicBezTo>
                    <a:pt x="26553" y="1322"/>
                    <a:pt x="20609" y="1"/>
                    <a:pt x="13277" y="1"/>
                  </a:cubicBezTo>
                  <a:cubicBezTo>
                    <a:pt x="5944" y="1"/>
                    <a:pt x="0" y="1322"/>
                    <a:pt x="0" y="2952"/>
                  </a:cubicBezTo>
                  <a:cubicBezTo>
                    <a:pt x="2" y="2995"/>
                    <a:pt x="6" y="3038"/>
                    <a:pt x="16" y="3080"/>
                  </a:cubicBezTo>
                  <a:cubicBezTo>
                    <a:pt x="5" y="3128"/>
                    <a:pt x="0" y="3176"/>
                    <a:pt x="0" y="3223"/>
                  </a:cubicBezTo>
                  <a:lnTo>
                    <a:pt x="0" y="6923"/>
                  </a:lnTo>
                  <a:cubicBezTo>
                    <a:pt x="0" y="6971"/>
                    <a:pt x="5" y="7020"/>
                    <a:pt x="16" y="7066"/>
                  </a:cubicBezTo>
                  <a:cubicBezTo>
                    <a:pt x="6" y="7108"/>
                    <a:pt x="2" y="7152"/>
                    <a:pt x="0" y="7195"/>
                  </a:cubicBezTo>
                  <a:cubicBezTo>
                    <a:pt x="0" y="8824"/>
                    <a:pt x="5944" y="10145"/>
                    <a:pt x="13277" y="10145"/>
                  </a:cubicBezTo>
                  <a:cubicBezTo>
                    <a:pt x="20609" y="10145"/>
                    <a:pt x="26553" y="8824"/>
                    <a:pt x="26553" y="7195"/>
                  </a:cubicBezTo>
                  <a:cubicBezTo>
                    <a:pt x="26552" y="7152"/>
                    <a:pt x="26547" y="7108"/>
                    <a:pt x="26538" y="7066"/>
                  </a:cubicBezTo>
                  <a:cubicBezTo>
                    <a:pt x="26547" y="7020"/>
                    <a:pt x="26553" y="6971"/>
                    <a:pt x="26553" y="6923"/>
                  </a:cubicBezTo>
                  <a:lnTo>
                    <a:pt x="26553" y="3223"/>
                  </a:lnTo>
                  <a:cubicBezTo>
                    <a:pt x="26553" y="3176"/>
                    <a:pt x="26548" y="3128"/>
                    <a:pt x="26538" y="3080"/>
                  </a:cubicBezTo>
                  <a:cubicBezTo>
                    <a:pt x="26547" y="3038"/>
                    <a:pt x="26552" y="2995"/>
                    <a:pt x="26553" y="2952"/>
                  </a:cubicBezTo>
                  <a:close/>
                </a:path>
              </a:pathLst>
            </a:custGeom>
            <a:solidFill>
              <a:srgbClr val="3E2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533;p36">
              <a:extLst>
                <a:ext uri="{FF2B5EF4-FFF2-40B4-BE49-F238E27FC236}">
                  <a16:creationId xmlns:a16="http://schemas.microsoft.com/office/drawing/2014/main" id="{478C27DC-E072-4A3A-A96F-8DE4866527F8}"/>
                </a:ext>
              </a:extLst>
            </p:cNvPr>
            <p:cNvSpPr/>
            <p:nvPr/>
          </p:nvSpPr>
          <p:spPr>
            <a:xfrm>
              <a:off x="8184486" y="3051476"/>
              <a:ext cx="200806" cy="89261"/>
            </a:xfrm>
            <a:custGeom>
              <a:avLst/>
              <a:gdLst/>
              <a:ahLst/>
              <a:cxnLst/>
              <a:rect l="l" t="t" r="r" b="b"/>
              <a:pathLst>
                <a:path w="10985" h="4883" extrusionOk="0">
                  <a:moveTo>
                    <a:pt x="1" y="0"/>
                  </a:moveTo>
                  <a:cubicBezTo>
                    <a:pt x="6067" y="0"/>
                    <a:pt x="10985" y="1093"/>
                    <a:pt x="10985" y="2442"/>
                  </a:cubicBezTo>
                  <a:cubicBezTo>
                    <a:pt x="10985" y="3790"/>
                    <a:pt x="6067" y="4883"/>
                    <a:pt x="1" y="4883"/>
                  </a:cubicBezTo>
                  <a:close/>
                </a:path>
              </a:pathLst>
            </a:custGeom>
            <a:solidFill>
              <a:srgbClr val="929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534;p36">
              <a:extLst>
                <a:ext uri="{FF2B5EF4-FFF2-40B4-BE49-F238E27FC236}">
                  <a16:creationId xmlns:a16="http://schemas.microsoft.com/office/drawing/2014/main" id="{9F538669-052D-4880-AFEE-BB3D9F1ED088}"/>
                </a:ext>
              </a:extLst>
            </p:cNvPr>
            <p:cNvSpPr/>
            <p:nvPr/>
          </p:nvSpPr>
          <p:spPr>
            <a:xfrm>
              <a:off x="7976478" y="3051476"/>
              <a:ext cx="200824" cy="89261"/>
            </a:xfrm>
            <a:custGeom>
              <a:avLst/>
              <a:gdLst/>
              <a:ahLst/>
              <a:cxnLst/>
              <a:rect l="l" t="t" r="r" b="b"/>
              <a:pathLst>
                <a:path w="10986" h="4883" extrusionOk="0">
                  <a:moveTo>
                    <a:pt x="10985" y="4883"/>
                  </a:moveTo>
                  <a:cubicBezTo>
                    <a:pt x="4918" y="4883"/>
                    <a:pt x="1" y="3789"/>
                    <a:pt x="1" y="2442"/>
                  </a:cubicBezTo>
                  <a:cubicBezTo>
                    <a:pt x="1" y="1094"/>
                    <a:pt x="4918" y="0"/>
                    <a:pt x="10985" y="0"/>
                  </a:cubicBezTo>
                  <a:close/>
                </a:path>
              </a:pathLst>
            </a:custGeom>
            <a:solidFill>
              <a:srgbClr val="929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535;p36">
              <a:extLst>
                <a:ext uri="{FF2B5EF4-FFF2-40B4-BE49-F238E27FC236}">
                  <a16:creationId xmlns:a16="http://schemas.microsoft.com/office/drawing/2014/main" id="{230F06F1-466E-4F39-9AD1-10DC836C08C3}"/>
                </a:ext>
              </a:extLst>
            </p:cNvPr>
            <p:cNvSpPr/>
            <p:nvPr/>
          </p:nvSpPr>
          <p:spPr>
            <a:xfrm>
              <a:off x="8177247" y="3051476"/>
              <a:ext cx="73" cy="91144"/>
            </a:xfrm>
            <a:custGeom>
              <a:avLst/>
              <a:gdLst/>
              <a:ahLst/>
              <a:cxnLst/>
              <a:rect l="l" t="t" r="r" b="b"/>
              <a:pathLst>
                <a:path w="4" h="4986" extrusionOk="0">
                  <a:moveTo>
                    <a:pt x="1" y="0"/>
                  </a:moveTo>
                  <a:lnTo>
                    <a:pt x="0" y="2493"/>
                  </a:lnTo>
                  <a:lnTo>
                    <a:pt x="1" y="4985"/>
                  </a:lnTo>
                  <a:lnTo>
                    <a:pt x="4" y="24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536;p36">
              <a:extLst>
                <a:ext uri="{FF2B5EF4-FFF2-40B4-BE49-F238E27FC236}">
                  <a16:creationId xmlns:a16="http://schemas.microsoft.com/office/drawing/2014/main" id="{845C88EA-4CC4-4FC2-907B-2062EE1BAAED}"/>
                </a:ext>
              </a:extLst>
            </p:cNvPr>
            <p:cNvSpPr/>
            <p:nvPr/>
          </p:nvSpPr>
          <p:spPr>
            <a:xfrm>
              <a:off x="8184449" y="3051476"/>
              <a:ext cx="73" cy="91144"/>
            </a:xfrm>
            <a:custGeom>
              <a:avLst/>
              <a:gdLst/>
              <a:ahLst/>
              <a:cxnLst/>
              <a:rect l="l" t="t" r="r" b="b"/>
              <a:pathLst>
                <a:path w="4" h="4986" extrusionOk="0">
                  <a:moveTo>
                    <a:pt x="3" y="0"/>
                  </a:moveTo>
                  <a:lnTo>
                    <a:pt x="0" y="2493"/>
                  </a:lnTo>
                  <a:lnTo>
                    <a:pt x="3" y="4985"/>
                  </a:lnTo>
                  <a:lnTo>
                    <a:pt x="4" y="249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7D4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537;p36">
              <a:extLst>
                <a:ext uri="{FF2B5EF4-FFF2-40B4-BE49-F238E27FC236}">
                  <a16:creationId xmlns:a16="http://schemas.microsoft.com/office/drawing/2014/main" id="{209A045C-AFC6-471F-B2AF-B94F44F4CF0E}"/>
                </a:ext>
              </a:extLst>
            </p:cNvPr>
            <p:cNvSpPr/>
            <p:nvPr/>
          </p:nvSpPr>
          <p:spPr>
            <a:xfrm>
              <a:off x="6428655" y="4207833"/>
              <a:ext cx="790336" cy="301949"/>
            </a:xfrm>
            <a:custGeom>
              <a:avLst/>
              <a:gdLst/>
              <a:ahLst/>
              <a:cxnLst/>
              <a:rect l="l" t="t" r="r" b="b"/>
              <a:pathLst>
                <a:path w="43235" h="16518" extrusionOk="0">
                  <a:moveTo>
                    <a:pt x="43235" y="4805"/>
                  </a:moveTo>
                  <a:cubicBezTo>
                    <a:pt x="43235" y="2151"/>
                    <a:pt x="33556" y="0"/>
                    <a:pt x="21617" y="0"/>
                  </a:cubicBezTo>
                  <a:cubicBezTo>
                    <a:pt x="9678" y="0"/>
                    <a:pt x="0" y="2151"/>
                    <a:pt x="0" y="4805"/>
                  </a:cubicBezTo>
                  <a:cubicBezTo>
                    <a:pt x="1" y="4874"/>
                    <a:pt x="10" y="4944"/>
                    <a:pt x="24" y="5013"/>
                  </a:cubicBezTo>
                  <a:cubicBezTo>
                    <a:pt x="8" y="5091"/>
                    <a:pt x="0" y="5170"/>
                    <a:pt x="0" y="5249"/>
                  </a:cubicBezTo>
                  <a:lnTo>
                    <a:pt x="0" y="11272"/>
                  </a:lnTo>
                  <a:cubicBezTo>
                    <a:pt x="0" y="11350"/>
                    <a:pt x="8" y="11428"/>
                    <a:pt x="24" y="11505"/>
                  </a:cubicBezTo>
                  <a:cubicBezTo>
                    <a:pt x="10" y="11574"/>
                    <a:pt x="1" y="11644"/>
                    <a:pt x="0" y="11714"/>
                  </a:cubicBezTo>
                  <a:cubicBezTo>
                    <a:pt x="0" y="14367"/>
                    <a:pt x="9678" y="16518"/>
                    <a:pt x="21617" y="16518"/>
                  </a:cubicBezTo>
                  <a:cubicBezTo>
                    <a:pt x="33556" y="16518"/>
                    <a:pt x="43235" y="14367"/>
                    <a:pt x="43235" y="11714"/>
                  </a:cubicBezTo>
                  <a:cubicBezTo>
                    <a:pt x="43233" y="11644"/>
                    <a:pt x="43225" y="11574"/>
                    <a:pt x="43211" y="11505"/>
                  </a:cubicBezTo>
                  <a:cubicBezTo>
                    <a:pt x="43226" y="11428"/>
                    <a:pt x="43235" y="11350"/>
                    <a:pt x="43235" y="11272"/>
                  </a:cubicBezTo>
                  <a:lnTo>
                    <a:pt x="43235" y="5249"/>
                  </a:lnTo>
                  <a:cubicBezTo>
                    <a:pt x="43235" y="5170"/>
                    <a:pt x="43226" y="5091"/>
                    <a:pt x="43211" y="5013"/>
                  </a:cubicBezTo>
                  <a:cubicBezTo>
                    <a:pt x="43225" y="4944"/>
                    <a:pt x="43233" y="4874"/>
                    <a:pt x="43235" y="4805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538;p36">
              <a:extLst>
                <a:ext uri="{FF2B5EF4-FFF2-40B4-BE49-F238E27FC236}">
                  <a16:creationId xmlns:a16="http://schemas.microsoft.com/office/drawing/2014/main" id="{BCD2E00B-F96E-4C92-BA21-81A4DB18DF23}"/>
                </a:ext>
              </a:extLst>
            </p:cNvPr>
            <p:cNvSpPr/>
            <p:nvPr/>
          </p:nvSpPr>
          <p:spPr>
            <a:xfrm>
              <a:off x="7941691" y="3042135"/>
              <a:ext cx="485499" cy="107925"/>
            </a:xfrm>
            <a:custGeom>
              <a:avLst/>
              <a:gdLst/>
              <a:ahLst/>
              <a:cxnLst/>
              <a:rect l="l" t="t" r="r" b="b"/>
              <a:pathLst>
                <a:path w="26559" h="5904" extrusionOk="0">
                  <a:moveTo>
                    <a:pt x="26559" y="2953"/>
                  </a:moveTo>
                  <a:cubicBezTo>
                    <a:pt x="26559" y="2989"/>
                    <a:pt x="26555" y="3026"/>
                    <a:pt x="26549" y="3062"/>
                  </a:cubicBezTo>
                  <a:cubicBezTo>
                    <a:pt x="26544" y="3098"/>
                    <a:pt x="26534" y="3133"/>
                    <a:pt x="26524" y="3168"/>
                  </a:cubicBezTo>
                  <a:cubicBezTo>
                    <a:pt x="26500" y="3238"/>
                    <a:pt x="26468" y="3305"/>
                    <a:pt x="26429" y="3367"/>
                  </a:cubicBezTo>
                  <a:cubicBezTo>
                    <a:pt x="26348" y="3489"/>
                    <a:pt x="26250" y="3599"/>
                    <a:pt x="26138" y="3693"/>
                  </a:cubicBezTo>
                  <a:cubicBezTo>
                    <a:pt x="26025" y="3788"/>
                    <a:pt x="25906" y="3874"/>
                    <a:pt x="25781" y="3950"/>
                  </a:cubicBezTo>
                  <a:cubicBezTo>
                    <a:pt x="25656" y="4027"/>
                    <a:pt x="25527" y="4097"/>
                    <a:pt x="25396" y="4162"/>
                  </a:cubicBezTo>
                  <a:cubicBezTo>
                    <a:pt x="25131" y="4290"/>
                    <a:pt x="24861" y="4404"/>
                    <a:pt x="24584" y="4501"/>
                  </a:cubicBezTo>
                  <a:cubicBezTo>
                    <a:pt x="24309" y="4601"/>
                    <a:pt x="24029" y="4688"/>
                    <a:pt x="23747" y="4769"/>
                  </a:cubicBezTo>
                  <a:cubicBezTo>
                    <a:pt x="23182" y="4928"/>
                    <a:pt x="22610" y="5059"/>
                    <a:pt x="22035" y="5171"/>
                  </a:cubicBezTo>
                  <a:cubicBezTo>
                    <a:pt x="21461" y="5283"/>
                    <a:pt x="20880" y="5377"/>
                    <a:pt x="20300" y="5458"/>
                  </a:cubicBezTo>
                  <a:cubicBezTo>
                    <a:pt x="19139" y="5618"/>
                    <a:pt x="17970" y="5727"/>
                    <a:pt x="16799" y="5798"/>
                  </a:cubicBezTo>
                  <a:cubicBezTo>
                    <a:pt x="15629" y="5870"/>
                    <a:pt x="14456" y="5903"/>
                    <a:pt x="13284" y="5903"/>
                  </a:cubicBezTo>
                  <a:cubicBezTo>
                    <a:pt x="12110" y="5903"/>
                    <a:pt x="10938" y="5870"/>
                    <a:pt x="9767" y="5798"/>
                  </a:cubicBezTo>
                  <a:cubicBezTo>
                    <a:pt x="8596" y="5727"/>
                    <a:pt x="7429" y="5619"/>
                    <a:pt x="6267" y="5458"/>
                  </a:cubicBezTo>
                  <a:cubicBezTo>
                    <a:pt x="5686" y="5377"/>
                    <a:pt x="5107" y="5284"/>
                    <a:pt x="4532" y="5172"/>
                  </a:cubicBezTo>
                  <a:cubicBezTo>
                    <a:pt x="3957" y="5059"/>
                    <a:pt x="3384" y="4930"/>
                    <a:pt x="2820" y="4769"/>
                  </a:cubicBezTo>
                  <a:cubicBezTo>
                    <a:pt x="2537" y="4689"/>
                    <a:pt x="2257" y="4602"/>
                    <a:pt x="1982" y="4501"/>
                  </a:cubicBezTo>
                  <a:cubicBezTo>
                    <a:pt x="1706" y="4404"/>
                    <a:pt x="1435" y="4290"/>
                    <a:pt x="1170" y="4163"/>
                  </a:cubicBezTo>
                  <a:cubicBezTo>
                    <a:pt x="1040" y="4098"/>
                    <a:pt x="910" y="4028"/>
                    <a:pt x="785" y="3951"/>
                  </a:cubicBezTo>
                  <a:cubicBezTo>
                    <a:pt x="661" y="3874"/>
                    <a:pt x="541" y="3789"/>
                    <a:pt x="429" y="3693"/>
                  </a:cubicBezTo>
                  <a:cubicBezTo>
                    <a:pt x="317" y="3600"/>
                    <a:pt x="217" y="3489"/>
                    <a:pt x="137" y="3367"/>
                  </a:cubicBezTo>
                  <a:cubicBezTo>
                    <a:pt x="97" y="3305"/>
                    <a:pt x="65" y="3238"/>
                    <a:pt x="43" y="3168"/>
                  </a:cubicBezTo>
                  <a:cubicBezTo>
                    <a:pt x="31" y="3133"/>
                    <a:pt x="22" y="3098"/>
                    <a:pt x="16" y="3062"/>
                  </a:cubicBezTo>
                  <a:cubicBezTo>
                    <a:pt x="10" y="3026"/>
                    <a:pt x="8" y="2989"/>
                    <a:pt x="6" y="2953"/>
                  </a:cubicBezTo>
                  <a:cubicBezTo>
                    <a:pt x="8" y="2879"/>
                    <a:pt x="19" y="2806"/>
                    <a:pt x="43" y="2736"/>
                  </a:cubicBezTo>
                  <a:cubicBezTo>
                    <a:pt x="66" y="2666"/>
                    <a:pt x="97" y="2599"/>
                    <a:pt x="137" y="2537"/>
                  </a:cubicBezTo>
                  <a:cubicBezTo>
                    <a:pt x="217" y="2415"/>
                    <a:pt x="317" y="2305"/>
                    <a:pt x="430" y="2211"/>
                  </a:cubicBezTo>
                  <a:cubicBezTo>
                    <a:pt x="542" y="2116"/>
                    <a:pt x="661" y="2030"/>
                    <a:pt x="785" y="1954"/>
                  </a:cubicBezTo>
                  <a:cubicBezTo>
                    <a:pt x="910" y="1876"/>
                    <a:pt x="1040" y="1807"/>
                    <a:pt x="1172" y="1742"/>
                  </a:cubicBezTo>
                  <a:cubicBezTo>
                    <a:pt x="1435" y="1614"/>
                    <a:pt x="1706" y="1501"/>
                    <a:pt x="1982" y="1403"/>
                  </a:cubicBezTo>
                  <a:cubicBezTo>
                    <a:pt x="2259" y="1303"/>
                    <a:pt x="2538" y="1216"/>
                    <a:pt x="2821" y="1135"/>
                  </a:cubicBezTo>
                  <a:cubicBezTo>
                    <a:pt x="3384" y="975"/>
                    <a:pt x="3958" y="845"/>
                    <a:pt x="4532" y="733"/>
                  </a:cubicBezTo>
                  <a:cubicBezTo>
                    <a:pt x="5107" y="620"/>
                    <a:pt x="5686" y="527"/>
                    <a:pt x="6267" y="446"/>
                  </a:cubicBezTo>
                  <a:cubicBezTo>
                    <a:pt x="7429" y="285"/>
                    <a:pt x="8597" y="177"/>
                    <a:pt x="9767" y="106"/>
                  </a:cubicBezTo>
                  <a:cubicBezTo>
                    <a:pt x="10938" y="33"/>
                    <a:pt x="12110" y="1"/>
                    <a:pt x="13284" y="1"/>
                  </a:cubicBezTo>
                  <a:cubicBezTo>
                    <a:pt x="14456" y="1"/>
                    <a:pt x="15629" y="34"/>
                    <a:pt x="16800" y="106"/>
                  </a:cubicBezTo>
                  <a:cubicBezTo>
                    <a:pt x="17970" y="177"/>
                    <a:pt x="19139" y="286"/>
                    <a:pt x="20300" y="446"/>
                  </a:cubicBezTo>
                  <a:cubicBezTo>
                    <a:pt x="20881" y="528"/>
                    <a:pt x="21460" y="621"/>
                    <a:pt x="22036" y="733"/>
                  </a:cubicBezTo>
                  <a:cubicBezTo>
                    <a:pt x="22611" y="845"/>
                    <a:pt x="23183" y="976"/>
                    <a:pt x="23747" y="1137"/>
                  </a:cubicBezTo>
                  <a:cubicBezTo>
                    <a:pt x="24029" y="1217"/>
                    <a:pt x="24309" y="1305"/>
                    <a:pt x="24585" y="1404"/>
                  </a:cubicBezTo>
                  <a:cubicBezTo>
                    <a:pt x="24862" y="1502"/>
                    <a:pt x="25132" y="1615"/>
                    <a:pt x="25396" y="1743"/>
                  </a:cubicBezTo>
                  <a:cubicBezTo>
                    <a:pt x="25527" y="1808"/>
                    <a:pt x="25656" y="1877"/>
                    <a:pt x="25781" y="1955"/>
                  </a:cubicBezTo>
                  <a:cubicBezTo>
                    <a:pt x="25906" y="2031"/>
                    <a:pt x="26026" y="2118"/>
                    <a:pt x="26138" y="2212"/>
                  </a:cubicBezTo>
                  <a:cubicBezTo>
                    <a:pt x="26250" y="2306"/>
                    <a:pt x="26348" y="2416"/>
                    <a:pt x="26429" y="2539"/>
                  </a:cubicBezTo>
                  <a:cubicBezTo>
                    <a:pt x="26469" y="2600"/>
                    <a:pt x="26500" y="2667"/>
                    <a:pt x="26524" y="2737"/>
                  </a:cubicBezTo>
                  <a:cubicBezTo>
                    <a:pt x="26546" y="2807"/>
                    <a:pt x="26559" y="2879"/>
                    <a:pt x="26559" y="2953"/>
                  </a:cubicBezTo>
                  <a:close/>
                  <a:moveTo>
                    <a:pt x="26559" y="2953"/>
                  </a:moveTo>
                  <a:cubicBezTo>
                    <a:pt x="26559" y="2916"/>
                    <a:pt x="26555" y="2879"/>
                    <a:pt x="26549" y="2843"/>
                  </a:cubicBezTo>
                  <a:cubicBezTo>
                    <a:pt x="26544" y="2807"/>
                    <a:pt x="26534" y="2772"/>
                    <a:pt x="26524" y="2737"/>
                  </a:cubicBezTo>
                  <a:cubicBezTo>
                    <a:pt x="26500" y="2667"/>
                    <a:pt x="26468" y="2600"/>
                    <a:pt x="26429" y="2539"/>
                  </a:cubicBezTo>
                  <a:cubicBezTo>
                    <a:pt x="26348" y="2416"/>
                    <a:pt x="26250" y="2306"/>
                    <a:pt x="26138" y="2212"/>
                  </a:cubicBezTo>
                  <a:cubicBezTo>
                    <a:pt x="26026" y="2118"/>
                    <a:pt x="25906" y="2031"/>
                    <a:pt x="25781" y="1955"/>
                  </a:cubicBezTo>
                  <a:cubicBezTo>
                    <a:pt x="25656" y="1878"/>
                    <a:pt x="25528" y="1808"/>
                    <a:pt x="25396" y="1743"/>
                  </a:cubicBezTo>
                  <a:cubicBezTo>
                    <a:pt x="25132" y="1616"/>
                    <a:pt x="24862" y="1503"/>
                    <a:pt x="24585" y="1405"/>
                  </a:cubicBezTo>
                  <a:cubicBezTo>
                    <a:pt x="24309" y="1306"/>
                    <a:pt x="24029" y="1218"/>
                    <a:pt x="23747" y="1138"/>
                  </a:cubicBezTo>
                  <a:cubicBezTo>
                    <a:pt x="23183" y="977"/>
                    <a:pt x="22611" y="847"/>
                    <a:pt x="22036" y="735"/>
                  </a:cubicBezTo>
                  <a:cubicBezTo>
                    <a:pt x="21460" y="622"/>
                    <a:pt x="20881" y="529"/>
                    <a:pt x="20300" y="449"/>
                  </a:cubicBezTo>
                  <a:cubicBezTo>
                    <a:pt x="19139" y="289"/>
                    <a:pt x="17970" y="179"/>
                    <a:pt x="16800" y="108"/>
                  </a:cubicBezTo>
                  <a:cubicBezTo>
                    <a:pt x="15629" y="37"/>
                    <a:pt x="14457" y="4"/>
                    <a:pt x="13284" y="4"/>
                  </a:cubicBezTo>
                  <a:cubicBezTo>
                    <a:pt x="12112" y="4"/>
                    <a:pt x="10938" y="38"/>
                    <a:pt x="9768" y="109"/>
                  </a:cubicBezTo>
                  <a:cubicBezTo>
                    <a:pt x="8597" y="180"/>
                    <a:pt x="7430" y="289"/>
                    <a:pt x="6267" y="450"/>
                  </a:cubicBezTo>
                  <a:cubicBezTo>
                    <a:pt x="5688" y="530"/>
                    <a:pt x="5108" y="625"/>
                    <a:pt x="4533" y="735"/>
                  </a:cubicBezTo>
                  <a:cubicBezTo>
                    <a:pt x="3958" y="847"/>
                    <a:pt x="3385" y="978"/>
                    <a:pt x="2821" y="1138"/>
                  </a:cubicBezTo>
                  <a:cubicBezTo>
                    <a:pt x="2540" y="1218"/>
                    <a:pt x="2260" y="1306"/>
                    <a:pt x="1983" y="1405"/>
                  </a:cubicBezTo>
                  <a:cubicBezTo>
                    <a:pt x="1707" y="1503"/>
                    <a:pt x="1436" y="1616"/>
                    <a:pt x="1173" y="1744"/>
                  </a:cubicBezTo>
                  <a:cubicBezTo>
                    <a:pt x="1041" y="1810"/>
                    <a:pt x="913" y="1880"/>
                    <a:pt x="788" y="1957"/>
                  </a:cubicBezTo>
                  <a:cubicBezTo>
                    <a:pt x="662" y="2032"/>
                    <a:pt x="543" y="2119"/>
                    <a:pt x="431" y="2213"/>
                  </a:cubicBezTo>
                  <a:cubicBezTo>
                    <a:pt x="319" y="2306"/>
                    <a:pt x="221" y="2416"/>
                    <a:pt x="139" y="2539"/>
                  </a:cubicBezTo>
                  <a:cubicBezTo>
                    <a:pt x="100" y="2600"/>
                    <a:pt x="68" y="2667"/>
                    <a:pt x="45" y="2737"/>
                  </a:cubicBezTo>
                  <a:cubicBezTo>
                    <a:pt x="10" y="2841"/>
                    <a:pt x="1" y="2953"/>
                    <a:pt x="19" y="3061"/>
                  </a:cubicBezTo>
                  <a:cubicBezTo>
                    <a:pt x="25" y="3097"/>
                    <a:pt x="33" y="3133"/>
                    <a:pt x="45" y="3168"/>
                  </a:cubicBezTo>
                  <a:cubicBezTo>
                    <a:pt x="68" y="3237"/>
                    <a:pt x="100" y="3304"/>
                    <a:pt x="139" y="3365"/>
                  </a:cubicBezTo>
                  <a:cubicBezTo>
                    <a:pt x="220" y="3488"/>
                    <a:pt x="318" y="3598"/>
                    <a:pt x="431" y="3692"/>
                  </a:cubicBezTo>
                  <a:cubicBezTo>
                    <a:pt x="543" y="3787"/>
                    <a:pt x="662" y="3873"/>
                    <a:pt x="787" y="3949"/>
                  </a:cubicBezTo>
                  <a:cubicBezTo>
                    <a:pt x="911" y="4026"/>
                    <a:pt x="1041" y="4096"/>
                    <a:pt x="1173" y="4161"/>
                  </a:cubicBezTo>
                  <a:cubicBezTo>
                    <a:pt x="1436" y="4288"/>
                    <a:pt x="1707" y="4401"/>
                    <a:pt x="1983" y="4499"/>
                  </a:cubicBezTo>
                  <a:cubicBezTo>
                    <a:pt x="2259" y="4598"/>
                    <a:pt x="2538" y="4687"/>
                    <a:pt x="2821" y="4766"/>
                  </a:cubicBezTo>
                  <a:cubicBezTo>
                    <a:pt x="3385" y="4927"/>
                    <a:pt x="3957" y="5057"/>
                    <a:pt x="4533" y="5170"/>
                  </a:cubicBezTo>
                  <a:cubicBezTo>
                    <a:pt x="5108" y="5282"/>
                    <a:pt x="5688" y="5375"/>
                    <a:pt x="6267" y="5456"/>
                  </a:cubicBezTo>
                  <a:cubicBezTo>
                    <a:pt x="7429" y="5616"/>
                    <a:pt x="8597" y="5725"/>
                    <a:pt x="9768" y="5797"/>
                  </a:cubicBezTo>
                  <a:cubicBezTo>
                    <a:pt x="10938" y="5868"/>
                    <a:pt x="12112" y="5901"/>
                    <a:pt x="13284" y="5901"/>
                  </a:cubicBezTo>
                  <a:cubicBezTo>
                    <a:pt x="14457" y="5902"/>
                    <a:pt x="15629" y="5868"/>
                    <a:pt x="16800" y="5797"/>
                  </a:cubicBezTo>
                  <a:cubicBezTo>
                    <a:pt x="17970" y="5726"/>
                    <a:pt x="19139" y="5616"/>
                    <a:pt x="20300" y="5457"/>
                  </a:cubicBezTo>
                  <a:cubicBezTo>
                    <a:pt x="20881" y="5376"/>
                    <a:pt x="21460" y="5282"/>
                    <a:pt x="22035" y="5170"/>
                  </a:cubicBezTo>
                  <a:cubicBezTo>
                    <a:pt x="22611" y="5058"/>
                    <a:pt x="23182" y="4927"/>
                    <a:pt x="23747" y="4767"/>
                  </a:cubicBezTo>
                  <a:cubicBezTo>
                    <a:pt x="24029" y="4687"/>
                    <a:pt x="24309" y="4599"/>
                    <a:pt x="24584" y="4500"/>
                  </a:cubicBezTo>
                  <a:cubicBezTo>
                    <a:pt x="24861" y="4402"/>
                    <a:pt x="25132" y="4289"/>
                    <a:pt x="25396" y="4162"/>
                  </a:cubicBezTo>
                  <a:cubicBezTo>
                    <a:pt x="25527" y="4097"/>
                    <a:pt x="25656" y="4027"/>
                    <a:pt x="25781" y="3950"/>
                  </a:cubicBezTo>
                  <a:cubicBezTo>
                    <a:pt x="25906" y="3874"/>
                    <a:pt x="26025" y="3788"/>
                    <a:pt x="26138" y="3693"/>
                  </a:cubicBezTo>
                  <a:cubicBezTo>
                    <a:pt x="26250" y="3599"/>
                    <a:pt x="26349" y="3489"/>
                    <a:pt x="26429" y="3367"/>
                  </a:cubicBezTo>
                  <a:cubicBezTo>
                    <a:pt x="26469" y="3305"/>
                    <a:pt x="26500" y="3238"/>
                    <a:pt x="26524" y="3168"/>
                  </a:cubicBezTo>
                  <a:cubicBezTo>
                    <a:pt x="26535" y="3133"/>
                    <a:pt x="26545" y="3098"/>
                    <a:pt x="26551" y="3062"/>
                  </a:cubicBezTo>
                  <a:cubicBezTo>
                    <a:pt x="26555" y="3026"/>
                    <a:pt x="26559" y="2989"/>
                    <a:pt x="26559" y="2953"/>
                  </a:cubicBez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539;p36">
              <a:extLst>
                <a:ext uri="{FF2B5EF4-FFF2-40B4-BE49-F238E27FC236}">
                  <a16:creationId xmlns:a16="http://schemas.microsoft.com/office/drawing/2014/main" id="{AB3170A8-0A1E-41BB-8F10-2EAA38EA86C2}"/>
                </a:ext>
              </a:extLst>
            </p:cNvPr>
            <p:cNvSpPr/>
            <p:nvPr/>
          </p:nvSpPr>
          <p:spPr>
            <a:xfrm>
              <a:off x="6823796" y="4222987"/>
              <a:ext cx="326993" cy="145344"/>
            </a:xfrm>
            <a:custGeom>
              <a:avLst/>
              <a:gdLst/>
              <a:ahLst/>
              <a:cxnLst/>
              <a:rect l="l" t="t" r="r" b="b"/>
              <a:pathLst>
                <a:path w="17888" h="7951" extrusionOk="0">
                  <a:moveTo>
                    <a:pt x="1" y="1"/>
                  </a:moveTo>
                  <a:cubicBezTo>
                    <a:pt x="9880" y="1"/>
                    <a:pt x="17888" y="1779"/>
                    <a:pt x="17888" y="3976"/>
                  </a:cubicBezTo>
                  <a:cubicBezTo>
                    <a:pt x="17888" y="6172"/>
                    <a:pt x="9880" y="7950"/>
                    <a:pt x="1" y="7950"/>
                  </a:cubicBez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540;p36">
              <a:extLst>
                <a:ext uri="{FF2B5EF4-FFF2-40B4-BE49-F238E27FC236}">
                  <a16:creationId xmlns:a16="http://schemas.microsoft.com/office/drawing/2014/main" id="{1D191837-0D62-4AF1-982B-CB5F22A4F34B}"/>
                </a:ext>
              </a:extLst>
            </p:cNvPr>
            <p:cNvSpPr/>
            <p:nvPr/>
          </p:nvSpPr>
          <p:spPr>
            <a:xfrm>
              <a:off x="6485104" y="4222987"/>
              <a:ext cx="326974" cy="145344"/>
            </a:xfrm>
            <a:custGeom>
              <a:avLst/>
              <a:gdLst/>
              <a:ahLst/>
              <a:cxnLst/>
              <a:rect l="l" t="t" r="r" b="b"/>
              <a:pathLst>
                <a:path w="17887" h="7951" extrusionOk="0">
                  <a:moveTo>
                    <a:pt x="17886" y="7950"/>
                  </a:moveTo>
                  <a:cubicBezTo>
                    <a:pt x="8009" y="7950"/>
                    <a:pt x="1" y="6171"/>
                    <a:pt x="1" y="3976"/>
                  </a:cubicBezTo>
                  <a:cubicBezTo>
                    <a:pt x="1" y="1780"/>
                    <a:pt x="8009" y="1"/>
                    <a:pt x="17886" y="1"/>
                  </a:cubicBez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37;p40">
            <a:extLst>
              <a:ext uri="{FF2B5EF4-FFF2-40B4-BE49-F238E27FC236}">
                <a16:creationId xmlns:a16="http://schemas.microsoft.com/office/drawing/2014/main" id="{39EA8295-4349-44E8-B0E0-953E6D416993}"/>
              </a:ext>
            </a:extLst>
          </p:cNvPr>
          <p:cNvGrpSpPr/>
          <p:nvPr/>
        </p:nvGrpSpPr>
        <p:grpSpPr>
          <a:xfrm>
            <a:off x="13471351" y="18254504"/>
            <a:ext cx="1341119" cy="1768233"/>
            <a:chOff x="1159700" y="1330250"/>
            <a:chExt cx="382325" cy="575800"/>
          </a:xfrm>
        </p:grpSpPr>
        <p:sp>
          <p:nvSpPr>
            <p:cNvPr id="110" name="Google Shape;1038;p40">
              <a:extLst>
                <a:ext uri="{FF2B5EF4-FFF2-40B4-BE49-F238E27FC236}">
                  <a16:creationId xmlns:a16="http://schemas.microsoft.com/office/drawing/2014/main" id="{C7C40959-FB7C-40CA-88FB-C77757DFE83D}"/>
                </a:ext>
              </a:extLst>
            </p:cNvPr>
            <p:cNvSpPr/>
            <p:nvPr/>
          </p:nvSpPr>
          <p:spPr>
            <a:xfrm>
              <a:off x="1299625" y="1569475"/>
              <a:ext cx="101525" cy="336575"/>
            </a:xfrm>
            <a:custGeom>
              <a:avLst/>
              <a:gdLst/>
              <a:ahLst/>
              <a:cxnLst/>
              <a:rect l="l" t="t" r="r" b="b"/>
              <a:pathLst>
                <a:path w="4061" h="13463" extrusionOk="0">
                  <a:moveTo>
                    <a:pt x="3700" y="0"/>
                  </a:moveTo>
                  <a:cubicBezTo>
                    <a:pt x="3189" y="353"/>
                    <a:pt x="2603" y="514"/>
                    <a:pt x="2028" y="514"/>
                  </a:cubicBezTo>
                  <a:cubicBezTo>
                    <a:pt x="1441" y="514"/>
                    <a:pt x="865" y="346"/>
                    <a:pt x="392" y="44"/>
                  </a:cubicBezTo>
                  <a:lnTo>
                    <a:pt x="392" y="1174"/>
                  </a:lnTo>
                  <a:cubicBezTo>
                    <a:pt x="392" y="1358"/>
                    <a:pt x="279" y="1524"/>
                    <a:pt x="107" y="1591"/>
                  </a:cubicBezTo>
                  <a:lnTo>
                    <a:pt x="0" y="1632"/>
                  </a:lnTo>
                  <a:lnTo>
                    <a:pt x="0" y="13462"/>
                  </a:lnTo>
                  <a:lnTo>
                    <a:pt x="4061" y="13462"/>
                  </a:lnTo>
                  <a:lnTo>
                    <a:pt x="4061" y="1619"/>
                  </a:lnTo>
                  <a:lnTo>
                    <a:pt x="3987" y="1591"/>
                  </a:lnTo>
                  <a:cubicBezTo>
                    <a:pt x="3814" y="1524"/>
                    <a:pt x="3700" y="1358"/>
                    <a:pt x="3700" y="1174"/>
                  </a:cubicBezTo>
                  <a:lnTo>
                    <a:pt x="3700" y="0"/>
                  </a:ln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039;p40">
              <a:extLst>
                <a:ext uri="{FF2B5EF4-FFF2-40B4-BE49-F238E27FC236}">
                  <a16:creationId xmlns:a16="http://schemas.microsoft.com/office/drawing/2014/main" id="{0F069CF1-E6B2-4959-BDD4-6249FC482C65}"/>
                </a:ext>
              </a:extLst>
            </p:cNvPr>
            <p:cNvSpPr/>
            <p:nvPr/>
          </p:nvSpPr>
          <p:spPr>
            <a:xfrm>
              <a:off x="1299625" y="1637300"/>
              <a:ext cx="101525" cy="268750"/>
            </a:xfrm>
            <a:custGeom>
              <a:avLst/>
              <a:gdLst/>
              <a:ahLst/>
              <a:cxnLst/>
              <a:rect l="l" t="t" r="r" b="b"/>
              <a:pathLst>
                <a:path w="4061" h="10750" extrusionOk="0">
                  <a:moveTo>
                    <a:pt x="0" y="1"/>
                  </a:moveTo>
                  <a:lnTo>
                    <a:pt x="0" y="10749"/>
                  </a:lnTo>
                  <a:lnTo>
                    <a:pt x="4061" y="10749"/>
                  </a:lnTo>
                  <a:lnTo>
                    <a:pt x="4061" y="1"/>
                  </a:lnTo>
                  <a:lnTo>
                    <a:pt x="4046" y="19"/>
                  </a:lnTo>
                  <a:cubicBezTo>
                    <a:pt x="3545" y="621"/>
                    <a:pt x="2789" y="921"/>
                    <a:pt x="2032" y="921"/>
                  </a:cubicBezTo>
                  <a:cubicBezTo>
                    <a:pt x="1266" y="921"/>
                    <a:pt x="500" y="614"/>
                    <a:pt x="0" y="1"/>
                  </a:cubicBezTo>
                  <a:close/>
                </a:path>
              </a:pathLst>
            </a:custGeom>
            <a:solidFill>
              <a:srgbClr val="929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040;p40">
              <a:extLst>
                <a:ext uri="{FF2B5EF4-FFF2-40B4-BE49-F238E27FC236}">
                  <a16:creationId xmlns:a16="http://schemas.microsoft.com/office/drawing/2014/main" id="{536A0016-CBAC-43A4-9BE2-8EFDE4889AC7}"/>
                </a:ext>
              </a:extLst>
            </p:cNvPr>
            <p:cNvSpPr/>
            <p:nvPr/>
          </p:nvSpPr>
          <p:spPr>
            <a:xfrm>
              <a:off x="1159700" y="1609375"/>
              <a:ext cx="142250" cy="296675"/>
            </a:xfrm>
            <a:custGeom>
              <a:avLst/>
              <a:gdLst/>
              <a:ahLst/>
              <a:cxnLst/>
              <a:rect l="l" t="t" r="r" b="b"/>
              <a:pathLst>
                <a:path w="5690" h="11867" extrusionOk="0">
                  <a:moveTo>
                    <a:pt x="5690" y="1"/>
                  </a:moveTo>
                  <a:lnTo>
                    <a:pt x="1619" y="1579"/>
                  </a:lnTo>
                  <a:cubicBezTo>
                    <a:pt x="1619" y="1579"/>
                    <a:pt x="0" y="2244"/>
                    <a:pt x="0" y="4089"/>
                  </a:cubicBezTo>
                  <a:lnTo>
                    <a:pt x="0" y="11327"/>
                  </a:lnTo>
                  <a:cubicBezTo>
                    <a:pt x="0" y="11625"/>
                    <a:pt x="242" y="11866"/>
                    <a:pt x="539" y="11866"/>
                  </a:cubicBezTo>
                  <a:lnTo>
                    <a:pt x="5690" y="11866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9C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041;p40">
              <a:extLst>
                <a:ext uri="{FF2B5EF4-FFF2-40B4-BE49-F238E27FC236}">
                  <a16:creationId xmlns:a16="http://schemas.microsoft.com/office/drawing/2014/main" id="{6563E635-FC12-4231-8170-F1254D1D9C5D}"/>
                </a:ext>
              </a:extLst>
            </p:cNvPr>
            <p:cNvSpPr/>
            <p:nvPr/>
          </p:nvSpPr>
          <p:spPr>
            <a:xfrm>
              <a:off x="1398800" y="1609000"/>
              <a:ext cx="143225" cy="297050"/>
            </a:xfrm>
            <a:custGeom>
              <a:avLst/>
              <a:gdLst/>
              <a:ahLst/>
              <a:cxnLst/>
              <a:rect l="l" t="t" r="r" b="b"/>
              <a:pathLst>
                <a:path w="5729" h="11882" extrusionOk="0">
                  <a:moveTo>
                    <a:pt x="1" y="1"/>
                  </a:moveTo>
                  <a:lnTo>
                    <a:pt x="1" y="11881"/>
                  </a:lnTo>
                  <a:lnTo>
                    <a:pt x="5189" y="11881"/>
                  </a:lnTo>
                  <a:cubicBezTo>
                    <a:pt x="5486" y="11881"/>
                    <a:pt x="5728" y="11640"/>
                    <a:pt x="5728" y="11342"/>
                  </a:cubicBezTo>
                  <a:lnTo>
                    <a:pt x="5728" y="4104"/>
                  </a:lnTo>
                  <a:cubicBezTo>
                    <a:pt x="5728" y="2259"/>
                    <a:pt x="4110" y="1594"/>
                    <a:pt x="4110" y="1594"/>
                  </a:cubicBezTo>
                  <a:lnTo>
                    <a:pt x="4109" y="1594"/>
                  </a:lnTo>
                  <a:lnTo>
                    <a:pt x="20" y="10"/>
                  </a:lnTo>
                  <a:cubicBezTo>
                    <a:pt x="14" y="7"/>
                    <a:pt x="7" y="4"/>
                    <a:pt x="1" y="1"/>
                  </a:cubicBezTo>
                  <a:close/>
                </a:path>
              </a:pathLst>
            </a:custGeom>
            <a:solidFill>
              <a:srgbClr val="F9C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042;p40">
              <a:extLst>
                <a:ext uri="{FF2B5EF4-FFF2-40B4-BE49-F238E27FC236}">
                  <a16:creationId xmlns:a16="http://schemas.microsoft.com/office/drawing/2014/main" id="{6BA5E78B-30DA-4BF4-96A1-C043BD945B2D}"/>
                </a:ext>
              </a:extLst>
            </p:cNvPr>
            <p:cNvSpPr/>
            <p:nvPr/>
          </p:nvSpPr>
          <p:spPr>
            <a:xfrm>
              <a:off x="1390125" y="1780625"/>
              <a:ext cx="75650" cy="110850"/>
            </a:xfrm>
            <a:custGeom>
              <a:avLst/>
              <a:gdLst/>
              <a:ahLst/>
              <a:cxnLst/>
              <a:rect l="l" t="t" r="r" b="b"/>
              <a:pathLst>
                <a:path w="3026" h="4434" extrusionOk="0">
                  <a:moveTo>
                    <a:pt x="997" y="0"/>
                  </a:moveTo>
                  <a:cubicBezTo>
                    <a:pt x="447" y="0"/>
                    <a:pt x="0" y="419"/>
                    <a:pt x="0" y="934"/>
                  </a:cubicBezTo>
                  <a:lnTo>
                    <a:pt x="0" y="3500"/>
                  </a:lnTo>
                  <a:cubicBezTo>
                    <a:pt x="0" y="4015"/>
                    <a:pt x="447" y="4433"/>
                    <a:pt x="997" y="4433"/>
                  </a:cubicBezTo>
                  <a:cubicBezTo>
                    <a:pt x="1189" y="4433"/>
                    <a:pt x="1344" y="4278"/>
                    <a:pt x="1344" y="4086"/>
                  </a:cubicBezTo>
                  <a:cubicBezTo>
                    <a:pt x="1344" y="3894"/>
                    <a:pt x="1189" y="3739"/>
                    <a:pt x="997" y="3739"/>
                  </a:cubicBezTo>
                  <a:cubicBezTo>
                    <a:pt x="834" y="3739"/>
                    <a:pt x="695" y="3629"/>
                    <a:pt x="695" y="3500"/>
                  </a:cubicBezTo>
                  <a:lnTo>
                    <a:pt x="695" y="934"/>
                  </a:lnTo>
                  <a:cubicBezTo>
                    <a:pt x="695" y="805"/>
                    <a:pt x="834" y="696"/>
                    <a:pt x="997" y="696"/>
                  </a:cubicBezTo>
                  <a:lnTo>
                    <a:pt x="2030" y="696"/>
                  </a:lnTo>
                  <a:cubicBezTo>
                    <a:pt x="2193" y="696"/>
                    <a:pt x="2331" y="805"/>
                    <a:pt x="2331" y="934"/>
                  </a:cubicBezTo>
                  <a:lnTo>
                    <a:pt x="2331" y="3500"/>
                  </a:lnTo>
                  <a:cubicBezTo>
                    <a:pt x="2331" y="3629"/>
                    <a:pt x="2193" y="3739"/>
                    <a:pt x="2030" y="3739"/>
                  </a:cubicBezTo>
                  <a:cubicBezTo>
                    <a:pt x="1838" y="3739"/>
                    <a:pt x="1682" y="3894"/>
                    <a:pt x="1682" y="4086"/>
                  </a:cubicBezTo>
                  <a:cubicBezTo>
                    <a:pt x="1682" y="4278"/>
                    <a:pt x="1838" y="4433"/>
                    <a:pt x="2030" y="4433"/>
                  </a:cubicBezTo>
                  <a:cubicBezTo>
                    <a:pt x="2578" y="4433"/>
                    <a:pt x="3026" y="4015"/>
                    <a:pt x="3026" y="3500"/>
                  </a:cubicBezTo>
                  <a:lnTo>
                    <a:pt x="3026" y="934"/>
                  </a:lnTo>
                  <a:cubicBezTo>
                    <a:pt x="3026" y="419"/>
                    <a:pt x="2578" y="0"/>
                    <a:pt x="2030" y="0"/>
                  </a:cubicBezTo>
                  <a:close/>
                </a:path>
              </a:pathLst>
            </a:custGeom>
            <a:solidFill>
              <a:srgbClr val="3E2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043;p40">
              <a:extLst>
                <a:ext uri="{FF2B5EF4-FFF2-40B4-BE49-F238E27FC236}">
                  <a16:creationId xmlns:a16="http://schemas.microsoft.com/office/drawing/2014/main" id="{6CBBAD64-7996-4873-B8F7-116C16BBF6AA}"/>
                </a:ext>
              </a:extLst>
            </p:cNvPr>
            <p:cNvSpPr/>
            <p:nvPr/>
          </p:nvSpPr>
          <p:spPr>
            <a:xfrm>
              <a:off x="1419250" y="1723375"/>
              <a:ext cx="17400" cy="74625"/>
            </a:xfrm>
            <a:custGeom>
              <a:avLst/>
              <a:gdLst/>
              <a:ahLst/>
              <a:cxnLst/>
              <a:rect l="l" t="t" r="r" b="b"/>
              <a:pathLst>
                <a:path w="696" h="2985" extrusionOk="0">
                  <a:moveTo>
                    <a:pt x="348" y="1"/>
                  </a:moveTo>
                  <a:cubicBezTo>
                    <a:pt x="159" y="1"/>
                    <a:pt x="5" y="152"/>
                    <a:pt x="0" y="341"/>
                  </a:cubicBezTo>
                  <a:lnTo>
                    <a:pt x="0" y="2637"/>
                  </a:lnTo>
                  <a:cubicBezTo>
                    <a:pt x="0" y="2829"/>
                    <a:pt x="156" y="2985"/>
                    <a:pt x="348" y="2985"/>
                  </a:cubicBezTo>
                  <a:cubicBezTo>
                    <a:pt x="540" y="2985"/>
                    <a:pt x="695" y="2829"/>
                    <a:pt x="695" y="2637"/>
                  </a:cubicBezTo>
                  <a:lnTo>
                    <a:pt x="695" y="341"/>
                  </a:lnTo>
                  <a:cubicBezTo>
                    <a:pt x="692" y="152"/>
                    <a:pt x="537" y="1"/>
                    <a:pt x="348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044;p40">
              <a:extLst>
                <a:ext uri="{FF2B5EF4-FFF2-40B4-BE49-F238E27FC236}">
                  <a16:creationId xmlns:a16="http://schemas.microsoft.com/office/drawing/2014/main" id="{8EB885D9-742A-4EA2-BB62-9183CD18CBB8}"/>
                </a:ext>
              </a:extLst>
            </p:cNvPr>
            <p:cNvSpPr/>
            <p:nvPr/>
          </p:nvSpPr>
          <p:spPr>
            <a:xfrm>
              <a:off x="1265025" y="1723375"/>
              <a:ext cx="17425" cy="90375"/>
            </a:xfrm>
            <a:custGeom>
              <a:avLst/>
              <a:gdLst/>
              <a:ahLst/>
              <a:cxnLst/>
              <a:rect l="l" t="t" r="r" b="b"/>
              <a:pathLst>
                <a:path w="697" h="3615" extrusionOk="0">
                  <a:moveTo>
                    <a:pt x="349" y="1"/>
                  </a:moveTo>
                  <a:cubicBezTo>
                    <a:pt x="160" y="1"/>
                    <a:pt x="5" y="152"/>
                    <a:pt x="1" y="341"/>
                  </a:cubicBezTo>
                  <a:lnTo>
                    <a:pt x="1" y="3266"/>
                  </a:lnTo>
                  <a:cubicBezTo>
                    <a:pt x="2" y="3459"/>
                    <a:pt x="158" y="3615"/>
                    <a:pt x="349" y="3615"/>
                  </a:cubicBezTo>
                  <a:cubicBezTo>
                    <a:pt x="541" y="3614"/>
                    <a:pt x="697" y="3458"/>
                    <a:pt x="697" y="3266"/>
                  </a:cubicBezTo>
                  <a:lnTo>
                    <a:pt x="697" y="341"/>
                  </a:lnTo>
                  <a:cubicBezTo>
                    <a:pt x="693" y="152"/>
                    <a:pt x="538" y="1"/>
                    <a:pt x="349" y="1"/>
                  </a:cubicBezTo>
                  <a:close/>
                </a:path>
              </a:pathLst>
            </a:custGeom>
            <a:solidFill>
              <a:srgbClr val="FF8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045;p40">
              <a:extLst>
                <a:ext uri="{FF2B5EF4-FFF2-40B4-BE49-F238E27FC236}">
                  <a16:creationId xmlns:a16="http://schemas.microsoft.com/office/drawing/2014/main" id="{6D14E18C-4020-46E1-BECA-B094CD290ECD}"/>
                </a:ext>
              </a:extLst>
            </p:cNvPr>
            <p:cNvSpPr/>
            <p:nvPr/>
          </p:nvSpPr>
          <p:spPr>
            <a:xfrm>
              <a:off x="1478400" y="1732075"/>
              <a:ext cx="17375" cy="173975"/>
            </a:xfrm>
            <a:custGeom>
              <a:avLst/>
              <a:gdLst/>
              <a:ahLst/>
              <a:cxnLst/>
              <a:rect l="l" t="t" r="r" b="b"/>
              <a:pathLst>
                <a:path w="695" h="6959" extrusionOk="0">
                  <a:moveTo>
                    <a:pt x="348" y="0"/>
                  </a:moveTo>
                  <a:cubicBezTo>
                    <a:pt x="158" y="0"/>
                    <a:pt x="3" y="152"/>
                    <a:pt x="0" y="340"/>
                  </a:cubicBezTo>
                  <a:lnTo>
                    <a:pt x="0" y="6958"/>
                  </a:lnTo>
                  <a:lnTo>
                    <a:pt x="695" y="6958"/>
                  </a:lnTo>
                  <a:lnTo>
                    <a:pt x="695" y="340"/>
                  </a:lnTo>
                  <a:cubicBezTo>
                    <a:pt x="691" y="152"/>
                    <a:pt x="536" y="0"/>
                    <a:pt x="348" y="0"/>
                  </a:cubicBez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046;p40">
              <a:extLst>
                <a:ext uri="{FF2B5EF4-FFF2-40B4-BE49-F238E27FC236}">
                  <a16:creationId xmlns:a16="http://schemas.microsoft.com/office/drawing/2014/main" id="{4DF26AC0-1F60-4666-B316-AB482B81F79B}"/>
                </a:ext>
              </a:extLst>
            </p:cNvPr>
            <p:cNvSpPr/>
            <p:nvPr/>
          </p:nvSpPr>
          <p:spPr>
            <a:xfrm>
              <a:off x="1205925" y="1732075"/>
              <a:ext cx="17400" cy="173975"/>
            </a:xfrm>
            <a:custGeom>
              <a:avLst/>
              <a:gdLst/>
              <a:ahLst/>
              <a:cxnLst/>
              <a:rect l="l" t="t" r="r" b="b"/>
              <a:pathLst>
                <a:path w="696" h="6959" extrusionOk="0">
                  <a:moveTo>
                    <a:pt x="347" y="0"/>
                  </a:moveTo>
                  <a:cubicBezTo>
                    <a:pt x="159" y="0"/>
                    <a:pt x="4" y="152"/>
                    <a:pt x="0" y="340"/>
                  </a:cubicBezTo>
                  <a:lnTo>
                    <a:pt x="0" y="6958"/>
                  </a:lnTo>
                  <a:lnTo>
                    <a:pt x="696" y="6958"/>
                  </a:lnTo>
                  <a:lnTo>
                    <a:pt x="696" y="340"/>
                  </a:lnTo>
                  <a:cubicBezTo>
                    <a:pt x="692" y="152"/>
                    <a:pt x="537" y="0"/>
                    <a:pt x="347" y="0"/>
                  </a:cubicBez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047;p40">
              <a:extLst>
                <a:ext uri="{FF2B5EF4-FFF2-40B4-BE49-F238E27FC236}">
                  <a16:creationId xmlns:a16="http://schemas.microsoft.com/office/drawing/2014/main" id="{1617DE1E-0FF0-4759-8FD7-97256F05D3CD}"/>
                </a:ext>
              </a:extLst>
            </p:cNvPr>
            <p:cNvSpPr/>
            <p:nvPr/>
          </p:nvSpPr>
          <p:spPr>
            <a:xfrm>
              <a:off x="1398800" y="1609000"/>
              <a:ext cx="60425" cy="174350"/>
            </a:xfrm>
            <a:custGeom>
              <a:avLst/>
              <a:gdLst/>
              <a:ahLst/>
              <a:cxnLst/>
              <a:rect l="l" t="t" r="r" b="b"/>
              <a:pathLst>
                <a:path w="2417" h="6974" extrusionOk="0">
                  <a:moveTo>
                    <a:pt x="1" y="1"/>
                  </a:moveTo>
                  <a:lnTo>
                    <a:pt x="1" y="6974"/>
                  </a:lnTo>
                  <a:lnTo>
                    <a:pt x="1894" y="4564"/>
                  </a:lnTo>
                  <a:cubicBezTo>
                    <a:pt x="1996" y="4434"/>
                    <a:pt x="1971" y="4253"/>
                    <a:pt x="1838" y="4151"/>
                  </a:cubicBezTo>
                  <a:lnTo>
                    <a:pt x="1206" y="3668"/>
                  </a:lnTo>
                  <a:cubicBezTo>
                    <a:pt x="1057" y="3554"/>
                    <a:pt x="1046" y="3345"/>
                    <a:pt x="1184" y="3218"/>
                  </a:cubicBezTo>
                  <a:lnTo>
                    <a:pt x="2289" y="2200"/>
                  </a:lnTo>
                  <a:cubicBezTo>
                    <a:pt x="2396" y="2106"/>
                    <a:pt x="2417" y="1947"/>
                    <a:pt x="2338" y="1827"/>
                  </a:cubicBezTo>
                  <a:lnTo>
                    <a:pt x="1534" y="596"/>
                  </a:lnTo>
                  <a:lnTo>
                    <a:pt x="20" y="10"/>
                  </a:lnTo>
                  <a:cubicBezTo>
                    <a:pt x="13" y="7"/>
                    <a:pt x="7" y="4"/>
                    <a:pt x="1" y="1"/>
                  </a:cubicBez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048;p40">
              <a:extLst>
                <a:ext uri="{FF2B5EF4-FFF2-40B4-BE49-F238E27FC236}">
                  <a16:creationId xmlns:a16="http://schemas.microsoft.com/office/drawing/2014/main" id="{350AC9AD-09F0-4C75-96D7-0998492E6854}"/>
                </a:ext>
              </a:extLst>
            </p:cNvPr>
            <p:cNvSpPr/>
            <p:nvPr/>
          </p:nvSpPr>
          <p:spPr>
            <a:xfrm>
              <a:off x="1241525" y="1609375"/>
              <a:ext cx="60425" cy="173975"/>
            </a:xfrm>
            <a:custGeom>
              <a:avLst/>
              <a:gdLst/>
              <a:ahLst/>
              <a:cxnLst/>
              <a:rect l="l" t="t" r="r" b="b"/>
              <a:pathLst>
                <a:path w="2417" h="6959" extrusionOk="0">
                  <a:moveTo>
                    <a:pt x="2417" y="1"/>
                  </a:moveTo>
                  <a:lnTo>
                    <a:pt x="872" y="600"/>
                  </a:lnTo>
                  <a:lnTo>
                    <a:pt x="80" y="1813"/>
                  </a:lnTo>
                  <a:cubicBezTo>
                    <a:pt x="1" y="1933"/>
                    <a:pt x="22" y="2092"/>
                    <a:pt x="129" y="2186"/>
                  </a:cubicBezTo>
                  <a:lnTo>
                    <a:pt x="1234" y="3204"/>
                  </a:lnTo>
                  <a:cubicBezTo>
                    <a:pt x="1371" y="3330"/>
                    <a:pt x="1361" y="3539"/>
                    <a:pt x="1212" y="3653"/>
                  </a:cubicBezTo>
                  <a:lnTo>
                    <a:pt x="580" y="4136"/>
                  </a:lnTo>
                  <a:cubicBezTo>
                    <a:pt x="446" y="4238"/>
                    <a:pt x="422" y="4419"/>
                    <a:pt x="524" y="4549"/>
                  </a:cubicBezTo>
                  <a:lnTo>
                    <a:pt x="2417" y="695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9A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049;p40">
              <a:extLst>
                <a:ext uri="{FF2B5EF4-FFF2-40B4-BE49-F238E27FC236}">
                  <a16:creationId xmlns:a16="http://schemas.microsoft.com/office/drawing/2014/main" id="{73BF2415-EC0B-4684-AA4C-24B8D74F2EB4}"/>
                </a:ext>
              </a:extLst>
            </p:cNvPr>
            <p:cNvSpPr/>
            <p:nvPr/>
          </p:nvSpPr>
          <p:spPr>
            <a:xfrm>
              <a:off x="1243475" y="1796325"/>
              <a:ext cx="58350" cy="56150"/>
            </a:xfrm>
            <a:custGeom>
              <a:avLst/>
              <a:gdLst/>
              <a:ahLst/>
              <a:cxnLst/>
              <a:rect l="l" t="t" r="r" b="b"/>
              <a:pathLst>
                <a:path w="2334" h="2246" extrusionOk="0">
                  <a:moveTo>
                    <a:pt x="1211" y="1"/>
                  </a:moveTo>
                  <a:cubicBezTo>
                    <a:pt x="919" y="1"/>
                    <a:pt x="632" y="115"/>
                    <a:pt x="417" y="329"/>
                  </a:cubicBezTo>
                  <a:cubicBezTo>
                    <a:pt x="97" y="651"/>
                    <a:pt x="1" y="1134"/>
                    <a:pt x="174" y="1553"/>
                  </a:cubicBezTo>
                  <a:cubicBezTo>
                    <a:pt x="348" y="1972"/>
                    <a:pt x="757" y="2245"/>
                    <a:pt x="1211" y="2245"/>
                  </a:cubicBezTo>
                  <a:cubicBezTo>
                    <a:pt x="1831" y="2244"/>
                    <a:pt x="2332" y="1742"/>
                    <a:pt x="2334" y="1123"/>
                  </a:cubicBezTo>
                  <a:cubicBezTo>
                    <a:pt x="2334" y="669"/>
                    <a:pt x="2060" y="260"/>
                    <a:pt x="1641" y="86"/>
                  </a:cubicBezTo>
                  <a:cubicBezTo>
                    <a:pt x="1502" y="29"/>
                    <a:pt x="1356" y="1"/>
                    <a:pt x="1211" y="1"/>
                  </a:cubicBezTo>
                  <a:close/>
                </a:path>
              </a:pathLst>
            </a:custGeom>
            <a:solidFill>
              <a:srgbClr val="3E22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050;p40">
              <a:extLst>
                <a:ext uri="{FF2B5EF4-FFF2-40B4-BE49-F238E27FC236}">
                  <a16:creationId xmlns:a16="http://schemas.microsoft.com/office/drawing/2014/main" id="{92B734D2-FAB9-4989-B762-5C497BA74A4F}"/>
                </a:ext>
              </a:extLst>
            </p:cNvPr>
            <p:cNvSpPr/>
            <p:nvPr/>
          </p:nvSpPr>
          <p:spPr>
            <a:xfrm>
              <a:off x="1262200" y="1813725"/>
              <a:ext cx="22250" cy="21375"/>
            </a:xfrm>
            <a:custGeom>
              <a:avLst/>
              <a:gdLst/>
              <a:ahLst/>
              <a:cxnLst/>
              <a:rect l="l" t="t" r="r" b="b"/>
              <a:pathLst>
                <a:path w="890" h="855" extrusionOk="0">
                  <a:moveTo>
                    <a:pt x="460" y="1"/>
                  </a:moveTo>
                  <a:cubicBezTo>
                    <a:pt x="288" y="1"/>
                    <a:pt x="133" y="105"/>
                    <a:pt x="67" y="264"/>
                  </a:cubicBezTo>
                  <a:cubicBezTo>
                    <a:pt x="1" y="424"/>
                    <a:pt x="37" y="607"/>
                    <a:pt x="160" y="730"/>
                  </a:cubicBezTo>
                  <a:cubicBezTo>
                    <a:pt x="242" y="812"/>
                    <a:pt x="351" y="855"/>
                    <a:pt x="462" y="855"/>
                  </a:cubicBezTo>
                  <a:cubicBezTo>
                    <a:pt x="517" y="855"/>
                    <a:pt x="572" y="844"/>
                    <a:pt x="625" y="822"/>
                  </a:cubicBezTo>
                  <a:cubicBezTo>
                    <a:pt x="785" y="756"/>
                    <a:pt x="890" y="601"/>
                    <a:pt x="890" y="428"/>
                  </a:cubicBezTo>
                  <a:cubicBezTo>
                    <a:pt x="889" y="192"/>
                    <a:pt x="698" y="1"/>
                    <a:pt x="462" y="1"/>
                  </a:cubicBezTo>
                  <a:cubicBezTo>
                    <a:pt x="461" y="1"/>
                    <a:pt x="461" y="1"/>
                    <a:pt x="460" y="1"/>
                  </a:cubicBezTo>
                  <a:close/>
                </a:path>
              </a:pathLst>
            </a:custGeom>
            <a:solidFill>
              <a:srgbClr val="F9CA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051;p40">
              <a:extLst>
                <a:ext uri="{FF2B5EF4-FFF2-40B4-BE49-F238E27FC236}">
                  <a16:creationId xmlns:a16="http://schemas.microsoft.com/office/drawing/2014/main" id="{AFC79556-AA8C-4025-8AC5-80540EC2F750}"/>
                </a:ext>
              </a:extLst>
            </p:cNvPr>
            <p:cNvSpPr/>
            <p:nvPr/>
          </p:nvSpPr>
          <p:spPr>
            <a:xfrm>
              <a:off x="1250950" y="1330250"/>
              <a:ext cx="197950" cy="145025"/>
            </a:xfrm>
            <a:custGeom>
              <a:avLst/>
              <a:gdLst/>
              <a:ahLst/>
              <a:cxnLst/>
              <a:rect l="l" t="t" r="r" b="b"/>
              <a:pathLst>
                <a:path w="7918" h="5801" extrusionOk="0">
                  <a:moveTo>
                    <a:pt x="3958" y="0"/>
                  </a:moveTo>
                  <a:cubicBezTo>
                    <a:pt x="1772" y="0"/>
                    <a:pt x="0" y="1772"/>
                    <a:pt x="0" y="3959"/>
                  </a:cubicBezTo>
                  <a:lnTo>
                    <a:pt x="0" y="5602"/>
                  </a:lnTo>
                  <a:cubicBezTo>
                    <a:pt x="259" y="5366"/>
                    <a:pt x="709" y="5220"/>
                    <a:pt x="1061" y="5220"/>
                  </a:cubicBezTo>
                  <a:cubicBezTo>
                    <a:pt x="1074" y="5220"/>
                    <a:pt x="1088" y="5221"/>
                    <a:pt x="1101" y="5221"/>
                  </a:cubicBezTo>
                  <a:lnTo>
                    <a:pt x="1101" y="5032"/>
                  </a:lnTo>
                  <a:cubicBezTo>
                    <a:pt x="1101" y="4882"/>
                    <a:pt x="1224" y="4762"/>
                    <a:pt x="1371" y="4762"/>
                  </a:cubicBezTo>
                  <a:cubicBezTo>
                    <a:pt x="1377" y="4762"/>
                    <a:pt x="1384" y="4762"/>
                    <a:pt x="1390" y="4763"/>
                  </a:cubicBezTo>
                  <a:cubicBezTo>
                    <a:pt x="1560" y="4775"/>
                    <a:pt x="1730" y="4781"/>
                    <a:pt x="1898" y="4781"/>
                  </a:cubicBezTo>
                  <a:cubicBezTo>
                    <a:pt x="3243" y="4781"/>
                    <a:pt x="4517" y="4394"/>
                    <a:pt x="5563" y="3710"/>
                  </a:cubicBezTo>
                  <a:cubicBezTo>
                    <a:pt x="5608" y="3680"/>
                    <a:pt x="5660" y="3666"/>
                    <a:pt x="5711" y="3666"/>
                  </a:cubicBezTo>
                  <a:cubicBezTo>
                    <a:pt x="5784" y="3666"/>
                    <a:pt x="5856" y="3695"/>
                    <a:pt x="5908" y="3752"/>
                  </a:cubicBezTo>
                  <a:cubicBezTo>
                    <a:pt x="6914" y="4834"/>
                    <a:pt x="6816" y="4700"/>
                    <a:pt x="6816" y="4842"/>
                  </a:cubicBezTo>
                  <a:lnTo>
                    <a:pt x="6816" y="5217"/>
                  </a:lnTo>
                  <a:cubicBezTo>
                    <a:pt x="6829" y="5216"/>
                    <a:pt x="6842" y="5216"/>
                    <a:pt x="6855" y="5216"/>
                  </a:cubicBezTo>
                  <a:cubicBezTo>
                    <a:pt x="7233" y="5216"/>
                    <a:pt x="7670" y="5572"/>
                    <a:pt x="7917" y="5801"/>
                  </a:cubicBezTo>
                  <a:lnTo>
                    <a:pt x="7917" y="3959"/>
                  </a:lnTo>
                  <a:cubicBezTo>
                    <a:pt x="7917" y="1772"/>
                    <a:pt x="6145" y="0"/>
                    <a:pt x="3958" y="0"/>
                  </a:cubicBezTo>
                  <a:close/>
                </a:path>
              </a:pathLst>
            </a:custGeom>
            <a:solidFill>
              <a:srgbClr val="32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052;p40">
              <a:extLst>
                <a:ext uri="{FF2B5EF4-FFF2-40B4-BE49-F238E27FC236}">
                  <a16:creationId xmlns:a16="http://schemas.microsoft.com/office/drawing/2014/main" id="{F7025376-FED7-4309-B0B9-0477225CC472}"/>
                </a:ext>
              </a:extLst>
            </p:cNvPr>
            <p:cNvSpPr/>
            <p:nvPr/>
          </p:nvSpPr>
          <p:spPr>
            <a:xfrm>
              <a:off x="1422450" y="1460650"/>
              <a:ext cx="34250" cy="56725"/>
            </a:xfrm>
            <a:custGeom>
              <a:avLst/>
              <a:gdLst/>
              <a:ahLst/>
              <a:cxnLst/>
              <a:rect l="l" t="t" r="r" b="b"/>
              <a:pathLst>
                <a:path w="1370" h="2269" extrusionOk="0">
                  <a:moveTo>
                    <a:pt x="91" y="0"/>
                  </a:moveTo>
                  <a:cubicBezTo>
                    <a:pt x="61" y="0"/>
                    <a:pt x="32" y="1"/>
                    <a:pt x="2" y="3"/>
                  </a:cubicBezTo>
                  <a:lnTo>
                    <a:pt x="2" y="2183"/>
                  </a:lnTo>
                  <a:cubicBezTo>
                    <a:pt x="2" y="2211"/>
                    <a:pt x="1" y="2239"/>
                    <a:pt x="0" y="2265"/>
                  </a:cubicBezTo>
                  <a:cubicBezTo>
                    <a:pt x="31" y="2267"/>
                    <a:pt x="61" y="2268"/>
                    <a:pt x="91" y="2268"/>
                  </a:cubicBezTo>
                  <a:cubicBezTo>
                    <a:pt x="776" y="2268"/>
                    <a:pt x="1370" y="1754"/>
                    <a:pt x="1370" y="1135"/>
                  </a:cubicBezTo>
                  <a:cubicBezTo>
                    <a:pt x="1370" y="514"/>
                    <a:pt x="775" y="0"/>
                    <a:pt x="91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053;p40">
              <a:extLst>
                <a:ext uri="{FF2B5EF4-FFF2-40B4-BE49-F238E27FC236}">
                  <a16:creationId xmlns:a16="http://schemas.microsoft.com/office/drawing/2014/main" id="{9E5EC6BE-0912-4767-901E-7473C117C9B5}"/>
                </a:ext>
              </a:extLst>
            </p:cNvPr>
            <p:cNvSpPr/>
            <p:nvPr/>
          </p:nvSpPr>
          <p:spPr>
            <a:xfrm>
              <a:off x="1243125" y="1457250"/>
              <a:ext cx="34250" cy="56600"/>
            </a:xfrm>
            <a:custGeom>
              <a:avLst/>
              <a:gdLst/>
              <a:ahLst/>
              <a:cxnLst/>
              <a:rect l="l" t="t" r="r" b="b"/>
              <a:pathLst>
                <a:path w="1370" h="2264" extrusionOk="0">
                  <a:moveTo>
                    <a:pt x="1328" y="1"/>
                  </a:moveTo>
                  <a:cubicBezTo>
                    <a:pt x="695" y="1"/>
                    <a:pt x="1" y="487"/>
                    <a:pt x="1" y="1129"/>
                  </a:cubicBezTo>
                  <a:cubicBezTo>
                    <a:pt x="1" y="1749"/>
                    <a:pt x="593" y="2264"/>
                    <a:pt x="1279" y="2264"/>
                  </a:cubicBezTo>
                  <a:cubicBezTo>
                    <a:pt x="1309" y="2264"/>
                    <a:pt x="1339" y="2263"/>
                    <a:pt x="1369" y="2261"/>
                  </a:cubicBezTo>
                  <a:cubicBezTo>
                    <a:pt x="1369" y="2233"/>
                    <a:pt x="1368" y="2206"/>
                    <a:pt x="1368" y="2179"/>
                  </a:cubicBezTo>
                  <a:lnTo>
                    <a:pt x="1368" y="1"/>
                  </a:lnTo>
                  <a:cubicBezTo>
                    <a:pt x="1355" y="1"/>
                    <a:pt x="1341" y="1"/>
                    <a:pt x="1328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054;p40">
              <a:extLst>
                <a:ext uri="{FF2B5EF4-FFF2-40B4-BE49-F238E27FC236}">
                  <a16:creationId xmlns:a16="http://schemas.microsoft.com/office/drawing/2014/main" id="{47E4A098-DE3B-40CE-8737-1911C8ACB5F0}"/>
                </a:ext>
              </a:extLst>
            </p:cNvPr>
            <p:cNvSpPr/>
            <p:nvPr/>
          </p:nvSpPr>
          <p:spPr>
            <a:xfrm>
              <a:off x="1276150" y="1416125"/>
              <a:ext cx="147675" cy="168300"/>
            </a:xfrm>
            <a:custGeom>
              <a:avLst/>
              <a:gdLst/>
              <a:ahLst/>
              <a:cxnLst/>
              <a:rect l="l" t="t" r="r" b="b"/>
              <a:pathLst>
                <a:path w="5907" h="6732" extrusionOk="0">
                  <a:moveTo>
                    <a:pt x="4702" y="0"/>
                  </a:moveTo>
                  <a:cubicBezTo>
                    <a:pt x="4651" y="0"/>
                    <a:pt x="4600" y="14"/>
                    <a:pt x="4555" y="44"/>
                  </a:cubicBezTo>
                  <a:cubicBezTo>
                    <a:pt x="3489" y="740"/>
                    <a:pt x="2113" y="1205"/>
                    <a:pt x="726" y="1205"/>
                  </a:cubicBezTo>
                  <a:cubicBezTo>
                    <a:pt x="581" y="1205"/>
                    <a:pt x="435" y="1200"/>
                    <a:pt x="289" y="1189"/>
                  </a:cubicBezTo>
                  <a:cubicBezTo>
                    <a:pt x="283" y="1189"/>
                    <a:pt x="277" y="1189"/>
                    <a:pt x="270" y="1189"/>
                  </a:cubicBezTo>
                  <a:cubicBezTo>
                    <a:pt x="123" y="1189"/>
                    <a:pt x="0" y="1309"/>
                    <a:pt x="0" y="1459"/>
                  </a:cubicBezTo>
                  <a:lnTo>
                    <a:pt x="0" y="3824"/>
                  </a:lnTo>
                  <a:cubicBezTo>
                    <a:pt x="0" y="5343"/>
                    <a:pt x="1192" y="6731"/>
                    <a:pt x="2993" y="6731"/>
                  </a:cubicBezTo>
                  <a:cubicBezTo>
                    <a:pt x="4596" y="6731"/>
                    <a:pt x="5901" y="5427"/>
                    <a:pt x="5901" y="3824"/>
                  </a:cubicBezTo>
                  <a:lnTo>
                    <a:pt x="5901" y="1268"/>
                  </a:lnTo>
                  <a:cubicBezTo>
                    <a:pt x="5901" y="1126"/>
                    <a:pt x="5906" y="1168"/>
                    <a:pt x="4900" y="86"/>
                  </a:cubicBezTo>
                  <a:cubicBezTo>
                    <a:pt x="4848" y="30"/>
                    <a:pt x="4775" y="0"/>
                    <a:pt x="4702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5159D519-D348-4D02-A705-EF5CEA4DF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37815"/>
              </p:ext>
            </p:extLst>
          </p:nvPr>
        </p:nvGraphicFramePr>
        <p:xfrm>
          <a:off x="13232489" y="4652753"/>
          <a:ext cx="8141611" cy="389487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684036">
                  <a:extLst>
                    <a:ext uri="{9D8B030D-6E8A-4147-A177-3AD203B41FA5}">
                      <a16:colId xmlns:a16="http://schemas.microsoft.com/office/drawing/2014/main" val="1306180895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38892659"/>
                    </a:ext>
                  </a:extLst>
                </a:gridCol>
              </a:tblGrid>
              <a:tr h="4749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3600" dirty="0">
                          <a:effectLst/>
                        </a:rPr>
                        <a:t> Reason for sharing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98% Described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extLst>
                  <a:ext uri="{0D108BD9-81ED-4DB2-BD59-A6C34878D82A}">
                    <a16:rowId xmlns:a16="http://schemas.microsoft.com/office/drawing/2014/main" val="3968608600"/>
                  </a:ext>
                </a:extLst>
              </a:tr>
              <a:tr h="12674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dirty="0">
                          <a:effectLst/>
                        </a:rPr>
                        <a:t>Asking if anyone else had similar experiences with (life/medication/side effects)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34 (34%)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extLst>
                  <a:ext uri="{0D108BD9-81ED-4DB2-BD59-A6C34878D82A}">
                    <a16:rowId xmlns:a16="http://schemas.microsoft.com/office/drawing/2014/main" val="3217842410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Catharsis (release of emotions, here to tell my story)</a:t>
                      </a:r>
                    </a:p>
                  </a:txBody>
                  <a:tcPr marL="30119" marR="301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 (16%)</a:t>
                      </a:r>
                    </a:p>
                  </a:txBody>
                  <a:tcPr marL="30119" marR="30119" marT="0" marB="0"/>
                </a:tc>
                <a:extLst>
                  <a:ext uri="{0D108BD9-81ED-4DB2-BD59-A6C34878D82A}">
                    <a16:rowId xmlns:a16="http://schemas.microsoft.com/office/drawing/2014/main" val="2405915936"/>
                  </a:ext>
                </a:extLst>
              </a:tr>
              <a:tr h="1091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Recommend outside resource on sexuality/ cancer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9 (9%)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extLst>
                  <a:ext uri="{0D108BD9-81ED-4DB2-BD59-A6C34878D82A}">
                    <a16:rowId xmlns:a16="http://schemas.microsoft.com/office/drawing/2014/main" val="91675593"/>
                  </a:ext>
                </a:extLst>
              </a:tr>
            </a:tbl>
          </a:graphicData>
        </a:graphic>
      </p:graphicFrame>
      <p:pic>
        <p:nvPicPr>
          <p:cNvPr id="142" name="Picture 141">
            <a:extLst>
              <a:ext uri="{FF2B5EF4-FFF2-40B4-BE49-F238E27FC236}">
                <a16:creationId xmlns:a16="http://schemas.microsoft.com/office/drawing/2014/main" id="{4743DA21-6CA3-4FA1-9CF3-EF7E6C4824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312" r="34593" b="5962"/>
          <a:stretch/>
        </p:blipFill>
        <p:spPr>
          <a:xfrm>
            <a:off x="25364757" y="8698007"/>
            <a:ext cx="4870266" cy="4106487"/>
          </a:xfrm>
          <a:prstGeom prst="rect">
            <a:avLst/>
          </a:prstGeom>
        </p:spPr>
      </p:pic>
      <p:graphicFrame>
        <p:nvGraphicFramePr>
          <p:cNvPr id="148" name="Table 5">
            <a:extLst>
              <a:ext uri="{FF2B5EF4-FFF2-40B4-BE49-F238E27FC236}">
                <a16:creationId xmlns:a16="http://schemas.microsoft.com/office/drawing/2014/main" id="{BECA794C-CE1A-419A-9524-3ED694FD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22268"/>
              </p:ext>
            </p:extLst>
          </p:nvPr>
        </p:nvGraphicFramePr>
        <p:xfrm>
          <a:off x="1601856" y="12188170"/>
          <a:ext cx="5321563" cy="3474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21563">
                  <a:extLst>
                    <a:ext uri="{9D8B030D-6E8A-4147-A177-3AD203B41FA5}">
                      <a16:colId xmlns:a16="http://schemas.microsoft.com/office/drawing/2014/main" val="3328931264"/>
                    </a:ext>
                  </a:extLst>
                </a:gridCol>
              </a:tblGrid>
              <a:tr h="367395">
                <a:tc>
                  <a:txBody>
                    <a:bodyPr/>
                    <a:lstStyle/>
                    <a:p>
                      <a:r>
                        <a:rPr lang="en-US" sz="2000" b="1"/>
                        <a:t>Female Sexual Changes after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03818"/>
                  </a:ext>
                </a:extLst>
              </a:tr>
              <a:tr h="257726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Vasomotor symptoms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(hot flashes, flushing, night sweats)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02821"/>
                  </a:ext>
                </a:extLst>
              </a:tr>
              <a:tr h="330677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Vaginal dryness/atrophy</a:t>
                      </a:r>
                      <a:endParaRPr lang="en-US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94574"/>
                  </a:ext>
                </a:extLst>
              </a:tr>
              <a:tr h="330677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Decreased libido</a:t>
                      </a:r>
                      <a:endParaRPr lang="en-US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71402"/>
                  </a:ext>
                </a:extLst>
              </a:tr>
              <a:tr h="330677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Dyspareunia (painful intercourse)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9950"/>
                  </a:ext>
                </a:extLst>
              </a:tr>
              <a:tr h="330677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Arousal difficulties</a:t>
                      </a:r>
                      <a:endParaRPr lang="en-US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55678"/>
                  </a:ext>
                </a:extLst>
              </a:tr>
              <a:tr h="341991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Difficulty with orgasms</a:t>
                      </a:r>
                      <a:endParaRPr lang="en-US" sz="2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25471"/>
                  </a:ext>
                </a:extLst>
              </a:tr>
              <a:tr h="330677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Stenosis (narrowing of the cervix) 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85905"/>
                  </a:ext>
                </a:extLst>
              </a:tr>
            </a:tbl>
          </a:graphicData>
        </a:graphic>
      </p:graphicFrame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04FD8941-8747-4C3F-9722-3148B8E1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17415"/>
              </p:ext>
            </p:extLst>
          </p:nvPr>
        </p:nvGraphicFramePr>
        <p:xfrm>
          <a:off x="13176304" y="13213733"/>
          <a:ext cx="8312096" cy="350887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768796">
                  <a:extLst>
                    <a:ext uri="{9D8B030D-6E8A-4147-A177-3AD203B41FA5}">
                      <a16:colId xmlns:a16="http://schemas.microsoft.com/office/drawing/2014/main" val="130618089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38892659"/>
                    </a:ext>
                  </a:extLst>
                </a:gridCol>
              </a:tblGrid>
              <a:tr h="6451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3600" dirty="0">
                          <a:effectLst/>
                        </a:rPr>
                        <a:t> Alternative relief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effectLst/>
                        </a:rPr>
                        <a:t>14% Described</a:t>
                      </a:r>
                      <a:endParaRPr lang="en-US" sz="4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extLst>
                  <a:ext uri="{0D108BD9-81ED-4DB2-BD59-A6C34878D82A}">
                    <a16:rowId xmlns:a16="http://schemas.microsoft.com/office/drawing/2014/main" val="3968608600"/>
                  </a:ext>
                </a:extLst>
              </a:tr>
              <a:tr h="8793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dirty="0">
                          <a:effectLst/>
                        </a:rPr>
                        <a:t>Lubricant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effectLst/>
                        </a:rPr>
                        <a:t>3(21%)</a:t>
                      </a:r>
                      <a:endParaRPr lang="en-US" sz="4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extLst>
                  <a:ext uri="{0D108BD9-81ED-4DB2-BD59-A6C34878D82A}">
                    <a16:rowId xmlns:a16="http://schemas.microsoft.com/office/drawing/2014/main" val="3217842410"/>
                  </a:ext>
                </a:extLst>
              </a:tr>
              <a:tr h="4307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Replens (estrogen free moisturizer)</a:t>
                      </a:r>
                    </a:p>
                  </a:txBody>
                  <a:tcPr marL="30119" marR="301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(14%)</a:t>
                      </a:r>
                    </a:p>
                  </a:txBody>
                  <a:tcPr marL="30119" marR="30119" marT="0" marB="0"/>
                </a:tc>
                <a:extLst>
                  <a:ext uri="{0D108BD9-81ED-4DB2-BD59-A6C34878D82A}">
                    <a16:rowId xmlns:a16="http://schemas.microsoft.com/office/drawing/2014/main" val="2405915936"/>
                  </a:ext>
                </a:extLst>
              </a:tr>
              <a:tr h="1091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Other_____ (estrogen therapy, lotion, flaxseed oil, pluck hair</a:t>
                      </a:r>
                    </a:p>
                  </a:txBody>
                  <a:tcPr marL="30119" marR="3011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effectLst/>
                        </a:rPr>
                        <a:t>9 (64%)</a:t>
                      </a:r>
                      <a:endParaRPr lang="en-US" sz="4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/>
                </a:tc>
                <a:extLst>
                  <a:ext uri="{0D108BD9-81ED-4DB2-BD59-A6C34878D82A}">
                    <a16:rowId xmlns:a16="http://schemas.microsoft.com/office/drawing/2014/main" val="91675593"/>
                  </a:ext>
                </a:extLst>
              </a:tr>
            </a:tbl>
          </a:graphicData>
        </a:graphic>
      </p:graphicFrame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C432E9EA-48EB-484C-AA45-FCB42162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71794"/>
              </p:ext>
            </p:extLst>
          </p:nvPr>
        </p:nvGraphicFramePr>
        <p:xfrm>
          <a:off x="15186509" y="9407859"/>
          <a:ext cx="7795411" cy="288697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035295919"/>
                    </a:ext>
                  </a:extLst>
                </a:gridCol>
                <a:gridCol w="3337711">
                  <a:extLst>
                    <a:ext uri="{9D8B030D-6E8A-4147-A177-3AD203B41FA5}">
                      <a16:colId xmlns:a16="http://schemas.microsoft.com/office/drawing/2014/main" val="2450439001"/>
                    </a:ext>
                  </a:extLst>
                </a:gridCol>
              </a:tblGrid>
              <a:tr h="68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Treatment side effects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80" marR="200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82% Described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80" marR="20080" marT="0" marB="0"/>
                </a:tc>
                <a:extLst>
                  <a:ext uri="{0D108BD9-81ED-4DB2-BD59-A6C34878D82A}">
                    <a16:rowId xmlns:a16="http://schemas.microsoft.com/office/drawing/2014/main" val="116686706"/>
                  </a:ext>
                </a:extLst>
              </a:tr>
              <a:tr h="6842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Decreased sexual desire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80" marR="200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14 (17%)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80" marR="20080" marT="0" marB="0"/>
                </a:tc>
                <a:extLst>
                  <a:ext uri="{0D108BD9-81ED-4DB2-BD59-A6C34878D82A}">
                    <a16:rowId xmlns:a16="http://schemas.microsoft.com/office/drawing/2014/main" val="3076202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Body-image issues (self-image, </a:t>
                      </a:r>
                      <a:r>
                        <a:rPr lang="en-US" sz="2800" dirty="0" err="1">
                          <a:effectLst/>
                        </a:rPr>
                        <a:t>feminity</a:t>
                      </a:r>
                      <a:r>
                        <a:rPr lang="en-US" sz="2800" dirty="0">
                          <a:effectLst/>
                        </a:rPr>
                        <a:t>, sexiness)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80" marR="200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10 (12%)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80" marR="20080" marT="0" marB="0"/>
                </a:tc>
                <a:extLst>
                  <a:ext uri="{0D108BD9-81ED-4DB2-BD59-A6C34878D82A}">
                    <a16:rowId xmlns:a16="http://schemas.microsoft.com/office/drawing/2014/main" val="482444014"/>
                  </a:ext>
                </a:extLst>
              </a:tr>
              <a:tr h="6255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Hot flashes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80" marR="200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9 (11%)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80" marR="20080" marT="0" marB="0"/>
                </a:tc>
                <a:extLst>
                  <a:ext uri="{0D108BD9-81ED-4DB2-BD59-A6C34878D82A}">
                    <a16:rowId xmlns:a16="http://schemas.microsoft.com/office/drawing/2014/main" val="2836892223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865F810B-CBD8-4E20-A461-17A9FE715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04171"/>
              </p:ext>
            </p:extLst>
          </p:nvPr>
        </p:nvGraphicFramePr>
        <p:xfrm>
          <a:off x="15087600" y="17503550"/>
          <a:ext cx="7861641" cy="4025363"/>
        </p:xfrm>
        <a:graphic>
          <a:graphicData uri="http://schemas.openxmlformats.org/drawingml/2006/table">
            <a:tbl>
              <a:tblPr firstRow="1" firstCol="1" bandRow="1"/>
              <a:tblGrid>
                <a:gridCol w="4743450">
                  <a:extLst>
                    <a:ext uri="{9D8B030D-6E8A-4147-A177-3AD203B41FA5}">
                      <a16:colId xmlns:a16="http://schemas.microsoft.com/office/drawing/2014/main" val="1306180895"/>
                    </a:ext>
                  </a:extLst>
                </a:gridCol>
                <a:gridCol w="3118191">
                  <a:extLst>
                    <a:ext uri="{9D8B030D-6E8A-4147-A177-3AD203B41FA5}">
                      <a16:colId xmlns:a16="http://schemas.microsoft.com/office/drawing/2014/main" val="38892659"/>
                    </a:ext>
                  </a:extLst>
                </a:gridCol>
              </a:tblGrid>
              <a:tr h="474951">
                <a:tc>
                  <a:txBody>
                    <a:bodyPr/>
                    <a:lstStyle>
                      <a:lvl1pPr marL="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567428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3134856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4702284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6269712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783714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9404567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10971995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12539423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3600" dirty="0">
                          <a:effectLst/>
                        </a:rPr>
                        <a:t>Communication with healthcare provider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2D91"/>
                    </a:solidFill>
                  </a:tcPr>
                </a:tc>
                <a:tc>
                  <a:txBody>
                    <a:bodyPr/>
                    <a:lstStyle>
                      <a:lvl1pPr marL="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567428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3134856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4702284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6269712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783714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9404567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10971995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12539423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27% Described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2D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08600"/>
                  </a:ext>
                </a:extLst>
              </a:tr>
              <a:tr h="879326">
                <a:tc>
                  <a:txBody>
                    <a:bodyPr/>
                    <a:lstStyle>
                      <a:lvl1pPr marL="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567428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3134856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4702284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6269712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783714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9404567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10971995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12539423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dirty="0">
                          <a:effectLst/>
                        </a:rPr>
                        <a:t>Provider prescribes something to relieve symptoms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2D91"/>
                    </a:solidFill>
                  </a:tcPr>
                </a:tc>
                <a:tc>
                  <a:txBody>
                    <a:bodyPr/>
                    <a:lstStyle>
                      <a:lvl1pPr marL="0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428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856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284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712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7140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567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995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9423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6 (22%)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2D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42410"/>
                  </a:ext>
                </a:extLst>
              </a:tr>
              <a:tr h="430747">
                <a:tc>
                  <a:txBody>
                    <a:bodyPr/>
                    <a:lstStyle>
                      <a:lvl1pPr marL="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567428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3134856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4702284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6269712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783714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9404567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10971995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12539423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dirty="0">
                          <a:effectLst/>
                        </a:rPr>
                        <a:t>Describes negative or unhelpful interaction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2D91"/>
                    </a:solidFill>
                  </a:tcPr>
                </a:tc>
                <a:tc>
                  <a:txBody>
                    <a:bodyPr/>
                    <a:lstStyle>
                      <a:lvl1pPr marL="0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428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856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284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712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7140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567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995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9423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5 (18.5%)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2D9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15936"/>
                  </a:ext>
                </a:extLst>
              </a:tr>
              <a:tr h="1091535">
                <a:tc>
                  <a:txBody>
                    <a:bodyPr/>
                    <a:lstStyle>
                      <a:lvl1pPr marL="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1567428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3134856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4702284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6269712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7837140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9404567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10971995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12539423" algn="l" defTabSz="3134856" rtl="0" eaLnBrk="1" latinLnBrk="0" hangingPunct="1">
                        <a:defRPr sz="62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Provider referred patient to specialist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2D91"/>
                    </a:solidFill>
                  </a:tcPr>
                </a:tc>
                <a:tc>
                  <a:txBody>
                    <a:bodyPr/>
                    <a:lstStyle>
                      <a:lvl1pPr marL="0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1567428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3134856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4702284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6269712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7837140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9404567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10971995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12539423" algn="l" defTabSz="3134856" rtl="0" eaLnBrk="1" latinLnBrk="0" hangingPunct="1">
                        <a:defRPr sz="62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2 (7%)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119" marR="30119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2D9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7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1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13BAC3F-0E50-1A4E-ACEE-27EB07EE4A30}" vid="{69FDCA3F-0B46-0548-8A39-8F16B6A150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19446</TotalTime>
  <Words>532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WeilKazzaz</dc:creator>
  <cp:lastModifiedBy>Liberman, Laura/President's Office</cp:lastModifiedBy>
  <cp:revision>163</cp:revision>
  <cp:lastPrinted>2019-10-18T13:14:32Z</cp:lastPrinted>
  <dcterms:created xsi:type="dcterms:W3CDTF">2016-10-11T17:13:34Z</dcterms:created>
  <dcterms:modified xsi:type="dcterms:W3CDTF">2020-10-28T16:47:27Z</dcterms:modified>
</cp:coreProperties>
</file>