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lProject-4states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5F663A8-4B95-4AFB-BC8D-6C0ACF2C592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FinalProject-4states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09892F9-66C8-45F3-BD78-6F46B5E2DCD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1/9/2022 10:05:36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DEBF3E8-A5A5-4DFB-A924-2B9F181F2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184"/>
            <a:ext cx="12192000" cy="51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2022-01-09T22:05:37Z</dcterms:created>
  <dcterms:modified xsi:type="dcterms:W3CDTF">2022-01-09T22:05:37Z</dcterms:modified>
</cp:coreProperties>
</file>