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>
      <p:cViewPr varScale="1">
        <p:scale>
          <a:sx n="116" d="100"/>
          <a:sy n="116" d="100"/>
        </p:scale>
        <p:origin x="-183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ACA17-C756-417A-A45B-306F02036744}" type="doc">
      <dgm:prSet loTypeId="urn:microsoft.com/office/officeart/2005/8/layout/hierarchy6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F9F107EB-77EC-4B51-A109-7F2FBD0A9580}">
      <dgm:prSet phldrT="[Texte]"/>
      <dgm:spPr>
        <a:noFill/>
        <a:ln>
          <a:noFill/>
        </a:ln>
      </dgm:spPr>
      <dgm:t>
        <a:bodyPr/>
        <a:lstStyle/>
        <a:p>
          <a:r>
            <a:rPr lang="fr-FR" dirty="0" smtClean="0"/>
            <a:t>CEO</a:t>
          </a:r>
          <a:endParaRPr lang="fr-FR" dirty="0"/>
        </a:p>
      </dgm:t>
    </dgm:pt>
    <dgm:pt modelId="{9963C55C-8D85-4D27-871A-447F192C19F9}" type="parTrans" cxnId="{49FFBD84-A25E-44EE-97D1-29B2121A073B}">
      <dgm:prSet/>
      <dgm:spPr/>
      <dgm:t>
        <a:bodyPr/>
        <a:lstStyle/>
        <a:p>
          <a:endParaRPr lang="fr-FR"/>
        </a:p>
      </dgm:t>
    </dgm:pt>
    <dgm:pt modelId="{7339DA6C-09D5-4E08-A3B5-388959919974}" type="sibTrans" cxnId="{49FFBD84-A25E-44EE-97D1-29B2121A073B}">
      <dgm:prSet/>
      <dgm:spPr/>
      <dgm:t>
        <a:bodyPr/>
        <a:lstStyle/>
        <a:p>
          <a:endParaRPr lang="fr-FR"/>
        </a:p>
      </dgm:t>
    </dgm:pt>
    <dgm:pt modelId="{CDF60439-2B11-4B7E-8133-377B477EE2E0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smtClean="0"/>
            <a:t>CTO</a:t>
          </a:r>
          <a:endParaRPr lang="fr-FR" dirty="0"/>
        </a:p>
      </dgm:t>
    </dgm:pt>
    <dgm:pt modelId="{897D89F2-90B2-4947-9CEB-DEB913600F10}" type="parTrans" cxnId="{32956831-4A90-4A44-9B41-09E904A21F14}">
      <dgm:prSet/>
      <dgm:spPr>
        <a:noFill/>
      </dgm:spPr>
      <dgm:t>
        <a:bodyPr/>
        <a:lstStyle/>
        <a:p>
          <a:endParaRPr lang="fr-FR"/>
        </a:p>
      </dgm:t>
    </dgm:pt>
    <dgm:pt modelId="{47DB5AD6-D003-49A9-B812-F31497BA222D}" type="sibTrans" cxnId="{32956831-4A90-4A44-9B41-09E904A21F14}">
      <dgm:prSet/>
      <dgm:spPr/>
      <dgm:t>
        <a:bodyPr/>
        <a:lstStyle/>
        <a:p>
          <a:endParaRPr lang="fr-FR"/>
        </a:p>
      </dgm:t>
    </dgm:pt>
    <dgm:pt modelId="{96A75C78-1D2F-4411-B262-022E9781DDD5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smtClean="0"/>
            <a:t>RH</a:t>
          </a:r>
          <a:endParaRPr lang="fr-FR" dirty="0"/>
        </a:p>
      </dgm:t>
    </dgm:pt>
    <dgm:pt modelId="{ACAF9835-982D-403C-AD48-55EA1E815D9B}" type="parTrans" cxnId="{641643C5-03C1-4AA0-AE9B-1FF8D1C7B3AA}">
      <dgm:prSet/>
      <dgm:spPr>
        <a:noFill/>
      </dgm:spPr>
      <dgm:t>
        <a:bodyPr/>
        <a:lstStyle/>
        <a:p>
          <a:endParaRPr lang="fr-FR"/>
        </a:p>
      </dgm:t>
    </dgm:pt>
    <dgm:pt modelId="{A6620D2C-D113-4962-84F3-7A497F47C1E4}" type="sibTrans" cxnId="{641643C5-03C1-4AA0-AE9B-1FF8D1C7B3AA}">
      <dgm:prSet/>
      <dgm:spPr/>
      <dgm:t>
        <a:bodyPr/>
        <a:lstStyle/>
        <a:p>
          <a:endParaRPr lang="fr-FR"/>
        </a:p>
      </dgm:t>
    </dgm:pt>
    <dgm:pt modelId="{54738F72-D933-4179-8317-37B4CF5575FA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err="1" smtClean="0"/>
            <a:t>Lead</a:t>
          </a:r>
          <a:r>
            <a:rPr lang="fr-FR" dirty="0" smtClean="0"/>
            <a:t> </a:t>
          </a:r>
          <a:r>
            <a:rPr lang="fr-FR" dirty="0" err="1" smtClean="0"/>
            <a:t>Dev</a:t>
          </a:r>
          <a:endParaRPr lang="fr-FR" dirty="0"/>
        </a:p>
      </dgm:t>
    </dgm:pt>
    <dgm:pt modelId="{D5694BE8-0527-4220-B621-79627503611D}" type="parTrans" cxnId="{049E70FE-956F-4016-8C1B-234BFF9B1160}">
      <dgm:prSet/>
      <dgm:spPr/>
      <dgm:t>
        <a:bodyPr/>
        <a:lstStyle/>
        <a:p>
          <a:endParaRPr lang="fr-FR"/>
        </a:p>
      </dgm:t>
    </dgm:pt>
    <dgm:pt modelId="{E34894D9-0DD9-4578-8EF3-B0B89A85611C}" type="sibTrans" cxnId="{049E70FE-956F-4016-8C1B-234BFF9B1160}">
      <dgm:prSet/>
      <dgm:spPr/>
      <dgm:t>
        <a:bodyPr/>
        <a:lstStyle/>
        <a:p>
          <a:endParaRPr lang="fr-FR"/>
        </a:p>
      </dgm:t>
    </dgm:pt>
    <dgm:pt modelId="{840A8615-ECB1-4801-9CBF-16BF125F5CE2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err="1" smtClean="0"/>
            <a:t>Dev</a:t>
          </a:r>
          <a:endParaRPr lang="fr-FR" dirty="0"/>
        </a:p>
      </dgm:t>
    </dgm:pt>
    <dgm:pt modelId="{FCF06746-94AC-4E80-A4C2-7EAEE55B22DB}" type="parTrans" cxnId="{9E8EE7F3-4333-4731-9ED0-693559FB3098}">
      <dgm:prSet/>
      <dgm:spPr/>
      <dgm:t>
        <a:bodyPr/>
        <a:lstStyle/>
        <a:p>
          <a:endParaRPr lang="fr-FR"/>
        </a:p>
      </dgm:t>
    </dgm:pt>
    <dgm:pt modelId="{1A43D5C2-FAE0-4723-A9E8-1A9CD2EE23F4}" type="sibTrans" cxnId="{9E8EE7F3-4333-4731-9ED0-693559FB3098}">
      <dgm:prSet/>
      <dgm:spPr/>
      <dgm:t>
        <a:bodyPr/>
        <a:lstStyle/>
        <a:p>
          <a:endParaRPr lang="fr-FR"/>
        </a:p>
      </dgm:t>
    </dgm:pt>
    <dgm:pt modelId="{EE9EC86A-C82B-46B2-B696-2791951C08E1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err="1" smtClean="0"/>
            <a:t>Dev</a:t>
          </a:r>
          <a:endParaRPr lang="fr-FR" dirty="0"/>
        </a:p>
      </dgm:t>
    </dgm:pt>
    <dgm:pt modelId="{77D8A37D-2C6A-4B76-A9D9-374A7E1058B4}" type="parTrans" cxnId="{91FC9087-644A-4F7D-8367-96651943523D}">
      <dgm:prSet/>
      <dgm:spPr/>
      <dgm:t>
        <a:bodyPr/>
        <a:lstStyle/>
        <a:p>
          <a:endParaRPr lang="fr-FR"/>
        </a:p>
      </dgm:t>
    </dgm:pt>
    <dgm:pt modelId="{8BBE7699-AA11-4DBA-8911-8A619427E6E2}" type="sibTrans" cxnId="{91FC9087-644A-4F7D-8367-96651943523D}">
      <dgm:prSet/>
      <dgm:spPr/>
      <dgm:t>
        <a:bodyPr/>
        <a:lstStyle/>
        <a:p>
          <a:endParaRPr lang="fr-FR"/>
        </a:p>
      </dgm:t>
    </dgm:pt>
    <dgm:pt modelId="{735A300D-89E5-4E1B-B7A8-E5EDDE0C6DA1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err="1" smtClean="0"/>
            <a:t>Dev</a:t>
          </a:r>
          <a:endParaRPr lang="fr-FR" dirty="0"/>
        </a:p>
      </dgm:t>
    </dgm:pt>
    <dgm:pt modelId="{EE6AC47F-42D7-47A3-A1C4-C0F625629E69}" type="parTrans" cxnId="{61CD1BF9-93DE-436F-A0F9-EB0848C03A05}">
      <dgm:prSet/>
      <dgm:spPr/>
      <dgm:t>
        <a:bodyPr/>
        <a:lstStyle/>
        <a:p>
          <a:endParaRPr lang="fr-FR"/>
        </a:p>
      </dgm:t>
    </dgm:pt>
    <dgm:pt modelId="{E4851F7E-D5BE-4FA4-B3AE-8F2105C13905}" type="sibTrans" cxnId="{61CD1BF9-93DE-436F-A0F9-EB0848C03A05}">
      <dgm:prSet/>
      <dgm:spPr/>
      <dgm:t>
        <a:bodyPr/>
        <a:lstStyle/>
        <a:p>
          <a:endParaRPr lang="fr-FR"/>
        </a:p>
      </dgm:t>
    </dgm:pt>
    <dgm:pt modelId="{53D5AA2B-E13A-497F-BCD5-BC721958AD2E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err="1" smtClean="0"/>
            <a:t>Dev</a:t>
          </a:r>
          <a:endParaRPr lang="fr-FR" dirty="0"/>
        </a:p>
      </dgm:t>
    </dgm:pt>
    <dgm:pt modelId="{9B57149A-F4C5-4DEC-B6E3-84CB0986EC86}" type="parTrans" cxnId="{2489834C-B779-4DFD-8A6B-4B657254267D}">
      <dgm:prSet/>
      <dgm:spPr/>
      <dgm:t>
        <a:bodyPr/>
        <a:lstStyle/>
        <a:p>
          <a:endParaRPr lang="fr-FR"/>
        </a:p>
      </dgm:t>
    </dgm:pt>
    <dgm:pt modelId="{CDB62158-F9DB-4AC1-846A-95CD2C28C087}" type="sibTrans" cxnId="{2489834C-B779-4DFD-8A6B-4B657254267D}">
      <dgm:prSet/>
      <dgm:spPr/>
      <dgm:t>
        <a:bodyPr/>
        <a:lstStyle/>
        <a:p>
          <a:endParaRPr lang="fr-FR"/>
        </a:p>
      </dgm:t>
    </dgm:pt>
    <dgm:pt modelId="{11179F8F-E16C-45F0-A928-485F9A4C398A}" type="asst">
      <dgm:prSet phldrT="[Texte]"/>
      <dgm:spPr>
        <a:noFill/>
        <a:ln>
          <a:noFill/>
        </a:ln>
      </dgm:spPr>
      <dgm:t>
        <a:bodyPr/>
        <a:lstStyle/>
        <a:p>
          <a:r>
            <a:rPr lang="fr-FR" err="1" smtClean="0"/>
            <a:t>Admin</a:t>
          </a:r>
          <a:r>
            <a:rPr lang="fr-FR" smtClean="0"/>
            <a:t> Sys</a:t>
          </a:r>
          <a:endParaRPr lang="fr-FR" dirty="0"/>
        </a:p>
      </dgm:t>
    </dgm:pt>
    <dgm:pt modelId="{EDF9E60D-7DC2-4640-A9DF-36AEAA7B8DB2}" type="parTrans" cxnId="{313767E0-76D1-4331-A9A4-D68274349EF7}">
      <dgm:prSet/>
      <dgm:spPr/>
      <dgm:t>
        <a:bodyPr/>
        <a:lstStyle/>
        <a:p>
          <a:endParaRPr lang="fr-FR"/>
        </a:p>
      </dgm:t>
    </dgm:pt>
    <dgm:pt modelId="{9DCD475F-A845-43B0-8098-CB2B992808A8}" type="sibTrans" cxnId="{313767E0-76D1-4331-A9A4-D68274349EF7}">
      <dgm:prSet/>
      <dgm:spPr/>
      <dgm:t>
        <a:bodyPr/>
        <a:lstStyle/>
        <a:p>
          <a:endParaRPr lang="fr-FR"/>
        </a:p>
      </dgm:t>
    </dgm:pt>
    <dgm:pt modelId="{F7E74B25-E0F5-427A-9125-2C590B9BAEBD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smtClean="0"/>
            <a:t>Support</a:t>
          </a:r>
          <a:endParaRPr lang="fr-FR" dirty="0"/>
        </a:p>
      </dgm:t>
    </dgm:pt>
    <dgm:pt modelId="{DEEF1367-F154-416E-ABB5-E7E01E6E1B0E}" type="parTrans" cxnId="{DB510028-C1D9-426D-A1C9-99976855E861}">
      <dgm:prSet/>
      <dgm:spPr/>
      <dgm:t>
        <a:bodyPr/>
        <a:lstStyle/>
        <a:p>
          <a:endParaRPr lang="fr-FR"/>
        </a:p>
      </dgm:t>
    </dgm:pt>
    <dgm:pt modelId="{5B0BCE67-3CC9-4C37-9A2C-87B2B62DDD25}" type="sibTrans" cxnId="{DB510028-C1D9-426D-A1C9-99976855E861}">
      <dgm:prSet/>
      <dgm:spPr/>
      <dgm:t>
        <a:bodyPr/>
        <a:lstStyle/>
        <a:p>
          <a:endParaRPr lang="fr-FR"/>
        </a:p>
      </dgm:t>
    </dgm:pt>
    <dgm:pt modelId="{F865C231-56B2-4FA3-9D01-9CB2F9C357CB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smtClean="0"/>
            <a:t>Designer</a:t>
          </a:r>
          <a:endParaRPr lang="fr-FR" dirty="0"/>
        </a:p>
      </dgm:t>
    </dgm:pt>
    <dgm:pt modelId="{669A36FE-62D0-4DDC-AFB3-6282EBE42B89}" type="parTrans" cxnId="{2C3755D7-EAED-441C-950D-FB5A9F753B16}">
      <dgm:prSet/>
      <dgm:spPr/>
      <dgm:t>
        <a:bodyPr/>
        <a:lstStyle/>
        <a:p>
          <a:endParaRPr lang="fr-FR"/>
        </a:p>
      </dgm:t>
    </dgm:pt>
    <dgm:pt modelId="{239059F1-4DF2-4287-A325-4F85DDEFC6D8}" type="sibTrans" cxnId="{2C3755D7-EAED-441C-950D-FB5A9F753B16}">
      <dgm:prSet/>
      <dgm:spPr/>
      <dgm:t>
        <a:bodyPr/>
        <a:lstStyle/>
        <a:p>
          <a:endParaRPr lang="fr-FR"/>
        </a:p>
      </dgm:t>
    </dgm:pt>
    <dgm:pt modelId="{2FD90738-DBBA-480D-99A5-73DD3585695C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smtClean="0"/>
            <a:t>Stagiaire</a:t>
          </a:r>
          <a:endParaRPr lang="fr-FR" dirty="0"/>
        </a:p>
      </dgm:t>
    </dgm:pt>
    <dgm:pt modelId="{95B11482-57E3-4705-944B-01678C690A5A}" type="parTrans" cxnId="{9C6F0317-2C45-49AD-AD2E-F3F57C6A7C4E}">
      <dgm:prSet/>
      <dgm:spPr/>
      <dgm:t>
        <a:bodyPr/>
        <a:lstStyle/>
        <a:p>
          <a:endParaRPr lang="fr-FR"/>
        </a:p>
      </dgm:t>
    </dgm:pt>
    <dgm:pt modelId="{0AA6768E-D06B-4203-B7C9-3452C873FBE0}" type="sibTrans" cxnId="{9C6F0317-2C45-49AD-AD2E-F3F57C6A7C4E}">
      <dgm:prSet/>
      <dgm:spPr/>
      <dgm:t>
        <a:bodyPr/>
        <a:lstStyle/>
        <a:p>
          <a:endParaRPr lang="fr-FR"/>
        </a:p>
      </dgm:t>
    </dgm:pt>
    <dgm:pt modelId="{D13201FD-0B49-4B5B-96E6-65290C151DBA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smtClean="0"/>
            <a:t>Sales</a:t>
          </a:r>
          <a:endParaRPr lang="fr-FR" dirty="0"/>
        </a:p>
      </dgm:t>
    </dgm:pt>
    <dgm:pt modelId="{E06E9A06-C93D-4C1B-8B57-70337E53B3D6}" type="parTrans" cxnId="{95ACFCBD-75DD-46BB-8F3F-67DED39680FE}">
      <dgm:prSet/>
      <dgm:spPr/>
      <dgm:t>
        <a:bodyPr/>
        <a:lstStyle/>
        <a:p>
          <a:endParaRPr lang="fr-FR"/>
        </a:p>
      </dgm:t>
    </dgm:pt>
    <dgm:pt modelId="{34B431B6-329B-4E6C-9BC2-A62F418F09FC}" type="sibTrans" cxnId="{95ACFCBD-75DD-46BB-8F3F-67DED39680FE}">
      <dgm:prSet/>
      <dgm:spPr/>
      <dgm:t>
        <a:bodyPr/>
        <a:lstStyle/>
        <a:p>
          <a:endParaRPr lang="fr-FR"/>
        </a:p>
      </dgm:t>
    </dgm:pt>
    <dgm:pt modelId="{BA872154-1B5D-45FA-B7CD-4AF6EB3E6F8B}" type="pres">
      <dgm:prSet presAssocID="{A23ACA17-C756-417A-A45B-306F0203674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F1AA35-B4AF-4BC9-A7EE-814AF39690A8}" type="pres">
      <dgm:prSet presAssocID="{A23ACA17-C756-417A-A45B-306F02036744}" presName="hierFlow" presStyleCnt="0"/>
      <dgm:spPr/>
    </dgm:pt>
    <dgm:pt modelId="{7D10139F-74B2-46B2-86BF-10F7DA3FB08F}" type="pres">
      <dgm:prSet presAssocID="{A23ACA17-C756-417A-A45B-306F0203674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CA2FD1C-8101-4AAC-A806-4CB489C9A1B6}" type="pres">
      <dgm:prSet presAssocID="{F9F107EB-77EC-4B51-A109-7F2FBD0A9580}" presName="Name14" presStyleCnt="0"/>
      <dgm:spPr/>
    </dgm:pt>
    <dgm:pt modelId="{54BC1FC1-8EB8-441C-AB39-4B93F2D8B7C7}" type="pres">
      <dgm:prSet presAssocID="{F9F107EB-77EC-4B51-A109-7F2FBD0A9580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3BCC44C-F9CE-42CE-A118-0A93243B21D8}" type="pres">
      <dgm:prSet presAssocID="{F9F107EB-77EC-4B51-A109-7F2FBD0A9580}" presName="hierChild2" presStyleCnt="0"/>
      <dgm:spPr/>
    </dgm:pt>
    <dgm:pt modelId="{6CCF0707-7F16-45A4-AC74-7D47BC252257}" type="pres">
      <dgm:prSet presAssocID="{DEEF1367-F154-416E-ABB5-E7E01E6E1B0E}" presName="Name19" presStyleLbl="parChTrans1D2" presStyleIdx="0" presStyleCnt="5"/>
      <dgm:spPr/>
    </dgm:pt>
    <dgm:pt modelId="{5473F469-47F8-4256-9A6C-91A5CE189074}" type="pres">
      <dgm:prSet presAssocID="{F7E74B25-E0F5-427A-9125-2C590B9BAEBD}" presName="Name21" presStyleCnt="0"/>
      <dgm:spPr/>
    </dgm:pt>
    <dgm:pt modelId="{3825979E-DFC9-4651-A6EF-4C132DEB995A}" type="pres">
      <dgm:prSet presAssocID="{F7E74B25-E0F5-427A-9125-2C590B9BAEBD}" presName="level2Shape" presStyleLbl="asst1" presStyleIdx="0" presStyleCnt="12"/>
      <dgm:spPr/>
      <dgm:t>
        <a:bodyPr/>
        <a:lstStyle/>
        <a:p>
          <a:endParaRPr lang="fr-FR"/>
        </a:p>
      </dgm:t>
    </dgm:pt>
    <dgm:pt modelId="{3EBDA6C3-DE9D-4A80-800F-3D416779727E}" type="pres">
      <dgm:prSet presAssocID="{F7E74B25-E0F5-427A-9125-2C590B9BAEBD}" presName="hierChild3" presStyleCnt="0"/>
      <dgm:spPr/>
    </dgm:pt>
    <dgm:pt modelId="{18EF334D-D902-472C-BC66-EBE372FAE3A7}" type="pres">
      <dgm:prSet presAssocID="{E06E9A06-C93D-4C1B-8B57-70337E53B3D6}" presName="Name19" presStyleLbl="parChTrans1D2" presStyleIdx="1" presStyleCnt="5"/>
      <dgm:spPr/>
    </dgm:pt>
    <dgm:pt modelId="{88697017-92CF-4DCF-A5EE-12AD53E7A158}" type="pres">
      <dgm:prSet presAssocID="{D13201FD-0B49-4B5B-96E6-65290C151DBA}" presName="Name21" presStyleCnt="0"/>
      <dgm:spPr/>
    </dgm:pt>
    <dgm:pt modelId="{340A0FA6-8A5A-43D4-9538-7AC298B2A97A}" type="pres">
      <dgm:prSet presAssocID="{D13201FD-0B49-4B5B-96E6-65290C151DBA}" presName="level2Shape" presStyleLbl="asst1" presStyleIdx="1" presStyleCnt="12"/>
      <dgm:spPr/>
    </dgm:pt>
    <dgm:pt modelId="{2A00A49D-29DD-4B4B-BA27-74D5DFC2F453}" type="pres">
      <dgm:prSet presAssocID="{D13201FD-0B49-4B5B-96E6-65290C151DBA}" presName="hierChild3" presStyleCnt="0"/>
      <dgm:spPr/>
    </dgm:pt>
    <dgm:pt modelId="{EDD9B72F-83C4-4D55-91F4-D0BAC6DA5AB7}" type="pres">
      <dgm:prSet presAssocID="{897D89F2-90B2-4947-9CEB-DEB913600F10}" presName="Name19" presStyleLbl="parChTrans1D2" presStyleIdx="2" presStyleCnt="5"/>
      <dgm:spPr/>
    </dgm:pt>
    <dgm:pt modelId="{6D535551-C420-4802-8269-0804850C7DEC}" type="pres">
      <dgm:prSet presAssocID="{CDF60439-2B11-4B7E-8133-377B477EE2E0}" presName="Name21" presStyleCnt="0"/>
      <dgm:spPr/>
    </dgm:pt>
    <dgm:pt modelId="{66B4FF20-F32A-4BA0-AB55-A9994D854190}" type="pres">
      <dgm:prSet presAssocID="{CDF60439-2B11-4B7E-8133-377B477EE2E0}" presName="level2Shape" presStyleLbl="asst1" presStyleIdx="2" presStyleCnt="12"/>
      <dgm:spPr/>
    </dgm:pt>
    <dgm:pt modelId="{BB517734-4249-426B-A81D-6D648D7E3C1F}" type="pres">
      <dgm:prSet presAssocID="{CDF60439-2B11-4B7E-8133-377B477EE2E0}" presName="hierChild3" presStyleCnt="0"/>
      <dgm:spPr/>
    </dgm:pt>
    <dgm:pt modelId="{ADCEFC3C-5C97-4D0A-8174-D203C3A46D2F}" type="pres">
      <dgm:prSet presAssocID="{D5694BE8-0527-4220-B621-79627503611D}" presName="Name19" presStyleLbl="parChTrans1D3" presStyleIdx="0" presStyleCnt="3"/>
      <dgm:spPr/>
    </dgm:pt>
    <dgm:pt modelId="{3E0EFEB4-784D-4668-83C0-31EB9E807FF3}" type="pres">
      <dgm:prSet presAssocID="{54738F72-D933-4179-8317-37B4CF5575FA}" presName="Name21" presStyleCnt="0"/>
      <dgm:spPr/>
    </dgm:pt>
    <dgm:pt modelId="{C97FC2D6-D065-4EC8-8B83-1A808BC4A514}" type="pres">
      <dgm:prSet presAssocID="{54738F72-D933-4179-8317-37B4CF5575FA}" presName="level2Shape" presStyleLbl="asst1" presStyleIdx="3" presStyleCnt="12"/>
      <dgm:spPr/>
      <dgm:t>
        <a:bodyPr/>
        <a:lstStyle/>
        <a:p>
          <a:endParaRPr lang="fr-FR"/>
        </a:p>
      </dgm:t>
    </dgm:pt>
    <dgm:pt modelId="{142086C7-10B5-471F-989F-56CD6965E8CA}" type="pres">
      <dgm:prSet presAssocID="{54738F72-D933-4179-8317-37B4CF5575FA}" presName="hierChild3" presStyleCnt="0"/>
      <dgm:spPr/>
    </dgm:pt>
    <dgm:pt modelId="{20209026-88F2-4A47-A1AE-9A34EC00DFAB}" type="pres">
      <dgm:prSet presAssocID="{FCF06746-94AC-4E80-A4C2-7EAEE55B22DB}" presName="Name19" presStyleLbl="parChTrans1D4" presStyleIdx="0" presStyleCnt="4"/>
      <dgm:spPr/>
    </dgm:pt>
    <dgm:pt modelId="{6B8B5ED7-A204-4DDE-BB2F-84C12AFA3070}" type="pres">
      <dgm:prSet presAssocID="{840A8615-ECB1-4801-9CBF-16BF125F5CE2}" presName="Name21" presStyleCnt="0"/>
      <dgm:spPr/>
    </dgm:pt>
    <dgm:pt modelId="{FCA9A95D-35A0-456D-87C1-12496E60D49C}" type="pres">
      <dgm:prSet presAssocID="{840A8615-ECB1-4801-9CBF-16BF125F5CE2}" presName="level2Shape" presStyleLbl="asst1" presStyleIdx="4" presStyleCnt="12"/>
      <dgm:spPr/>
      <dgm:t>
        <a:bodyPr/>
        <a:lstStyle/>
        <a:p>
          <a:endParaRPr lang="fr-FR"/>
        </a:p>
      </dgm:t>
    </dgm:pt>
    <dgm:pt modelId="{B23C372C-2271-4B7F-B9B4-4206664068A6}" type="pres">
      <dgm:prSet presAssocID="{840A8615-ECB1-4801-9CBF-16BF125F5CE2}" presName="hierChild3" presStyleCnt="0"/>
      <dgm:spPr/>
    </dgm:pt>
    <dgm:pt modelId="{695AD0BA-874D-4988-8127-856EAF2A624B}" type="pres">
      <dgm:prSet presAssocID="{77D8A37D-2C6A-4B76-A9D9-374A7E1058B4}" presName="Name19" presStyleLbl="parChTrans1D4" presStyleIdx="1" presStyleCnt="4"/>
      <dgm:spPr/>
    </dgm:pt>
    <dgm:pt modelId="{D504B9C4-07ED-4724-A0D4-2A853F4056C0}" type="pres">
      <dgm:prSet presAssocID="{EE9EC86A-C82B-46B2-B696-2791951C08E1}" presName="Name21" presStyleCnt="0"/>
      <dgm:spPr/>
    </dgm:pt>
    <dgm:pt modelId="{352F72AD-BDD4-4DC5-9CFD-8A1CC8E8C89E}" type="pres">
      <dgm:prSet presAssocID="{EE9EC86A-C82B-46B2-B696-2791951C08E1}" presName="level2Shape" presStyleLbl="asst1" presStyleIdx="5" presStyleCnt="12"/>
      <dgm:spPr/>
    </dgm:pt>
    <dgm:pt modelId="{0A872C1E-705B-4028-89ED-9AB2F779792E}" type="pres">
      <dgm:prSet presAssocID="{EE9EC86A-C82B-46B2-B696-2791951C08E1}" presName="hierChild3" presStyleCnt="0"/>
      <dgm:spPr/>
    </dgm:pt>
    <dgm:pt modelId="{8E659C4C-71F6-4A19-94FC-3200745283D1}" type="pres">
      <dgm:prSet presAssocID="{EE6AC47F-42D7-47A3-A1C4-C0F625629E69}" presName="Name19" presStyleLbl="parChTrans1D4" presStyleIdx="2" presStyleCnt="4"/>
      <dgm:spPr/>
    </dgm:pt>
    <dgm:pt modelId="{82203C20-D6F8-437A-807A-FCCDD472A36B}" type="pres">
      <dgm:prSet presAssocID="{735A300D-89E5-4E1B-B7A8-E5EDDE0C6DA1}" presName="Name21" presStyleCnt="0"/>
      <dgm:spPr/>
    </dgm:pt>
    <dgm:pt modelId="{F8DB0E9D-6B42-45B1-AEE7-C14962C516E2}" type="pres">
      <dgm:prSet presAssocID="{735A300D-89E5-4E1B-B7A8-E5EDDE0C6DA1}" presName="level2Shape" presStyleLbl="asst1" presStyleIdx="6" presStyleCnt="12"/>
      <dgm:spPr/>
    </dgm:pt>
    <dgm:pt modelId="{23B01CE3-E52A-45B6-A85B-F9D6760B8C11}" type="pres">
      <dgm:prSet presAssocID="{735A300D-89E5-4E1B-B7A8-E5EDDE0C6DA1}" presName="hierChild3" presStyleCnt="0"/>
      <dgm:spPr/>
    </dgm:pt>
    <dgm:pt modelId="{41BB96CC-0061-4D9C-B31A-A014CFA2F570}" type="pres">
      <dgm:prSet presAssocID="{9B57149A-F4C5-4DEC-B6E3-84CB0986EC86}" presName="Name19" presStyleLbl="parChTrans1D4" presStyleIdx="3" presStyleCnt="4"/>
      <dgm:spPr/>
    </dgm:pt>
    <dgm:pt modelId="{32CE9776-536D-4628-95F5-4F6FC580799F}" type="pres">
      <dgm:prSet presAssocID="{53D5AA2B-E13A-497F-BCD5-BC721958AD2E}" presName="Name21" presStyleCnt="0"/>
      <dgm:spPr/>
    </dgm:pt>
    <dgm:pt modelId="{4119DB78-C210-485E-ADE3-FFC9B250217E}" type="pres">
      <dgm:prSet presAssocID="{53D5AA2B-E13A-497F-BCD5-BC721958AD2E}" presName="level2Shape" presStyleLbl="asst1" presStyleIdx="7" presStyleCnt="12"/>
      <dgm:spPr/>
      <dgm:t>
        <a:bodyPr/>
        <a:lstStyle/>
        <a:p>
          <a:endParaRPr lang="fr-FR"/>
        </a:p>
      </dgm:t>
    </dgm:pt>
    <dgm:pt modelId="{AA61B443-F2EC-461B-A17D-1D5FB6A71CFF}" type="pres">
      <dgm:prSet presAssocID="{53D5AA2B-E13A-497F-BCD5-BC721958AD2E}" presName="hierChild3" presStyleCnt="0"/>
      <dgm:spPr/>
    </dgm:pt>
    <dgm:pt modelId="{92C437D8-C199-4AAC-9CDA-39C760DB8771}" type="pres">
      <dgm:prSet presAssocID="{EDF9E60D-7DC2-4640-A9DF-36AEAA7B8DB2}" presName="Name19" presStyleLbl="parChTrans1D3" presStyleIdx="1" presStyleCnt="3"/>
      <dgm:spPr/>
    </dgm:pt>
    <dgm:pt modelId="{D5D2D037-CD1F-4131-85FF-E6BA35C322AE}" type="pres">
      <dgm:prSet presAssocID="{11179F8F-E16C-45F0-A928-485F9A4C398A}" presName="Name21" presStyleCnt="0"/>
      <dgm:spPr/>
    </dgm:pt>
    <dgm:pt modelId="{3B19207F-CB21-416F-BA31-6F60F2383D54}" type="pres">
      <dgm:prSet presAssocID="{11179F8F-E16C-45F0-A928-485F9A4C398A}" presName="level2Shape" presStyleLbl="asst1" presStyleIdx="8" presStyleCnt="12"/>
      <dgm:spPr/>
      <dgm:t>
        <a:bodyPr/>
        <a:lstStyle/>
        <a:p>
          <a:endParaRPr lang="fr-FR"/>
        </a:p>
      </dgm:t>
    </dgm:pt>
    <dgm:pt modelId="{8D668E18-BA94-490C-8F36-0B2CB83828DE}" type="pres">
      <dgm:prSet presAssocID="{11179F8F-E16C-45F0-A928-485F9A4C398A}" presName="hierChild3" presStyleCnt="0"/>
      <dgm:spPr/>
    </dgm:pt>
    <dgm:pt modelId="{B661105B-A5C1-4CA2-8BD0-A312308A3339}" type="pres">
      <dgm:prSet presAssocID="{ACAF9835-982D-403C-AD48-55EA1E815D9B}" presName="Name19" presStyleLbl="parChTrans1D2" presStyleIdx="3" presStyleCnt="5"/>
      <dgm:spPr/>
    </dgm:pt>
    <dgm:pt modelId="{437EA882-C278-4281-A4F0-9331053D3EE1}" type="pres">
      <dgm:prSet presAssocID="{96A75C78-1D2F-4411-B262-022E9781DDD5}" presName="Name21" presStyleCnt="0"/>
      <dgm:spPr/>
    </dgm:pt>
    <dgm:pt modelId="{B7523743-5636-4F9C-B051-F02D86643CFB}" type="pres">
      <dgm:prSet presAssocID="{96A75C78-1D2F-4411-B262-022E9781DDD5}" presName="level2Shape" presStyleLbl="asst1" presStyleIdx="9" presStyleCnt="12"/>
      <dgm:spPr/>
      <dgm:t>
        <a:bodyPr/>
        <a:lstStyle/>
        <a:p>
          <a:endParaRPr lang="fr-FR"/>
        </a:p>
      </dgm:t>
    </dgm:pt>
    <dgm:pt modelId="{432BB561-1044-4318-8E4C-B305AC499CB6}" type="pres">
      <dgm:prSet presAssocID="{96A75C78-1D2F-4411-B262-022E9781DDD5}" presName="hierChild3" presStyleCnt="0"/>
      <dgm:spPr/>
    </dgm:pt>
    <dgm:pt modelId="{98315D1F-C9BD-4B21-B434-E44520176B7B}" type="pres">
      <dgm:prSet presAssocID="{669A36FE-62D0-4DDC-AFB3-6282EBE42B89}" presName="Name19" presStyleLbl="parChTrans1D2" presStyleIdx="4" presStyleCnt="5"/>
      <dgm:spPr/>
    </dgm:pt>
    <dgm:pt modelId="{7C7F846F-147E-429F-93D3-EA2C68F47CB8}" type="pres">
      <dgm:prSet presAssocID="{F865C231-56B2-4FA3-9D01-9CB2F9C357CB}" presName="Name21" presStyleCnt="0"/>
      <dgm:spPr/>
    </dgm:pt>
    <dgm:pt modelId="{16076B59-7928-4D73-B9D7-0E25D2CB34A1}" type="pres">
      <dgm:prSet presAssocID="{F865C231-56B2-4FA3-9D01-9CB2F9C357CB}" presName="level2Shape" presStyleLbl="asst1" presStyleIdx="10" presStyleCnt="12"/>
      <dgm:spPr/>
      <dgm:t>
        <a:bodyPr/>
        <a:lstStyle/>
        <a:p>
          <a:endParaRPr lang="fr-FR"/>
        </a:p>
      </dgm:t>
    </dgm:pt>
    <dgm:pt modelId="{CE169245-F4D8-4F5F-96F7-C1E1F83FFC40}" type="pres">
      <dgm:prSet presAssocID="{F865C231-56B2-4FA3-9D01-9CB2F9C357CB}" presName="hierChild3" presStyleCnt="0"/>
      <dgm:spPr/>
    </dgm:pt>
    <dgm:pt modelId="{4FA447FE-E7D7-4A81-B7F1-066A2FA37948}" type="pres">
      <dgm:prSet presAssocID="{95B11482-57E3-4705-944B-01678C690A5A}" presName="Name19" presStyleLbl="parChTrans1D3" presStyleIdx="2" presStyleCnt="3"/>
      <dgm:spPr/>
    </dgm:pt>
    <dgm:pt modelId="{8E736673-90CA-4084-86F9-2483D614C54E}" type="pres">
      <dgm:prSet presAssocID="{2FD90738-DBBA-480D-99A5-73DD3585695C}" presName="Name21" presStyleCnt="0"/>
      <dgm:spPr/>
    </dgm:pt>
    <dgm:pt modelId="{C07A3459-8F28-425B-964B-710F88981BA3}" type="pres">
      <dgm:prSet presAssocID="{2FD90738-DBBA-480D-99A5-73DD3585695C}" presName="level2Shape" presStyleLbl="asst1" presStyleIdx="11" presStyleCnt="12"/>
      <dgm:spPr/>
      <dgm:t>
        <a:bodyPr/>
        <a:lstStyle/>
        <a:p>
          <a:endParaRPr lang="fr-FR"/>
        </a:p>
      </dgm:t>
    </dgm:pt>
    <dgm:pt modelId="{4C4072FC-AAC4-4312-95EC-33C26213548A}" type="pres">
      <dgm:prSet presAssocID="{2FD90738-DBBA-480D-99A5-73DD3585695C}" presName="hierChild3" presStyleCnt="0"/>
      <dgm:spPr/>
    </dgm:pt>
    <dgm:pt modelId="{A4B3B217-6A39-46BF-986C-812FDF2C1C69}" type="pres">
      <dgm:prSet presAssocID="{A23ACA17-C756-417A-A45B-306F02036744}" presName="bgShapesFlow" presStyleCnt="0"/>
      <dgm:spPr/>
    </dgm:pt>
  </dgm:ptLst>
  <dgm:cxnLst>
    <dgm:cxn modelId="{CF7AAA66-1F40-4CEC-B780-1C2F01686CF6}" type="presOf" srcId="{840A8615-ECB1-4801-9CBF-16BF125F5CE2}" destId="{FCA9A95D-35A0-456D-87C1-12496E60D49C}" srcOrd="0" destOrd="0" presId="urn:microsoft.com/office/officeart/2005/8/layout/hierarchy6"/>
    <dgm:cxn modelId="{2C3755D7-EAED-441C-950D-FB5A9F753B16}" srcId="{F9F107EB-77EC-4B51-A109-7F2FBD0A9580}" destId="{F865C231-56B2-4FA3-9D01-9CB2F9C357CB}" srcOrd="4" destOrd="0" parTransId="{669A36FE-62D0-4DDC-AFB3-6282EBE42B89}" sibTransId="{239059F1-4DF2-4287-A325-4F85DDEFC6D8}"/>
    <dgm:cxn modelId="{2B58C885-F56C-49BA-95D5-29875CC42622}" type="presOf" srcId="{E06E9A06-C93D-4C1B-8B57-70337E53B3D6}" destId="{18EF334D-D902-472C-BC66-EBE372FAE3A7}" srcOrd="0" destOrd="0" presId="urn:microsoft.com/office/officeart/2005/8/layout/hierarchy6"/>
    <dgm:cxn modelId="{0A1F16DC-AF65-4CDD-A28F-1745F5D3CB99}" type="presOf" srcId="{A23ACA17-C756-417A-A45B-306F02036744}" destId="{BA872154-1B5D-45FA-B7CD-4AF6EB3E6F8B}" srcOrd="0" destOrd="0" presId="urn:microsoft.com/office/officeart/2005/8/layout/hierarchy6"/>
    <dgm:cxn modelId="{61CD1BF9-93DE-436F-A0F9-EB0848C03A05}" srcId="{54738F72-D933-4179-8317-37B4CF5575FA}" destId="{735A300D-89E5-4E1B-B7A8-E5EDDE0C6DA1}" srcOrd="2" destOrd="0" parTransId="{EE6AC47F-42D7-47A3-A1C4-C0F625629E69}" sibTransId="{E4851F7E-D5BE-4FA4-B3AE-8F2105C13905}"/>
    <dgm:cxn modelId="{9E8EE7F3-4333-4731-9ED0-693559FB3098}" srcId="{54738F72-D933-4179-8317-37B4CF5575FA}" destId="{840A8615-ECB1-4801-9CBF-16BF125F5CE2}" srcOrd="0" destOrd="0" parTransId="{FCF06746-94AC-4E80-A4C2-7EAEE55B22DB}" sibTransId="{1A43D5C2-FAE0-4723-A9E8-1A9CD2EE23F4}"/>
    <dgm:cxn modelId="{641643C5-03C1-4AA0-AE9B-1FF8D1C7B3AA}" srcId="{F9F107EB-77EC-4B51-A109-7F2FBD0A9580}" destId="{96A75C78-1D2F-4411-B262-022E9781DDD5}" srcOrd="3" destOrd="0" parTransId="{ACAF9835-982D-403C-AD48-55EA1E815D9B}" sibTransId="{A6620D2C-D113-4962-84F3-7A497F47C1E4}"/>
    <dgm:cxn modelId="{75813273-6455-42B0-96AB-0941C2EDE358}" type="presOf" srcId="{D5694BE8-0527-4220-B621-79627503611D}" destId="{ADCEFC3C-5C97-4D0A-8174-D203C3A46D2F}" srcOrd="0" destOrd="0" presId="urn:microsoft.com/office/officeart/2005/8/layout/hierarchy6"/>
    <dgm:cxn modelId="{7E18C542-2521-45A0-9E02-ECADE1EEE284}" type="presOf" srcId="{77D8A37D-2C6A-4B76-A9D9-374A7E1058B4}" destId="{695AD0BA-874D-4988-8127-856EAF2A624B}" srcOrd="0" destOrd="0" presId="urn:microsoft.com/office/officeart/2005/8/layout/hierarchy6"/>
    <dgm:cxn modelId="{049E70FE-956F-4016-8C1B-234BFF9B1160}" srcId="{CDF60439-2B11-4B7E-8133-377B477EE2E0}" destId="{54738F72-D933-4179-8317-37B4CF5575FA}" srcOrd="0" destOrd="0" parTransId="{D5694BE8-0527-4220-B621-79627503611D}" sibTransId="{E34894D9-0DD9-4578-8EF3-B0B89A85611C}"/>
    <dgm:cxn modelId="{DB510028-C1D9-426D-A1C9-99976855E861}" srcId="{F9F107EB-77EC-4B51-A109-7F2FBD0A9580}" destId="{F7E74B25-E0F5-427A-9125-2C590B9BAEBD}" srcOrd="0" destOrd="0" parTransId="{DEEF1367-F154-416E-ABB5-E7E01E6E1B0E}" sibTransId="{5B0BCE67-3CC9-4C37-9A2C-87B2B62DDD25}"/>
    <dgm:cxn modelId="{403D591C-B34D-4E08-BACC-5FF6969835F9}" type="presOf" srcId="{897D89F2-90B2-4947-9CEB-DEB913600F10}" destId="{EDD9B72F-83C4-4D55-91F4-D0BAC6DA5AB7}" srcOrd="0" destOrd="0" presId="urn:microsoft.com/office/officeart/2005/8/layout/hierarchy6"/>
    <dgm:cxn modelId="{313767E0-76D1-4331-A9A4-D68274349EF7}" srcId="{CDF60439-2B11-4B7E-8133-377B477EE2E0}" destId="{11179F8F-E16C-45F0-A928-485F9A4C398A}" srcOrd="1" destOrd="0" parTransId="{EDF9E60D-7DC2-4640-A9DF-36AEAA7B8DB2}" sibTransId="{9DCD475F-A845-43B0-8098-CB2B992808A8}"/>
    <dgm:cxn modelId="{7F223C20-0AC3-4BEA-B627-F0FDBECE29E2}" type="presOf" srcId="{ACAF9835-982D-403C-AD48-55EA1E815D9B}" destId="{B661105B-A5C1-4CA2-8BD0-A312308A3339}" srcOrd="0" destOrd="0" presId="urn:microsoft.com/office/officeart/2005/8/layout/hierarchy6"/>
    <dgm:cxn modelId="{0D1FFA68-5295-496E-BAA5-B1486B450068}" type="presOf" srcId="{53D5AA2B-E13A-497F-BCD5-BC721958AD2E}" destId="{4119DB78-C210-485E-ADE3-FFC9B250217E}" srcOrd="0" destOrd="0" presId="urn:microsoft.com/office/officeart/2005/8/layout/hierarchy6"/>
    <dgm:cxn modelId="{6D675BCE-E502-4F84-A578-64C0B817064A}" type="presOf" srcId="{EE6AC47F-42D7-47A3-A1C4-C0F625629E69}" destId="{8E659C4C-71F6-4A19-94FC-3200745283D1}" srcOrd="0" destOrd="0" presId="urn:microsoft.com/office/officeart/2005/8/layout/hierarchy6"/>
    <dgm:cxn modelId="{405B62A5-AEB7-41FC-B726-676E91F574CA}" type="presOf" srcId="{EE9EC86A-C82B-46B2-B696-2791951C08E1}" destId="{352F72AD-BDD4-4DC5-9CFD-8A1CC8E8C89E}" srcOrd="0" destOrd="0" presId="urn:microsoft.com/office/officeart/2005/8/layout/hierarchy6"/>
    <dgm:cxn modelId="{E0990026-DBB0-43FD-AA21-BDD29B227AAD}" type="presOf" srcId="{D13201FD-0B49-4B5B-96E6-65290C151DBA}" destId="{340A0FA6-8A5A-43D4-9538-7AC298B2A97A}" srcOrd="0" destOrd="0" presId="urn:microsoft.com/office/officeart/2005/8/layout/hierarchy6"/>
    <dgm:cxn modelId="{E31F4854-7A8B-4B4C-8FED-F081EE2DC4E7}" type="presOf" srcId="{669A36FE-62D0-4DDC-AFB3-6282EBE42B89}" destId="{98315D1F-C9BD-4B21-B434-E44520176B7B}" srcOrd="0" destOrd="0" presId="urn:microsoft.com/office/officeart/2005/8/layout/hierarchy6"/>
    <dgm:cxn modelId="{3C54244A-7A90-4240-A462-E29F9DDD2B92}" type="presOf" srcId="{DEEF1367-F154-416E-ABB5-E7E01E6E1B0E}" destId="{6CCF0707-7F16-45A4-AC74-7D47BC252257}" srcOrd="0" destOrd="0" presId="urn:microsoft.com/office/officeart/2005/8/layout/hierarchy6"/>
    <dgm:cxn modelId="{B5C5981F-2E9D-4B38-A58E-FCD7FFF975E8}" type="presOf" srcId="{CDF60439-2B11-4B7E-8133-377B477EE2E0}" destId="{66B4FF20-F32A-4BA0-AB55-A9994D854190}" srcOrd="0" destOrd="0" presId="urn:microsoft.com/office/officeart/2005/8/layout/hierarchy6"/>
    <dgm:cxn modelId="{792E1779-0225-40CF-A012-58107D94DDD4}" type="presOf" srcId="{9B57149A-F4C5-4DEC-B6E3-84CB0986EC86}" destId="{41BB96CC-0061-4D9C-B31A-A014CFA2F570}" srcOrd="0" destOrd="0" presId="urn:microsoft.com/office/officeart/2005/8/layout/hierarchy6"/>
    <dgm:cxn modelId="{2489834C-B779-4DFD-8A6B-4B657254267D}" srcId="{54738F72-D933-4179-8317-37B4CF5575FA}" destId="{53D5AA2B-E13A-497F-BCD5-BC721958AD2E}" srcOrd="3" destOrd="0" parTransId="{9B57149A-F4C5-4DEC-B6E3-84CB0986EC86}" sibTransId="{CDB62158-F9DB-4AC1-846A-95CD2C28C087}"/>
    <dgm:cxn modelId="{3E89E228-9773-4D68-AA6B-733CF2978733}" type="presOf" srcId="{735A300D-89E5-4E1B-B7A8-E5EDDE0C6DA1}" destId="{F8DB0E9D-6B42-45B1-AEE7-C14962C516E2}" srcOrd="0" destOrd="0" presId="urn:microsoft.com/office/officeart/2005/8/layout/hierarchy6"/>
    <dgm:cxn modelId="{AE9263AA-A8D5-4504-B4B4-DC6C777D7E2E}" type="presOf" srcId="{95B11482-57E3-4705-944B-01678C690A5A}" destId="{4FA447FE-E7D7-4A81-B7F1-066A2FA37948}" srcOrd="0" destOrd="0" presId="urn:microsoft.com/office/officeart/2005/8/layout/hierarchy6"/>
    <dgm:cxn modelId="{0E90FCD5-9C5F-4642-A72E-0FB5717720AE}" type="presOf" srcId="{FCF06746-94AC-4E80-A4C2-7EAEE55B22DB}" destId="{20209026-88F2-4A47-A1AE-9A34EC00DFAB}" srcOrd="0" destOrd="0" presId="urn:microsoft.com/office/officeart/2005/8/layout/hierarchy6"/>
    <dgm:cxn modelId="{27FBE840-5162-4735-8CD2-C5A2140796A4}" type="presOf" srcId="{F9F107EB-77EC-4B51-A109-7F2FBD0A9580}" destId="{54BC1FC1-8EB8-441C-AB39-4B93F2D8B7C7}" srcOrd="0" destOrd="0" presId="urn:microsoft.com/office/officeart/2005/8/layout/hierarchy6"/>
    <dgm:cxn modelId="{ECEB47E2-64BB-4AF3-B7EA-B7FE769223B7}" type="presOf" srcId="{EDF9E60D-7DC2-4640-A9DF-36AEAA7B8DB2}" destId="{92C437D8-C199-4AAC-9CDA-39C760DB8771}" srcOrd="0" destOrd="0" presId="urn:microsoft.com/office/officeart/2005/8/layout/hierarchy6"/>
    <dgm:cxn modelId="{9C6F0317-2C45-49AD-AD2E-F3F57C6A7C4E}" srcId="{F865C231-56B2-4FA3-9D01-9CB2F9C357CB}" destId="{2FD90738-DBBA-480D-99A5-73DD3585695C}" srcOrd="0" destOrd="0" parTransId="{95B11482-57E3-4705-944B-01678C690A5A}" sibTransId="{0AA6768E-D06B-4203-B7C9-3452C873FBE0}"/>
    <dgm:cxn modelId="{49FFBD84-A25E-44EE-97D1-29B2121A073B}" srcId="{A23ACA17-C756-417A-A45B-306F02036744}" destId="{F9F107EB-77EC-4B51-A109-7F2FBD0A9580}" srcOrd="0" destOrd="0" parTransId="{9963C55C-8D85-4D27-871A-447F192C19F9}" sibTransId="{7339DA6C-09D5-4E08-A3B5-388959919974}"/>
    <dgm:cxn modelId="{91FC9087-644A-4F7D-8367-96651943523D}" srcId="{54738F72-D933-4179-8317-37B4CF5575FA}" destId="{EE9EC86A-C82B-46B2-B696-2791951C08E1}" srcOrd="1" destOrd="0" parTransId="{77D8A37D-2C6A-4B76-A9D9-374A7E1058B4}" sibTransId="{8BBE7699-AA11-4DBA-8911-8A619427E6E2}"/>
    <dgm:cxn modelId="{95ACFCBD-75DD-46BB-8F3F-67DED39680FE}" srcId="{F9F107EB-77EC-4B51-A109-7F2FBD0A9580}" destId="{D13201FD-0B49-4B5B-96E6-65290C151DBA}" srcOrd="1" destOrd="0" parTransId="{E06E9A06-C93D-4C1B-8B57-70337E53B3D6}" sibTransId="{34B431B6-329B-4E6C-9BC2-A62F418F09FC}"/>
    <dgm:cxn modelId="{E31153E2-6878-428C-8CC7-C5A90A8BE565}" type="presOf" srcId="{96A75C78-1D2F-4411-B262-022E9781DDD5}" destId="{B7523743-5636-4F9C-B051-F02D86643CFB}" srcOrd="0" destOrd="0" presId="urn:microsoft.com/office/officeart/2005/8/layout/hierarchy6"/>
    <dgm:cxn modelId="{727929ED-7B63-4129-8514-62FEBA86199E}" type="presOf" srcId="{2FD90738-DBBA-480D-99A5-73DD3585695C}" destId="{C07A3459-8F28-425B-964B-710F88981BA3}" srcOrd="0" destOrd="0" presId="urn:microsoft.com/office/officeart/2005/8/layout/hierarchy6"/>
    <dgm:cxn modelId="{B4A3C944-8B53-4E9B-847A-C43DEC189546}" type="presOf" srcId="{F865C231-56B2-4FA3-9D01-9CB2F9C357CB}" destId="{16076B59-7928-4D73-B9D7-0E25D2CB34A1}" srcOrd="0" destOrd="0" presId="urn:microsoft.com/office/officeart/2005/8/layout/hierarchy6"/>
    <dgm:cxn modelId="{9B67FC69-5736-45C3-B52C-606DE7E9A8E6}" type="presOf" srcId="{F7E74B25-E0F5-427A-9125-2C590B9BAEBD}" destId="{3825979E-DFC9-4651-A6EF-4C132DEB995A}" srcOrd="0" destOrd="0" presId="urn:microsoft.com/office/officeart/2005/8/layout/hierarchy6"/>
    <dgm:cxn modelId="{3DC7E0CA-2D9A-401F-B70F-57797C8D5EE6}" type="presOf" srcId="{11179F8F-E16C-45F0-A928-485F9A4C398A}" destId="{3B19207F-CB21-416F-BA31-6F60F2383D54}" srcOrd="0" destOrd="0" presId="urn:microsoft.com/office/officeart/2005/8/layout/hierarchy6"/>
    <dgm:cxn modelId="{36566C4C-BBC6-4132-9444-E6CCA8B9462A}" type="presOf" srcId="{54738F72-D933-4179-8317-37B4CF5575FA}" destId="{C97FC2D6-D065-4EC8-8B83-1A808BC4A514}" srcOrd="0" destOrd="0" presId="urn:microsoft.com/office/officeart/2005/8/layout/hierarchy6"/>
    <dgm:cxn modelId="{32956831-4A90-4A44-9B41-09E904A21F14}" srcId="{F9F107EB-77EC-4B51-A109-7F2FBD0A9580}" destId="{CDF60439-2B11-4B7E-8133-377B477EE2E0}" srcOrd="2" destOrd="0" parTransId="{897D89F2-90B2-4947-9CEB-DEB913600F10}" sibTransId="{47DB5AD6-D003-49A9-B812-F31497BA222D}"/>
    <dgm:cxn modelId="{D40B149E-477A-49ED-B30B-923A35723875}" type="presParOf" srcId="{BA872154-1B5D-45FA-B7CD-4AF6EB3E6F8B}" destId="{7FF1AA35-B4AF-4BC9-A7EE-814AF39690A8}" srcOrd="0" destOrd="0" presId="urn:microsoft.com/office/officeart/2005/8/layout/hierarchy6"/>
    <dgm:cxn modelId="{EDCDBEE2-38F5-4A5B-8061-BCE052908A3B}" type="presParOf" srcId="{7FF1AA35-B4AF-4BC9-A7EE-814AF39690A8}" destId="{7D10139F-74B2-46B2-86BF-10F7DA3FB08F}" srcOrd="0" destOrd="0" presId="urn:microsoft.com/office/officeart/2005/8/layout/hierarchy6"/>
    <dgm:cxn modelId="{DF87C293-A646-49EC-8CDD-E95C2AC0DAFC}" type="presParOf" srcId="{7D10139F-74B2-46B2-86BF-10F7DA3FB08F}" destId="{5CA2FD1C-8101-4AAC-A806-4CB489C9A1B6}" srcOrd="0" destOrd="0" presId="urn:microsoft.com/office/officeart/2005/8/layout/hierarchy6"/>
    <dgm:cxn modelId="{7B0DAA21-2C8B-42DF-9546-A233A9085CD7}" type="presParOf" srcId="{5CA2FD1C-8101-4AAC-A806-4CB489C9A1B6}" destId="{54BC1FC1-8EB8-441C-AB39-4B93F2D8B7C7}" srcOrd="0" destOrd="0" presId="urn:microsoft.com/office/officeart/2005/8/layout/hierarchy6"/>
    <dgm:cxn modelId="{5E72F62C-FEF4-4569-AF94-DC74D07D5683}" type="presParOf" srcId="{5CA2FD1C-8101-4AAC-A806-4CB489C9A1B6}" destId="{83BCC44C-F9CE-42CE-A118-0A93243B21D8}" srcOrd="1" destOrd="0" presId="urn:microsoft.com/office/officeart/2005/8/layout/hierarchy6"/>
    <dgm:cxn modelId="{B66C550E-9803-460D-A585-2206CAC56C29}" type="presParOf" srcId="{83BCC44C-F9CE-42CE-A118-0A93243B21D8}" destId="{6CCF0707-7F16-45A4-AC74-7D47BC252257}" srcOrd="0" destOrd="0" presId="urn:microsoft.com/office/officeart/2005/8/layout/hierarchy6"/>
    <dgm:cxn modelId="{3050FB8B-0800-4079-A601-5D90D2037D6F}" type="presParOf" srcId="{83BCC44C-F9CE-42CE-A118-0A93243B21D8}" destId="{5473F469-47F8-4256-9A6C-91A5CE189074}" srcOrd="1" destOrd="0" presId="urn:microsoft.com/office/officeart/2005/8/layout/hierarchy6"/>
    <dgm:cxn modelId="{71187A0B-3784-4540-A9D9-C20E56959539}" type="presParOf" srcId="{5473F469-47F8-4256-9A6C-91A5CE189074}" destId="{3825979E-DFC9-4651-A6EF-4C132DEB995A}" srcOrd="0" destOrd="0" presId="urn:microsoft.com/office/officeart/2005/8/layout/hierarchy6"/>
    <dgm:cxn modelId="{EAF872B2-F481-476C-BA81-09EC8C4C3CA5}" type="presParOf" srcId="{5473F469-47F8-4256-9A6C-91A5CE189074}" destId="{3EBDA6C3-DE9D-4A80-800F-3D416779727E}" srcOrd="1" destOrd="0" presId="urn:microsoft.com/office/officeart/2005/8/layout/hierarchy6"/>
    <dgm:cxn modelId="{305DC757-71F6-4EDE-A2C5-70F80E98C130}" type="presParOf" srcId="{83BCC44C-F9CE-42CE-A118-0A93243B21D8}" destId="{18EF334D-D902-472C-BC66-EBE372FAE3A7}" srcOrd="2" destOrd="0" presId="urn:microsoft.com/office/officeart/2005/8/layout/hierarchy6"/>
    <dgm:cxn modelId="{162661BE-A364-49BB-B74D-2419176C46BD}" type="presParOf" srcId="{83BCC44C-F9CE-42CE-A118-0A93243B21D8}" destId="{88697017-92CF-4DCF-A5EE-12AD53E7A158}" srcOrd="3" destOrd="0" presId="urn:microsoft.com/office/officeart/2005/8/layout/hierarchy6"/>
    <dgm:cxn modelId="{E34D4781-FBE2-482B-8123-9B9D31A15511}" type="presParOf" srcId="{88697017-92CF-4DCF-A5EE-12AD53E7A158}" destId="{340A0FA6-8A5A-43D4-9538-7AC298B2A97A}" srcOrd="0" destOrd="0" presId="urn:microsoft.com/office/officeart/2005/8/layout/hierarchy6"/>
    <dgm:cxn modelId="{AF8E1BE3-D7A9-4069-B3B4-B24645308F51}" type="presParOf" srcId="{88697017-92CF-4DCF-A5EE-12AD53E7A158}" destId="{2A00A49D-29DD-4B4B-BA27-74D5DFC2F453}" srcOrd="1" destOrd="0" presId="urn:microsoft.com/office/officeart/2005/8/layout/hierarchy6"/>
    <dgm:cxn modelId="{4C52082F-D69E-42D3-8943-D12913FA3889}" type="presParOf" srcId="{83BCC44C-F9CE-42CE-A118-0A93243B21D8}" destId="{EDD9B72F-83C4-4D55-91F4-D0BAC6DA5AB7}" srcOrd="4" destOrd="0" presId="urn:microsoft.com/office/officeart/2005/8/layout/hierarchy6"/>
    <dgm:cxn modelId="{26386686-A433-48FA-AEF3-0E2EDA708F0F}" type="presParOf" srcId="{83BCC44C-F9CE-42CE-A118-0A93243B21D8}" destId="{6D535551-C420-4802-8269-0804850C7DEC}" srcOrd="5" destOrd="0" presId="urn:microsoft.com/office/officeart/2005/8/layout/hierarchy6"/>
    <dgm:cxn modelId="{02348742-21E1-455C-94F8-D4D4477EBD2A}" type="presParOf" srcId="{6D535551-C420-4802-8269-0804850C7DEC}" destId="{66B4FF20-F32A-4BA0-AB55-A9994D854190}" srcOrd="0" destOrd="0" presId="urn:microsoft.com/office/officeart/2005/8/layout/hierarchy6"/>
    <dgm:cxn modelId="{2FF3DFAB-4EEF-4F05-BFB0-838228462AF5}" type="presParOf" srcId="{6D535551-C420-4802-8269-0804850C7DEC}" destId="{BB517734-4249-426B-A81D-6D648D7E3C1F}" srcOrd="1" destOrd="0" presId="urn:microsoft.com/office/officeart/2005/8/layout/hierarchy6"/>
    <dgm:cxn modelId="{A3E4D1BE-B945-4294-8D9E-01B69C2DD929}" type="presParOf" srcId="{BB517734-4249-426B-A81D-6D648D7E3C1F}" destId="{ADCEFC3C-5C97-4D0A-8174-D203C3A46D2F}" srcOrd="0" destOrd="0" presId="urn:microsoft.com/office/officeart/2005/8/layout/hierarchy6"/>
    <dgm:cxn modelId="{F6484BB4-717D-49A0-B76E-EFE04312DC8F}" type="presParOf" srcId="{BB517734-4249-426B-A81D-6D648D7E3C1F}" destId="{3E0EFEB4-784D-4668-83C0-31EB9E807FF3}" srcOrd="1" destOrd="0" presId="urn:microsoft.com/office/officeart/2005/8/layout/hierarchy6"/>
    <dgm:cxn modelId="{7449AA47-1F1A-44BF-AC17-ADC4D78611DD}" type="presParOf" srcId="{3E0EFEB4-784D-4668-83C0-31EB9E807FF3}" destId="{C97FC2D6-D065-4EC8-8B83-1A808BC4A514}" srcOrd="0" destOrd="0" presId="urn:microsoft.com/office/officeart/2005/8/layout/hierarchy6"/>
    <dgm:cxn modelId="{79B6D07A-C898-4540-AD4B-02BBFF724B25}" type="presParOf" srcId="{3E0EFEB4-784D-4668-83C0-31EB9E807FF3}" destId="{142086C7-10B5-471F-989F-56CD6965E8CA}" srcOrd="1" destOrd="0" presId="urn:microsoft.com/office/officeart/2005/8/layout/hierarchy6"/>
    <dgm:cxn modelId="{EB776F32-5EAE-4A53-AF3A-CDF079EA667D}" type="presParOf" srcId="{142086C7-10B5-471F-989F-56CD6965E8CA}" destId="{20209026-88F2-4A47-A1AE-9A34EC00DFAB}" srcOrd="0" destOrd="0" presId="urn:microsoft.com/office/officeart/2005/8/layout/hierarchy6"/>
    <dgm:cxn modelId="{CF702688-E44B-4BE4-B246-EF560C3B57F7}" type="presParOf" srcId="{142086C7-10B5-471F-989F-56CD6965E8CA}" destId="{6B8B5ED7-A204-4DDE-BB2F-84C12AFA3070}" srcOrd="1" destOrd="0" presId="urn:microsoft.com/office/officeart/2005/8/layout/hierarchy6"/>
    <dgm:cxn modelId="{60B74F43-11CA-472C-98E0-EFF9C62978AC}" type="presParOf" srcId="{6B8B5ED7-A204-4DDE-BB2F-84C12AFA3070}" destId="{FCA9A95D-35A0-456D-87C1-12496E60D49C}" srcOrd="0" destOrd="0" presId="urn:microsoft.com/office/officeart/2005/8/layout/hierarchy6"/>
    <dgm:cxn modelId="{8671FD45-B3F1-4D59-8CC0-63D026A0D23B}" type="presParOf" srcId="{6B8B5ED7-A204-4DDE-BB2F-84C12AFA3070}" destId="{B23C372C-2271-4B7F-B9B4-4206664068A6}" srcOrd="1" destOrd="0" presId="urn:microsoft.com/office/officeart/2005/8/layout/hierarchy6"/>
    <dgm:cxn modelId="{D4582A4E-1BE5-404C-A3E2-C0B51063817C}" type="presParOf" srcId="{142086C7-10B5-471F-989F-56CD6965E8CA}" destId="{695AD0BA-874D-4988-8127-856EAF2A624B}" srcOrd="2" destOrd="0" presId="urn:microsoft.com/office/officeart/2005/8/layout/hierarchy6"/>
    <dgm:cxn modelId="{E8047CEA-D33F-4A76-9960-9F4BF7EE2519}" type="presParOf" srcId="{142086C7-10B5-471F-989F-56CD6965E8CA}" destId="{D504B9C4-07ED-4724-A0D4-2A853F4056C0}" srcOrd="3" destOrd="0" presId="urn:microsoft.com/office/officeart/2005/8/layout/hierarchy6"/>
    <dgm:cxn modelId="{9160EC49-C34E-4FC1-850F-6C22F5A28D45}" type="presParOf" srcId="{D504B9C4-07ED-4724-A0D4-2A853F4056C0}" destId="{352F72AD-BDD4-4DC5-9CFD-8A1CC8E8C89E}" srcOrd="0" destOrd="0" presId="urn:microsoft.com/office/officeart/2005/8/layout/hierarchy6"/>
    <dgm:cxn modelId="{5FD8BC8B-0895-4DEA-B243-5163B213E564}" type="presParOf" srcId="{D504B9C4-07ED-4724-A0D4-2A853F4056C0}" destId="{0A872C1E-705B-4028-89ED-9AB2F779792E}" srcOrd="1" destOrd="0" presId="urn:microsoft.com/office/officeart/2005/8/layout/hierarchy6"/>
    <dgm:cxn modelId="{B148E21E-1B65-4472-888C-DD67CA633DF4}" type="presParOf" srcId="{142086C7-10B5-471F-989F-56CD6965E8CA}" destId="{8E659C4C-71F6-4A19-94FC-3200745283D1}" srcOrd="4" destOrd="0" presId="urn:microsoft.com/office/officeart/2005/8/layout/hierarchy6"/>
    <dgm:cxn modelId="{17363628-5458-4E1B-9739-917F37E35610}" type="presParOf" srcId="{142086C7-10B5-471F-989F-56CD6965E8CA}" destId="{82203C20-D6F8-437A-807A-FCCDD472A36B}" srcOrd="5" destOrd="0" presId="urn:microsoft.com/office/officeart/2005/8/layout/hierarchy6"/>
    <dgm:cxn modelId="{5CF4E394-3364-4AA5-B016-F59F7774576D}" type="presParOf" srcId="{82203C20-D6F8-437A-807A-FCCDD472A36B}" destId="{F8DB0E9D-6B42-45B1-AEE7-C14962C516E2}" srcOrd="0" destOrd="0" presId="urn:microsoft.com/office/officeart/2005/8/layout/hierarchy6"/>
    <dgm:cxn modelId="{EFD54CEC-CC3F-4559-B592-93BC10AB500C}" type="presParOf" srcId="{82203C20-D6F8-437A-807A-FCCDD472A36B}" destId="{23B01CE3-E52A-45B6-A85B-F9D6760B8C11}" srcOrd="1" destOrd="0" presId="urn:microsoft.com/office/officeart/2005/8/layout/hierarchy6"/>
    <dgm:cxn modelId="{F5E4662B-078C-41DC-8C14-B2E58F171820}" type="presParOf" srcId="{142086C7-10B5-471F-989F-56CD6965E8CA}" destId="{41BB96CC-0061-4D9C-B31A-A014CFA2F570}" srcOrd="6" destOrd="0" presId="urn:microsoft.com/office/officeart/2005/8/layout/hierarchy6"/>
    <dgm:cxn modelId="{C04BFCB1-F2F6-4D3E-A03D-74A4B416FAEF}" type="presParOf" srcId="{142086C7-10B5-471F-989F-56CD6965E8CA}" destId="{32CE9776-536D-4628-95F5-4F6FC580799F}" srcOrd="7" destOrd="0" presId="urn:microsoft.com/office/officeart/2005/8/layout/hierarchy6"/>
    <dgm:cxn modelId="{5EFD638C-6D3F-4229-AF73-46B778867D1B}" type="presParOf" srcId="{32CE9776-536D-4628-95F5-4F6FC580799F}" destId="{4119DB78-C210-485E-ADE3-FFC9B250217E}" srcOrd="0" destOrd="0" presId="urn:microsoft.com/office/officeart/2005/8/layout/hierarchy6"/>
    <dgm:cxn modelId="{D768CBC8-ADDF-4011-91ED-72D63009F893}" type="presParOf" srcId="{32CE9776-536D-4628-95F5-4F6FC580799F}" destId="{AA61B443-F2EC-461B-A17D-1D5FB6A71CFF}" srcOrd="1" destOrd="0" presId="urn:microsoft.com/office/officeart/2005/8/layout/hierarchy6"/>
    <dgm:cxn modelId="{B0510433-BA38-41B6-9FFB-568CE8A0B7FE}" type="presParOf" srcId="{BB517734-4249-426B-A81D-6D648D7E3C1F}" destId="{92C437D8-C199-4AAC-9CDA-39C760DB8771}" srcOrd="2" destOrd="0" presId="urn:microsoft.com/office/officeart/2005/8/layout/hierarchy6"/>
    <dgm:cxn modelId="{8567460B-338C-40FC-B7E2-7B082EBD8F6D}" type="presParOf" srcId="{BB517734-4249-426B-A81D-6D648D7E3C1F}" destId="{D5D2D037-CD1F-4131-85FF-E6BA35C322AE}" srcOrd="3" destOrd="0" presId="urn:microsoft.com/office/officeart/2005/8/layout/hierarchy6"/>
    <dgm:cxn modelId="{E9ED0EE2-2B6F-447F-B102-B6F0EFEC70C1}" type="presParOf" srcId="{D5D2D037-CD1F-4131-85FF-E6BA35C322AE}" destId="{3B19207F-CB21-416F-BA31-6F60F2383D54}" srcOrd="0" destOrd="0" presId="urn:microsoft.com/office/officeart/2005/8/layout/hierarchy6"/>
    <dgm:cxn modelId="{3080C230-1CBD-4A39-A83D-A1DD0AE6B200}" type="presParOf" srcId="{D5D2D037-CD1F-4131-85FF-E6BA35C322AE}" destId="{8D668E18-BA94-490C-8F36-0B2CB83828DE}" srcOrd="1" destOrd="0" presId="urn:microsoft.com/office/officeart/2005/8/layout/hierarchy6"/>
    <dgm:cxn modelId="{841D3005-ED11-47E1-85F1-90101BFC3007}" type="presParOf" srcId="{83BCC44C-F9CE-42CE-A118-0A93243B21D8}" destId="{B661105B-A5C1-4CA2-8BD0-A312308A3339}" srcOrd="6" destOrd="0" presId="urn:microsoft.com/office/officeart/2005/8/layout/hierarchy6"/>
    <dgm:cxn modelId="{F9D15BCB-098E-4A3D-835E-48E025BC090A}" type="presParOf" srcId="{83BCC44C-F9CE-42CE-A118-0A93243B21D8}" destId="{437EA882-C278-4281-A4F0-9331053D3EE1}" srcOrd="7" destOrd="0" presId="urn:microsoft.com/office/officeart/2005/8/layout/hierarchy6"/>
    <dgm:cxn modelId="{0553252E-C8F4-4FAE-BF14-2A9ED6F58C93}" type="presParOf" srcId="{437EA882-C278-4281-A4F0-9331053D3EE1}" destId="{B7523743-5636-4F9C-B051-F02D86643CFB}" srcOrd="0" destOrd="0" presId="urn:microsoft.com/office/officeart/2005/8/layout/hierarchy6"/>
    <dgm:cxn modelId="{14429565-539C-41A5-9BB0-07B524ABB58B}" type="presParOf" srcId="{437EA882-C278-4281-A4F0-9331053D3EE1}" destId="{432BB561-1044-4318-8E4C-B305AC499CB6}" srcOrd="1" destOrd="0" presId="urn:microsoft.com/office/officeart/2005/8/layout/hierarchy6"/>
    <dgm:cxn modelId="{86A344FB-B97F-4B9F-B6E2-74471A9F04B9}" type="presParOf" srcId="{83BCC44C-F9CE-42CE-A118-0A93243B21D8}" destId="{98315D1F-C9BD-4B21-B434-E44520176B7B}" srcOrd="8" destOrd="0" presId="urn:microsoft.com/office/officeart/2005/8/layout/hierarchy6"/>
    <dgm:cxn modelId="{B94EE91E-265D-424C-9706-461A52B179D8}" type="presParOf" srcId="{83BCC44C-F9CE-42CE-A118-0A93243B21D8}" destId="{7C7F846F-147E-429F-93D3-EA2C68F47CB8}" srcOrd="9" destOrd="0" presId="urn:microsoft.com/office/officeart/2005/8/layout/hierarchy6"/>
    <dgm:cxn modelId="{9587BAEC-34F4-4400-836B-B6380FBCBDB0}" type="presParOf" srcId="{7C7F846F-147E-429F-93D3-EA2C68F47CB8}" destId="{16076B59-7928-4D73-B9D7-0E25D2CB34A1}" srcOrd="0" destOrd="0" presId="urn:microsoft.com/office/officeart/2005/8/layout/hierarchy6"/>
    <dgm:cxn modelId="{EC951BB3-61AC-456D-8797-5B5E33986FDF}" type="presParOf" srcId="{7C7F846F-147E-429F-93D3-EA2C68F47CB8}" destId="{CE169245-F4D8-4F5F-96F7-C1E1F83FFC40}" srcOrd="1" destOrd="0" presId="urn:microsoft.com/office/officeart/2005/8/layout/hierarchy6"/>
    <dgm:cxn modelId="{58C88EE7-32FD-4C03-A898-B392CB9C2FE8}" type="presParOf" srcId="{CE169245-F4D8-4F5F-96F7-C1E1F83FFC40}" destId="{4FA447FE-E7D7-4A81-B7F1-066A2FA37948}" srcOrd="0" destOrd="0" presId="urn:microsoft.com/office/officeart/2005/8/layout/hierarchy6"/>
    <dgm:cxn modelId="{D03198E2-8609-4B1F-B655-A76BAABAA958}" type="presParOf" srcId="{CE169245-F4D8-4F5F-96F7-C1E1F83FFC40}" destId="{8E736673-90CA-4084-86F9-2483D614C54E}" srcOrd="1" destOrd="0" presId="urn:microsoft.com/office/officeart/2005/8/layout/hierarchy6"/>
    <dgm:cxn modelId="{63AA7F02-17EA-45DD-8BB1-6312CB17ADD7}" type="presParOf" srcId="{8E736673-90CA-4084-86F9-2483D614C54E}" destId="{C07A3459-8F28-425B-964B-710F88981BA3}" srcOrd="0" destOrd="0" presId="urn:microsoft.com/office/officeart/2005/8/layout/hierarchy6"/>
    <dgm:cxn modelId="{D57D6261-8719-4ADE-A0BE-0307E53CFF7A}" type="presParOf" srcId="{8E736673-90CA-4084-86F9-2483D614C54E}" destId="{4C4072FC-AAC4-4312-95EC-33C26213548A}" srcOrd="1" destOrd="0" presId="urn:microsoft.com/office/officeart/2005/8/layout/hierarchy6"/>
    <dgm:cxn modelId="{8FC23C66-1E28-496B-8C04-D69FA8430541}" type="presParOf" srcId="{BA872154-1B5D-45FA-B7CD-4AF6EB3E6F8B}" destId="{A4B3B217-6A39-46BF-986C-812FDF2C1C6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3ACA17-C756-417A-A45B-306F02036744}" type="doc">
      <dgm:prSet loTypeId="urn:microsoft.com/office/officeart/2005/8/layout/hierarchy6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CDF60439-2B11-4B7E-8133-377B477EE2E0}" type="asst">
      <dgm:prSet phldrT="[Texte]"/>
      <dgm:spPr>
        <a:ln>
          <a:noFill/>
        </a:ln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897D89F2-90B2-4947-9CEB-DEB913600F10}" type="parTrans" cxnId="{32956831-4A90-4A44-9B41-09E904A21F14}">
      <dgm:prSet/>
      <dgm:spPr/>
      <dgm:t>
        <a:bodyPr/>
        <a:lstStyle/>
        <a:p>
          <a:endParaRPr lang="fr-FR"/>
        </a:p>
      </dgm:t>
    </dgm:pt>
    <dgm:pt modelId="{47DB5AD6-D003-49A9-B812-F31497BA222D}" type="sibTrans" cxnId="{32956831-4A90-4A44-9B41-09E904A21F14}">
      <dgm:prSet/>
      <dgm:spPr/>
      <dgm:t>
        <a:bodyPr/>
        <a:lstStyle/>
        <a:p>
          <a:endParaRPr lang="fr-FR"/>
        </a:p>
      </dgm:t>
    </dgm:pt>
    <dgm:pt modelId="{96A75C78-1D2F-4411-B262-022E9781DDD5}" type="asst">
      <dgm:prSet phldrT="[Texte]"/>
      <dgm:spPr>
        <a:ln>
          <a:noFill/>
        </a:ln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ACAF9835-982D-403C-AD48-55EA1E815D9B}" type="parTrans" cxnId="{641643C5-03C1-4AA0-AE9B-1FF8D1C7B3AA}">
      <dgm:prSet/>
      <dgm:spPr/>
      <dgm:t>
        <a:bodyPr/>
        <a:lstStyle/>
        <a:p>
          <a:endParaRPr lang="fr-FR"/>
        </a:p>
      </dgm:t>
    </dgm:pt>
    <dgm:pt modelId="{A6620D2C-D113-4962-84F3-7A497F47C1E4}" type="sibTrans" cxnId="{641643C5-03C1-4AA0-AE9B-1FF8D1C7B3AA}">
      <dgm:prSet/>
      <dgm:spPr/>
      <dgm:t>
        <a:bodyPr/>
        <a:lstStyle/>
        <a:p>
          <a:endParaRPr lang="fr-FR"/>
        </a:p>
      </dgm:t>
    </dgm:pt>
    <dgm:pt modelId="{39FFA39A-E9A4-4A99-8279-2E066F1277C1}" type="asst">
      <dgm:prSet phldrT="[Texte]"/>
      <dgm:spPr>
        <a:ln>
          <a:noFill/>
        </a:ln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0F222102-FC39-4051-B47A-38BB28A566DC}" type="parTrans" cxnId="{4D969272-2C54-4F0B-AAAA-D756CE1CBEA4}">
      <dgm:prSet/>
      <dgm:spPr/>
      <dgm:t>
        <a:bodyPr/>
        <a:lstStyle/>
        <a:p>
          <a:endParaRPr lang="fr-FR"/>
        </a:p>
      </dgm:t>
    </dgm:pt>
    <dgm:pt modelId="{12C341A5-D9F3-4213-81F4-F287F6BC89A5}" type="sibTrans" cxnId="{4D969272-2C54-4F0B-AAAA-D756CE1CBEA4}">
      <dgm:prSet/>
      <dgm:spPr/>
      <dgm:t>
        <a:bodyPr/>
        <a:lstStyle/>
        <a:p>
          <a:endParaRPr lang="fr-FR"/>
        </a:p>
      </dgm:t>
    </dgm:pt>
    <dgm:pt modelId="{30112921-2B5A-4991-AB67-FBCED563A192}" type="asst">
      <dgm:prSet phldrT="[Texte]"/>
      <dgm:spPr>
        <a:ln>
          <a:noFill/>
        </a:ln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ADDE9F76-5436-4137-907C-153A5DF34495}" type="parTrans" cxnId="{0810390D-92A0-4770-8E8E-1A9BE479F782}">
      <dgm:prSet/>
      <dgm:spPr/>
      <dgm:t>
        <a:bodyPr/>
        <a:lstStyle/>
        <a:p>
          <a:endParaRPr lang="fr-FR"/>
        </a:p>
      </dgm:t>
    </dgm:pt>
    <dgm:pt modelId="{75350FDA-410D-4A0B-A1C6-F0E1512F8F0B}" type="sibTrans" cxnId="{0810390D-92A0-4770-8E8E-1A9BE479F782}">
      <dgm:prSet/>
      <dgm:spPr/>
      <dgm:t>
        <a:bodyPr/>
        <a:lstStyle/>
        <a:p>
          <a:endParaRPr lang="fr-FR"/>
        </a:p>
      </dgm:t>
    </dgm:pt>
    <dgm:pt modelId="{C5DC46DE-3157-47A1-A6EA-0A7E49597C24}" type="asst">
      <dgm:prSet phldrT="[Texte]"/>
      <dgm:spPr>
        <a:ln>
          <a:noFill/>
        </a:ln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052456DF-5352-4A68-A9EC-71A9E65D7BE1}" type="parTrans" cxnId="{1AA7846B-7BC7-42E6-88EE-18D39404D02B}">
      <dgm:prSet/>
      <dgm:spPr/>
      <dgm:t>
        <a:bodyPr/>
        <a:lstStyle/>
        <a:p>
          <a:endParaRPr lang="fr-FR"/>
        </a:p>
      </dgm:t>
    </dgm:pt>
    <dgm:pt modelId="{2B567D9F-19DE-440F-82DD-316B685F3DA0}" type="sibTrans" cxnId="{1AA7846B-7BC7-42E6-88EE-18D39404D02B}">
      <dgm:prSet/>
      <dgm:spPr/>
      <dgm:t>
        <a:bodyPr/>
        <a:lstStyle/>
        <a:p>
          <a:endParaRPr lang="fr-FR"/>
        </a:p>
      </dgm:t>
    </dgm:pt>
    <dgm:pt modelId="{CF09E7F5-61B8-401A-A48F-AD9EF8FADF89}" type="asst">
      <dgm:prSet phldrT="[Texte]"/>
      <dgm:spPr>
        <a:ln>
          <a:noFill/>
        </a:ln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69D4D32A-1F94-48D7-93B2-B712A3271FA9}" type="parTrans" cxnId="{C6D1B037-75AC-4A0F-A30B-28D07D12FDB6}">
      <dgm:prSet/>
      <dgm:spPr/>
      <dgm:t>
        <a:bodyPr/>
        <a:lstStyle/>
        <a:p>
          <a:endParaRPr lang="fr-FR"/>
        </a:p>
      </dgm:t>
    </dgm:pt>
    <dgm:pt modelId="{3845FCD5-106F-4AE0-A26D-E1C92FC61A98}" type="sibTrans" cxnId="{C6D1B037-75AC-4A0F-A30B-28D07D12FDB6}">
      <dgm:prSet/>
      <dgm:spPr/>
      <dgm:t>
        <a:bodyPr/>
        <a:lstStyle/>
        <a:p>
          <a:endParaRPr lang="fr-FR"/>
        </a:p>
      </dgm:t>
    </dgm:pt>
    <dgm:pt modelId="{5F3D52DE-C9D5-4C26-B46B-849EA96AC502}" type="asst">
      <dgm:prSet phldrT="[Texte]"/>
      <dgm:spPr>
        <a:ln>
          <a:noFill/>
        </a:ln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09670C03-7EA8-4B9E-970B-204360076DB6}" type="parTrans" cxnId="{5CF711EB-7528-4096-A2EC-9AD00EFBA652}">
      <dgm:prSet/>
      <dgm:spPr/>
      <dgm:t>
        <a:bodyPr/>
        <a:lstStyle/>
        <a:p>
          <a:endParaRPr lang="fr-FR"/>
        </a:p>
      </dgm:t>
    </dgm:pt>
    <dgm:pt modelId="{ECF50FCE-C3BD-4B2A-A6CE-5C380A2643F7}" type="sibTrans" cxnId="{5CF711EB-7528-4096-A2EC-9AD00EFBA652}">
      <dgm:prSet/>
      <dgm:spPr/>
      <dgm:t>
        <a:bodyPr/>
        <a:lstStyle/>
        <a:p>
          <a:endParaRPr lang="fr-FR"/>
        </a:p>
      </dgm:t>
    </dgm:pt>
    <dgm:pt modelId="{BA4FCD5F-CC32-4D01-9F3D-801A522A2185}" type="asst">
      <dgm:prSet phldrT="[Texte]"/>
      <dgm:spPr>
        <a:ln>
          <a:noFill/>
        </a:ln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B0E8868F-711D-41DE-A4A1-F25F5B559012}" type="parTrans" cxnId="{82565638-3F4E-4FE2-92A2-741FAFD66A50}">
      <dgm:prSet/>
      <dgm:spPr/>
      <dgm:t>
        <a:bodyPr/>
        <a:lstStyle/>
        <a:p>
          <a:endParaRPr lang="fr-FR"/>
        </a:p>
      </dgm:t>
    </dgm:pt>
    <dgm:pt modelId="{BA3AF20C-A29D-47F8-B639-1D505C43025A}" type="sibTrans" cxnId="{82565638-3F4E-4FE2-92A2-741FAFD66A50}">
      <dgm:prSet/>
      <dgm:spPr/>
      <dgm:t>
        <a:bodyPr/>
        <a:lstStyle/>
        <a:p>
          <a:endParaRPr lang="fr-FR"/>
        </a:p>
      </dgm:t>
    </dgm:pt>
    <dgm:pt modelId="{E1F7D92B-1A52-4E14-9B0D-CB928EC5714A}" type="asst">
      <dgm:prSet phldrT="[Texte]"/>
      <dgm:spPr>
        <a:ln>
          <a:noFill/>
        </a:ln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8D5B9A08-215A-4492-9D0A-0E955CBCBBCB}" type="parTrans" cxnId="{B50EDB72-A2A5-450D-915D-9A51B2E66651}">
      <dgm:prSet/>
      <dgm:spPr/>
      <dgm:t>
        <a:bodyPr/>
        <a:lstStyle/>
        <a:p>
          <a:endParaRPr lang="fr-FR"/>
        </a:p>
      </dgm:t>
    </dgm:pt>
    <dgm:pt modelId="{2B11D1EA-0D61-43C2-A6E9-D5DD5A90A630}" type="sibTrans" cxnId="{B50EDB72-A2A5-450D-915D-9A51B2E66651}">
      <dgm:prSet/>
      <dgm:spPr/>
      <dgm:t>
        <a:bodyPr/>
        <a:lstStyle/>
        <a:p>
          <a:endParaRPr lang="fr-FR"/>
        </a:p>
      </dgm:t>
    </dgm:pt>
    <dgm:pt modelId="{30E7C0BE-410D-4413-A9FE-924281EFDA45}" type="asst">
      <dgm:prSet phldrT="[Texte]"/>
      <dgm:spPr>
        <a:ln>
          <a:noFill/>
        </a:ln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97AA5B65-4016-4F37-A15C-8E1D93BAF20E}" type="parTrans" cxnId="{369E90E9-122B-4238-809C-064F32369FA1}">
      <dgm:prSet/>
      <dgm:spPr/>
      <dgm:t>
        <a:bodyPr/>
        <a:lstStyle/>
        <a:p>
          <a:endParaRPr lang="fr-FR"/>
        </a:p>
      </dgm:t>
    </dgm:pt>
    <dgm:pt modelId="{FFB954FC-A4FC-4C6D-954C-FC952129C523}" type="sibTrans" cxnId="{369E90E9-122B-4238-809C-064F32369FA1}">
      <dgm:prSet/>
      <dgm:spPr/>
      <dgm:t>
        <a:bodyPr/>
        <a:lstStyle/>
        <a:p>
          <a:endParaRPr lang="fr-FR"/>
        </a:p>
      </dgm:t>
    </dgm:pt>
    <dgm:pt modelId="{F9F107EB-77EC-4B51-A109-7F2FBD0A9580}">
      <dgm:prSet phldrT="[Texte]"/>
      <dgm:spPr>
        <a:ln>
          <a:noFill/>
        </a:ln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7339DA6C-09D5-4E08-A3B5-388959919974}" type="sibTrans" cxnId="{49FFBD84-A25E-44EE-97D1-29B2121A073B}">
      <dgm:prSet/>
      <dgm:spPr/>
      <dgm:t>
        <a:bodyPr/>
        <a:lstStyle/>
        <a:p>
          <a:endParaRPr lang="fr-FR"/>
        </a:p>
      </dgm:t>
    </dgm:pt>
    <dgm:pt modelId="{9963C55C-8D85-4D27-871A-447F192C19F9}" type="parTrans" cxnId="{49FFBD84-A25E-44EE-97D1-29B2121A073B}">
      <dgm:prSet/>
      <dgm:spPr/>
      <dgm:t>
        <a:bodyPr/>
        <a:lstStyle/>
        <a:p>
          <a:endParaRPr lang="fr-FR"/>
        </a:p>
      </dgm:t>
    </dgm:pt>
    <dgm:pt modelId="{1E275C11-64BA-4DC7-9643-44453C1A6748}" type="asst">
      <dgm:prSet phldrT="[Texte]"/>
      <dgm:spPr>
        <a:ln>
          <a:noFill/>
        </a:ln>
      </dgm:spPr>
      <dgm:t>
        <a:bodyPr/>
        <a:lstStyle/>
        <a:p>
          <a:endParaRPr lang="fr-FR" dirty="0"/>
        </a:p>
      </dgm:t>
    </dgm:pt>
    <dgm:pt modelId="{AFF90FE5-31BD-4496-AA52-3F92C69A9B51}" type="parTrans" cxnId="{479A1F2F-3FAC-4F97-88C2-B38EEC9C19A5}">
      <dgm:prSet/>
      <dgm:spPr/>
      <dgm:t>
        <a:bodyPr/>
        <a:lstStyle/>
        <a:p>
          <a:endParaRPr lang="fr-FR"/>
        </a:p>
      </dgm:t>
    </dgm:pt>
    <dgm:pt modelId="{969466E3-C27A-48FC-8D4E-183981285BA7}" type="sibTrans" cxnId="{479A1F2F-3FAC-4F97-88C2-B38EEC9C19A5}">
      <dgm:prSet/>
      <dgm:spPr/>
      <dgm:t>
        <a:bodyPr/>
        <a:lstStyle/>
        <a:p>
          <a:endParaRPr lang="fr-FR"/>
        </a:p>
      </dgm:t>
    </dgm:pt>
    <dgm:pt modelId="{BA872154-1B5D-45FA-B7CD-4AF6EB3E6F8B}" type="pres">
      <dgm:prSet presAssocID="{A23ACA17-C756-417A-A45B-306F0203674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F1AA35-B4AF-4BC9-A7EE-814AF39690A8}" type="pres">
      <dgm:prSet presAssocID="{A23ACA17-C756-417A-A45B-306F02036744}" presName="hierFlow" presStyleCnt="0"/>
      <dgm:spPr/>
    </dgm:pt>
    <dgm:pt modelId="{7D10139F-74B2-46B2-86BF-10F7DA3FB08F}" type="pres">
      <dgm:prSet presAssocID="{A23ACA17-C756-417A-A45B-306F0203674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CA2FD1C-8101-4AAC-A806-4CB489C9A1B6}" type="pres">
      <dgm:prSet presAssocID="{F9F107EB-77EC-4B51-A109-7F2FBD0A9580}" presName="Name14" presStyleCnt="0"/>
      <dgm:spPr/>
    </dgm:pt>
    <dgm:pt modelId="{54BC1FC1-8EB8-441C-AB39-4B93F2D8B7C7}" type="pres">
      <dgm:prSet presAssocID="{F9F107EB-77EC-4B51-A109-7F2FBD0A9580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3BCC44C-F9CE-42CE-A118-0A93243B21D8}" type="pres">
      <dgm:prSet presAssocID="{F9F107EB-77EC-4B51-A109-7F2FBD0A9580}" presName="hierChild2" presStyleCnt="0"/>
      <dgm:spPr/>
    </dgm:pt>
    <dgm:pt modelId="{EDD9B72F-83C4-4D55-91F4-D0BAC6DA5AB7}" type="pres">
      <dgm:prSet presAssocID="{897D89F2-90B2-4947-9CEB-DEB913600F10}" presName="Name19" presStyleLbl="parChTrans1D2" presStyleIdx="0" presStyleCnt="5"/>
      <dgm:spPr/>
    </dgm:pt>
    <dgm:pt modelId="{6D535551-C420-4802-8269-0804850C7DEC}" type="pres">
      <dgm:prSet presAssocID="{CDF60439-2B11-4B7E-8133-377B477EE2E0}" presName="Name21" presStyleCnt="0"/>
      <dgm:spPr/>
    </dgm:pt>
    <dgm:pt modelId="{66B4FF20-F32A-4BA0-AB55-A9994D854190}" type="pres">
      <dgm:prSet presAssocID="{CDF60439-2B11-4B7E-8133-377B477EE2E0}" presName="level2Shape" presStyleLbl="asst1" presStyleIdx="0" presStyleCnt="11"/>
      <dgm:spPr/>
      <dgm:t>
        <a:bodyPr/>
        <a:lstStyle/>
        <a:p>
          <a:endParaRPr lang="fr-FR"/>
        </a:p>
      </dgm:t>
    </dgm:pt>
    <dgm:pt modelId="{BB517734-4249-426B-A81D-6D648D7E3C1F}" type="pres">
      <dgm:prSet presAssocID="{CDF60439-2B11-4B7E-8133-377B477EE2E0}" presName="hierChild3" presStyleCnt="0"/>
      <dgm:spPr/>
    </dgm:pt>
    <dgm:pt modelId="{FCA1CC1E-5313-4CBF-BDA5-DF38353EF256}" type="pres">
      <dgm:prSet presAssocID="{AFF90FE5-31BD-4496-AA52-3F92C69A9B51}" presName="Name19" presStyleLbl="parChTrans1D2" presStyleIdx="1" presStyleCnt="5"/>
      <dgm:spPr/>
    </dgm:pt>
    <dgm:pt modelId="{FA96106B-5895-48B6-9946-A740D6152FB4}" type="pres">
      <dgm:prSet presAssocID="{1E275C11-64BA-4DC7-9643-44453C1A6748}" presName="Name21" presStyleCnt="0"/>
      <dgm:spPr/>
    </dgm:pt>
    <dgm:pt modelId="{844CE120-146F-4C3B-88C4-801D7F74801A}" type="pres">
      <dgm:prSet presAssocID="{1E275C11-64BA-4DC7-9643-44453C1A6748}" presName="level2Shape" presStyleLbl="asst1" presStyleIdx="1" presStyleCnt="11"/>
      <dgm:spPr/>
      <dgm:t>
        <a:bodyPr/>
        <a:lstStyle/>
        <a:p>
          <a:endParaRPr lang="fr-FR"/>
        </a:p>
      </dgm:t>
    </dgm:pt>
    <dgm:pt modelId="{35FB7F79-F1B6-476A-AFFB-661E5C617DD5}" type="pres">
      <dgm:prSet presAssocID="{1E275C11-64BA-4DC7-9643-44453C1A6748}" presName="hierChild3" presStyleCnt="0"/>
      <dgm:spPr/>
    </dgm:pt>
    <dgm:pt modelId="{2E3AD3E9-865A-4258-BAC1-9E8B43766D37}" type="pres">
      <dgm:prSet presAssocID="{ADDE9F76-5436-4137-907C-153A5DF34495}" presName="Name19" presStyleLbl="parChTrans1D2" presStyleIdx="2" presStyleCnt="5"/>
      <dgm:spPr/>
    </dgm:pt>
    <dgm:pt modelId="{B9E0529A-2494-49CF-84EE-5907302FEC3A}" type="pres">
      <dgm:prSet presAssocID="{30112921-2B5A-4991-AB67-FBCED563A192}" presName="Name21" presStyleCnt="0"/>
      <dgm:spPr/>
    </dgm:pt>
    <dgm:pt modelId="{9BB13648-F2EC-42C6-85AC-8EB612029EB6}" type="pres">
      <dgm:prSet presAssocID="{30112921-2B5A-4991-AB67-FBCED563A192}" presName="level2Shape" presStyleLbl="asst1" presStyleIdx="2" presStyleCnt="11"/>
      <dgm:spPr/>
      <dgm:t>
        <a:bodyPr/>
        <a:lstStyle/>
        <a:p>
          <a:endParaRPr lang="fr-FR"/>
        </a:p>
      </dgm:t>
    </dgm:pt>
    <dgm:pt modelId="{75581C4F-B61B-4513-97A0-0DFD6C89A395}" type="pres">
      <dgm:prSet presAssocID="{30112921-2B5A-4991-AB67-FBCED563A192}" presName="hierChild3" presStyleCnt="0"/>
      <dgm:spPr/>
    </dgm:pt>
    <dgm:pt modelId="{DAE48A17-C318-44DD-B692-E85FBDC151AF}" type="pres">
      <dgm:prSet presAssocID="{052456DF-5352-4A68-A9EC-71A9E65D7BE1}" presName="Name19" presStyleLbl="parChTrans1D3" presStyleIdx="0" presStyleCnt="2"/>
      <dgm:spPr/>
    </dgm:pt>
    <dgm:pt modelId="{1F676F8E-B165-4280-B96A-2C7ED6CDA013}" type="pres">
      <dgm:prSet presAssocID="{C5DC46DE-3157-47A1-A6EA-0A7E49597C24}" presName="Name21" presStyleCnt="0"/>
      <dgm:spPr/>
    </dgm:pt>
    <dgm:pt modelId="{F3BD3D08-7777-409D-A794-C551AEA649EE}" type="pres">
      <dgm:prSet presAssocID="{C5DC46DE-3157-47A1-A6EA-0A7E49597C24}" presName="level2Shape" presStyleLbl="asst1" presStyleIdx="3" presStyleCnt="11"/>
      <dgm:spPr/>
      <dgm:t>
        <a:bodyPr/>
        <a:lstStyle/>
        <a:p>
          <a:endParaRPr lang="fr-FR"/>
        </a:p>
      </dgm:t>
    </dgm:pt>
    <dgm:pt modelId="{6EC1FB76-2AA1-477E-8BB1-F29B828BA024}" type="pres">
      <dgm:prSet presAssocID="{C5DC46DE-3157-47A1-A6EA-0A7E49597C24}" presName="hierChild3" presStyleCnt="0"/>
      <dgm:spPr/>
    </dgm:pt>
    <dgm:pt modelId="{17E56E1D-E41C-4A79-ABC6-B8ADC972FBD2}" type="pres">
      <dgm:prSet presAssocID="{09670C03-7EA8-4B9E-970B-204360076DB6}" presName="Name19" presStyleLbl="parChTrans1D4" presStyleIdx="0" presStyleCnt="4"/>
      <dgm:spPr/>
    </dgm:pt>
    <dgm:pt modelId="{FCB2B377-F1CB-4BF7-821A-932C1E11801B}" type="pres">
      <dgm:prSet presAssocID="{5F3D52DE-C9D5-4C26-B46B-849EA96AC502}" presName="Name21" presStyleCnt="0"/>
      <dgm:spPr/>
    </dgm:pt>
    <dgm:pt modelId="{33113F41-E50F-4513-A49A-B8F70E1BAA0A}" type="pres">
      <dgm:prSet presAssocID="{5F3D52DE-C9D5-4C26-B46B-849EA96AC502}" presName="level2Shape" presStyleLbl="asst1" presStyleIdx="4" presStyleCnt="11"/>
      <dgm:spPr/>
      <dgm:t>
        <a:bodyPr/>
        <a:lstStyle/>
        <a:p>
          <a:endParaRPr lang="fr-FR"/>
        </a:p>
      </dgm:t>
    </dgm:pt>
    <dgm:pt modelId="{1CF004DD-00E5-4C18-92A6-8D413270DAC6}" type="pres">
      <dgm:prSet presAssocID="{5F3D52DE-C9D5-4C26-B46B-849EA96AC502}" presName="hierChild3" presStyleCnt="0"/>
      <dgm:spPr/>
    </dgm:pt>
    <dgm:pt modelId="{337DE9D0-8F14-4BC0-A08D-46478003C9CE}" type="pres">
      <dgm:prSet presAssocID="{B0E8868F-711D-41DE-A4A1-F25F5B559012}" presName="Name19" presStyleLbl="parChTrans1D4" presStyleIdx="1" presStyleCnt="4"/>
      <dgm:spPr/>
    </dgm:pt>
    <dgm:pt modelId="{C370F4C3-8242-40E4-B3BF-133573518C35}" type="pres">
      <dgm:prSet presAssocID="{BA4FCD5F-CC32-4D01-9F3D-801A522A2185}" presName="Name21" presStyleCnt="0"/>
      <dgm:spPr/>
    </dgm:pt>
    <dgm:pt modelId="{C739C0F1-83CE-45DB-A0E3-06B05DDB7E58}" type="pres">
      <dgm:prSet presAssocID="{BA4FCD5F-CC32-4D01-9F3D-801A522A2185}" presName="level2Shape" presStyleLbl="asst1" presStyleIdx="5" presStyleCnt="11"/>
      <dgm:spPr/>
      <dgm:t>
        <a:bodyPr/>
        <a:lstStyle/>
        <a:p>
          <a:endParaRPr lang="fr-FR"/>
        </a:p>
      </dgm:t>
    </dgm:pt>
    <dgm:pt modelId="{0CA4A44B-F6BE-4440-848C-13CB824DE8A3}" type="pres">
      <dgm:prSet presAssocID="{BA4FCD5F-CC32-4D01-9F3D-801A522A2185}" presName="hierChild3" presStyleCnt="0"/>
      <dgm:spPr/>
    </dgm:pt>
    <dgm:pt modelId="{9B678632-7E2C-4DC5-943F-D4B181521831}" type="pres">
      <dgm:prSet presAssocID="{8D5B9A08-215A-4492-9D0A-0E955CBCBBCB}" presName="Name19" presStyleLbl="parChTrans1D4" presStyleIdx="2" presStyleCnt="4"/>
      <dgm:spPr/>
    </dgm:pt>
    <dgm:pt modelId="{5860E965-AC80-42B5-B8D6-3F1DB08EF13C}" type="pres">
      <dgm:prSet presAssocID="{E1F7D92B-1A52-4E14-9B0D-CB928EC5714A}" presName="Name21" presStyleCnt="0"/>
      <dgm:spPr/>
    </dgm:pt>
    <dgm:pt modelId="{2A231ACB-D04E-4E0E-BE30-51CDC2664314}" type="pres">
      <dgm:prSet presAssocID="{E1F7D92B-1A52-4E14-9B0D-CB928EC5714A}" presName="level2Shape" presStyleLbl="asst1" presStyleIdx="6" presStyleCnt="11"/>
      <dgm:spPr/>
      <dgm:t>
        <a:bodyPr/>
        <a:lstStyle/>
        <a:p>
          <a:endParaRPr lang="fr-FR"/>
        </a:p>
      </dgm:t>
    </dgm:pt>
    <dgm:pt modelId="{F426260A-7B15-4759-8532-52FF20CD7E57}" type="pres">
      <dgm:prSet presAssocID="{E1F7D92B-1A52-4E14-9B0D-CB928EC5714A}" presName="hierChild3" presStyleCnt="0"/>
      <dgm:spPr/>
    </dgm:pt>
    <dgm:pt modelId="{5FDA05B5-3C63-4404-87FB-00F0600050C5}" type="pres">
      <dgm:prSet presAssocID="{97AA5B65-4016-4F37-A15C-8E1D93BAF20E}" presName="Name19" presStyleLbl="parChTrans1D4" presStyleIdx="3" presStyleCnt="4"/>
      <dgm:spPr/>
    </dgm:pt>
    <dgm:pt modelId="{544ADF09-2096-4660-B5C5-BCF5C8C460F4}" type="pres">
      <dgm:prSet presAssocID="{30E7C0BE-410D-4413-A9FE-924281EFDA45}" presName="Name21" presStyleCnt="0"/>
      <dgm:spPr/>
    </dgm:pt>
    <dgm:pt modelId="{BBCA1A85-48F8-486C-977B-AFEE597BD459}" type="pres">
      <dgm:prSet presAssocID="{30E7C0BE-410D-4413-A9FE-924281EFDA45}" presName="level2Shape" presStyleLbl="asst1" presStyleIdx="7" presStyleCnt="11"/>
      <dgm:spPr/>
      <dgm:t>
        <a:bodyPr/>
        <a:lstStyle/>
        <a:p>
          <a:endParaRPr lang="fr-FR"/>
        </a:p>
      </dgm:t>
    </dgm:pt>
    <dgm:pt modelId="{82417896-6288-4E86-B4AF-EF8D8BDA70FC}" type="pres">
      <dgm:prSet presAssocID="{30E7C0BE-410D-4413-A9FE-924281EFDA45}" presName="hierChild3" presStyleCnt="0"/>
      <dgm:spPr/>
    </dgm:pt>
    <dgm:pt modelId="{99DDF5E1-6073-4F18-9046-E22B84F2C41F}" type="pres">
      <dgm:prSet presAssocID="{69D4D32A-1F94-48D7-93B2-B712A3271FA9}" presName="Name19" presStyleLbl="parChTrans1D3" presStyleIdx="1" presStyleCnt="2"/>
      <dgm:spPr/>
    </dgm:pt>
    <dgm:pt modelId="{E2BCFDF3-37C4-4124-84C0-F718DC5F746C}" type="pres">
      <dgm:prSet presAssocID="{CF09E7F5-61B8-401A-A48F-AD9EF8FADF89}" presName="Name21" presStyleCnt="0"/>
      <dgm:spPr/>
    </dgm:pt>
    <dgm:pt modelId="{D302ED24-31B3-4218-8649-EEB51F4F90E7}" type="pres">
      <dgm:prSet presAssocID="{CF09E7F5-61B8-401A-A48F-AD9EF8FADF89}" presName="level2Shape" presStyleLbl="asst1" presStyleIdx="8" presStyleCnt="11"/>
      <dgm:spPr/>
      <dgm:t>
        <a:bodyPr/>
        <a:lstStyle/>
        <a:p>
          <a:endParaRPr lang="fr-FR"/>
        </a:p>
      </dgm:t>
    </dgm:pt>
    <dgm:pt modelId="{8983FDC3-B253-4FBF-9D2F-BD0415E15B57}" type="pres">
      <dgm:prSet presAssocID="{CF09E7F5-61B8-401A-A48F-AD9EF8FADF89}" presName="hierChild3" presStyleCnt="0"/>
      <dgm:spPr/>
    </dgm:pt>
    <dgm:pt modelId="{B661105B-A5C1-4CA2-8BD0-A312308A3339}" type="pres">
      <dgm:prSet presAssocID="{ACAF9835-982D-403C-AD48-55EA1E815D9B}" presName="Name19" presStyleLbl="parChTrans1D2" presStyleIdx="3" presStyleCnt="5"/>
      <dgm:spPr/>
    </dgm:pt>
    <dgm:pt modelId="{437EA882-C278-4281-A4F0-9331053D3EE1}" type="pres">
      <dgm:prSet presAssocID="{96A75C78-1D2F-4411-B262-022E9781DDD5}" presName="Name21" presStyleCnt="0"/>
      <dgm:spPr/>
    </dgm:pt>
    <dgm:pt modelId="{B7523743-5636-4F9C-B051-F02D86643CFB}" type="pres">
      <dgm:prSet presAssocID="{96A75C78-1D2F-4411-B262-022E9781DDD5}" presName="level2Shape" presStyleLbl="asst1" presStyleIdx="9" presStyleCnt="11"/>
      <dgm:spPr/>
      <dgm:t>
        <a:bodyPr/>
        <a:lstStyle/>
        <a:p>
          <a:endParaRPr lang="fr-FR"/>
        </a:p>
      </dgm:t>
    </dgm:pt>
    <dgm:pt modelId="{432BB561-1044-4318-8E4C-B305AC499CB6}" type="pres">
      <dgm:prSet presAssocID="{96A75C78-1D2F-4411-B262-022E9781DDD5}" presName="hierChild3" presStyleCnt="0"/>
      <dgm:spPr/>
    </dgm:pt>
    <dgm:pt modelId="{E5992DC9-E063-4145-B046-5B43976A1D2D}" type="pres">
      <dgm:prSet presAssocID="{0F222102-FC39-4051-B47A-38BB28A566DC}" presName="Name19" presStyleLbl="parChTrans1D2" presStyleIdx="4" presStyleCnt="5"/>
      <dgm:spPr/>
    </dgm:pt>
    <dgm:pt modelId="{FF6ABD9C-2BEB-49BC-845A-5EC487A55485}" type="pres">
      <dgm:prSet presAssocID="{39FFA39A-E9A4-4A99-8279-2E066F1277C1}" presName="Name21" presStyleCnt="0"/>
      <dgm:spPr/>
    </dgm:pt>
    <dgm:pt modelId="{905E3E5E-A150-4B65-B77E-229BE5574197}" type="pres">
      <dgm:prSet presAssocID="{39FFA39A-E9A4-4A99-8279-2E066F1277C1}" presName="level2Shape" presStyleLbl="asst1" presStyleIdx="10" presStyleCnt="11"/>
      <dgm:spPr/>
      <dgm:t>
        <a:bodyPr/>
        <a:lstStyle/>
        <a:p>
          <a:endParaRPr lang="fr-FR"/>
        </a:p>
      </dgm:t>
    </dgm:pt>
    <dgm:pt modelId="{5B80226F-1229-4BD1-803C-AF2F6ABC66C5}" type="pres">
      <dgm:prSet presAssocID="{39FFA39A-E9A4-4A99-8279-2E066F1277C1}" presName="hierChild3" presStyleCnt="0"/>
      <dgm:spPr/>
    </dgm:pt>
    <dgm:pt modelId="{A4B3B217-6A39-46BF-986C-812FDF2C1C69}" type="pres">
      <dgm:prSet presAssocID="{A23ACA17-C756-417A-A45B-306F02036744}" presName="bgShapesFlow" presStyleCnt="0"/>
      <dgm:spPr/>
    </dgm:pt>
  </dgm:ptLst>
  <dgm:cxnLst>
    <dgm:cxn modelId="{B50EDB72-A2A5-450D-915D-9A51B2E66651}" srcId="{C5DC46DE-3157-47A1-A6EA-0A7E49597C24}" destId="{E1F7D92B-1A52-4E14-9B0D-CB928EC5714A}" srcOrd="2" destOrd="0" parTransId="{8D5B9A08-215A-4492-9D0A-0E955CBCBBCB}" sibTransId="{2B11D1EA-0D61-43C2-A6E9-D5DD5A90A630}"/>
    <dgm:cxn modelId="{369E90E9-122B-4238-809C-064F32369FA1}" srcId="{E1F7D92B-1A52-4E14-9B0D-CB928EC5714A}" destId="{30E7C0BE-410D-4413-A9FE-924281EFDA45}" srcOrd="0" destOrd="0" parTransId="{97AA5B65-4016-4F37-A15C-8E1D93BAF20E}" sibTransId="{FFB954FC-A4FC-4C6D-954C-FC952129C523}"/>
    <dgm:cxn modelId="{53BA3505-8ADA-4607-9534-9E959A65A26A}" type="presOf" srcId="{BA4FCD5F-CC32-4D01-9F3D-801A522A2185}" destId="{C739C0F1-83CE-45DB-A0E3-06B05DDB7E58}" srcOrd="0" destOrd="0" presId="urn:microsoft.com/office/officeart/2005/8/layout/hierarchy6"/>
    <dgm:cxn modelId="{B32FC447-45C0-4987-BE55-75221BC0E60F}" type="presOf" srcId="{E1F7D92B-1A52-4E14-9B0D-CB928EC5714A}" destId="{2A231ACB-D04E-4E0E-BE30-51CDC2664314}" srcOrd="0" destOrd="0" presId="urn:microsoft.com/office/officeart/2005/8/layout/hierarchy6"/>
    <dgm:cxn modelId="{C35F62EB-EDBB-4538-873B-F0B35B6EECD4}" type="presOf" srcId="{052456DF-5352-4A68-A9EC-71A9E65D7BE1}" destId="{DAE48A17-C318-44DD-B692-E85FBDC151AF}" srcOrd="0" destOrd="0" presId="urn:microsoft.com/office/officeart/2005/8/layout/hierarchy6"/>
    <dgm:cxn modelId="{C173C3E7-0BCD-406D-AA71-617C25BA4F6B}" type="presOf" srcId="{C5DC46DE-3157-47A1-A6EA-0A7E49597C24}" destId="{F3BD3D08-7777-409D-A794-C551AEA649EE}" srcOrd="0" destOrd="0" presId="urn:microsoft.com/office/officeart/2005/8/layout/hierarchy6"/>
    <dgm:cxn modelId="{8D50E575-3E7E-4739-8948-B0FC741387AB}" type="presOf" srcId="{ADDE9F76-5436-4137-907C-153A5DF34495}" destId="{2E3AD3E9-865A-4258-BAC1-9E8B43766D37}" srcOrd="0" destOrd="0" presId="urn:microsoft.com/office/officeart/2005/8/layout/hierarchy6"/>
    <dgm:cxn modelId="{B1B0CB25-1519-40C2-BC84-4E775C501079}" type="presOf" srcId="{AFF90FE5-31BD-4496-AA52-3F92C69A9B51}" destId="{FCA1CC1E-5313-4CBF-BDA5-DF38353EF256}" srcOrd="0" destOrd="0" presId="urn:microsoft.com/office/officeart/2005/8/layout/hierarchy6"/>
    <dgm:cxn modelId="{479A1F2F-3FAC-4F97-88C2-B38EEC9C19A5}" srcId="{F9F107EB-77EC-4B51-A109-7F2FBD0A9580}" destId="{1E275C11-64BA-4DC7-9643-44453C1A6748}" srcOrd="1" destOrd="0" parTransId="{AFF90FE5-31BD-4496-AA52-3F92C69A9B51}" sibTransId="{969466E3-C27A-48FC-8D4E-183981285BA7}"/>
    <dgm:cxn modelId="{BCFDE6AA-B8CB-49D1-8738-35A5B3CAF137}" type="presOf" srcId="{69D4D32A-1F94-48D7-93B2-B712A3271FA9}" destId="{99DDF5E1-6073-4F18-9046-E22B84F2C41F}" srcOrd="0" destOrd="0" presId="urn:microsoft.com/office/officeart/2005/8/layout/hierarchy6"/>
    <dgm:cxn modelId="{E38A06C3-EF93-4C0D-8607-024E38D0CC80}" type="presOf" srcId="{8D5B9A08-215A-4492-9D0A-0E955CBCBBCB}" destId="{9B678632-7E2C-4DC5-943F-D4B181521831}" srcOrd="0" destOrd="0" presId="urn:microsoft.com/office/officeart/2005/8/layout/hierarchy6"/>
    <dgm:cxn modelId="{F9A470A5-05F8-4522-883A-3452BD25C0AC}" type="presOf" srcId="{A23ACA17-C756-417A-A45B-306F02036744}" destId="{BA872154-1B5D-45FA-B7CD-4AF6EB3E6F8B}" srcOrd="0" destOrd="0" presId="urn:microsoft.com/office/officeart/2005/8/layout/hierarchy6"/>
    <dgm:cxn modelId="{82565638-3F4E-4FE2-92A2-741FAFD66A50}" srcId="{C5DC46DE-3157-47A1-A6EA-0A7E49597C24}" destId="{BA4FCD5F-CC32-4D01-9F3D-801A522A2185}" srcOrd="1" destOrd="0" parTransId="{B0E8868F-711D-41DE-A4A1-F25F5B559012}" sibTransId="{BA3AF20C-A29D-47F8-B639-1D505C43025A}"/>
    <dgm:cxn modelId="{B3BBFA21-26ED-4392-832B-B3FF6C84785D}" type="presOf" srcId="{B0E8868F-711D-41DE-A4A1-F25F5B559012}" destId="{337DE9D0-8F14-4BC0-A08D-46478003C9CE}" srcOrd="0" destOrd="0" presId="urn:microsoft.com/office/officeart/2005/8/layout/hierarchy6"/>
    <dgm:cxn modelId="{4D969272-2C54-4F0B-AAAA-D756CE1CBEA4}" srcId="{F9F107EB-77EC-4B51-A109-7F2FBD0A9580}" destId="{39FFA39A-E9A4-4A99-8279-2E066F1277C1}" srcOrd="4" destOrd="0" parTransId="{0F222102-FC39-4051-B47A-38BB28A566DC}" sibTransId="{12C341A5-D9F3-4213-81F4-F287F6BC89A5}"/>
    <dgm:cxn modelId="{AE4E7042-EB68-4648-8CC3-B6D1598E3749}" type="presOf" srcId="{39FFA39A-E9A4-4A99-8279-2E066F1277C1}" destId="{905E3E5E-A150-4B65-B77E-229BE5574197}" srcOrd="0" destOrd="0" presId="urn:microsoft.com/office/officeart/2005/8/layout/hierarchy6"/>
    <dgm:cxn modelId="{6B09A302-87AC-4754-A3EF-04A8C8012E7A}" type="presOf" srcId="{ACAF9835-982D-403C-AD48-55EA1E815D9B}" destId="{B661105B-A5C1-4CA2-8BD0-A312308A3339}" srcOrd="0" destOrd="0" presId="urn:microsoft.com/office/officeart/2005/8/layout/hierarchy6"/>
    <dgm:cxn modelId="{641643C5-03C1-4AA0-AE9B-1FF8D1C7B3AA}" srcId="{F9F107EB-77EC-4B51-A109-7F2FBD0A9580}" destId="{96A75C78-1D2F-4411-B262-022E9781DDD5}" srcOrd="3" destOrd="0" parTransId="{ACAF9835-982D-403C-AD48-55EA1E815D9B}" sibTransId="{A6620D2C-D113-4962-84F3-7A497F47C1E4}"/>
    <dgm:cxn modelId="{49FFBD84-A25E-44EE-97D1-29B2121A073B}" srcId="{A23ACA17-C756-417A-A45B-306F02036744}" destId="{F9F107EB-77EC-4B51-A109-7F2FBD0A9580}" srcOrd="0" destOrd="0" parTransId="{9963C55C-8D85-4D27-871A-447F192C19F9}" sibTransId="{7339DA6C-09D5-4E08-A3B5-388959919974}"/>
    <dgm:cxn modelId="{5CF711EB-7528-4096-A2EC-9AD00EFBA652}" srcId="{C5DC46DE-3157-47A1-A6EA-0A7E49597C24}" destId="{5F3D52DE-C9D5-4C26-B46B-849EA96AC502}" srcOrd="0" destOrd="0" parTransId="{09670C03-7EA8-4B9E-970B-204360076DB6}" sibTransId="{ECF50FCE-C3BD-4B2A-A6CE-5C380A2643F7}"/>
    <dgm:cxn modelId="{823CF259-65D9-47CF-8B05-229A3A24734B}" type="presOf" srcId="{09670C03-7EA8-4B9E-970B-204360076DB6}" destId="{17E56E1D-E41C-4A79-ABC6-B8ADC972FBD2}" srcOrd="0" destOrd="0" presId="urn:microsoft.com/office/officeart/2005/8/layout/hierarchy6"/>
    <dgm:cxn modelId="{0810390D-92A0-4770-8E8E-1A9BE479F782}" srcId="{F9F107EB-77EC-4B51-A109-7F2FBD0A9580}" destId="{30112921-2B5A-4991-AB67-FBCED563A192}" srcOrd="2" destOrd="0" parTransId="{ADDE9F76-5436-4137-907C-153A5DF34495}" sibTransId="{75350FDA-410D-4A0B-A1C6-F0E1512F8F0B}"/>
    <dgm:cxn modelId="{57772D1F-5DB3-4260-B086-B8460BF11162}" type="presOf" srcId="{96A75C78-1D2F-4411-B262-022E9781DDD5}" destId="{B7523743-5636-4F9C-B051-F02D86643CFB}" srcOrd="0" destOrd="0" presId="urn:microsoft.com/office/officeart/2005/8/layout/hierarchy6"/>
    <dgm:cxn modelId="{7CCAB99F-BB9F-46CF-8B17-4D69102F125C}" type="presOf" srcId="{1E275C11-64BA-4DC7-9643-44453C1A6748}" destId="{844CE120-146F-4C3B-88C4-801D7F74801A}" srcOrd="0" destOrd="0" presId="urn:microsoft.com/office/officeart/2005/8/layout/hierarchy6"/>
    <dgm:cxn modelId="{1AA7846B-7BC7-42E6-88EE-18D39404D02B}" srcId="{30112921-2B5A-4991-AB67-FBCED563A192}" destId="{C5DC46DE-3157-47A1-A6EA-0A7E49597C24}" srcOrd="0" destOrd="0" parTransId="{052456DF-5352-4A68-A9EC-71A9E65D7BE1}" sibTransId="{2B567D9F-19DE-440F-82DD-316B685F3DA0}"/>
    <dgm:cxn modelId="{C81C1C6E-47ED-4BF8-8C92-94A5F020976E}" type="presOf" srcId="{30E7C0BE-410D-4413-A9FE-924281EFDA45}" destId="{BBCA1A85-48F8-486C-977B-AFEE597BD459}" srcOrd="0" destOrd="0" presId="urn:microsoft.com/office/officeart/2005/8/layout/hierarchy6"/>
    <dgm:cxn modelId="{32956831-4A90-4A44-9B41-09E904A21F14}" srcId="{F9F107EB-77EC-4B51-A109-7F2FBD0A9580}" destId="{CDF60439-2B11-4B7E-8133-377B477EE2E0}" srcOrd="0" destOrd="0" parTransId="{897D89F2-90B2-4947-9CEB-DEB913600F10}" sibTransId="{47DB5AD6-D003-49A9-B812-F31497BA222D}"/>
    <dgm:cxn modelId="{EE8F38E9-C5DB-454B-96F1-5D388597B921}" type="presOf" srcId="{0F222102-FC39-4051-B47A-38BB28A566DC}" destId="{E5992DC9-E063-4145-B046-5B43976A1D2D}" srcOrd="0" destOrd="0" presId="urn:microsoft.com/office/officeart/2005/8/layout/hierarchy6"/>
    <dgm:cxn modelId="{6449FD00-2CDD-4C3B-89BF-1E15D93C67B8}" type="presOf" srcId="{CDF60439-2B11-4B7E-8133-377B477EE2E0}" destId="{66B4FF20-F32A-4BA0-AB55-A9994D854190}" srcOrd="0" destOrd="0" presId="urn:microsoft.com/office/officeart/2005/8/layout/hierarchy6"/>
    <dgm:cxn modelId="{8B169551-CAAC-4B82-B098-D21DECB75B68}" type="presOf" srcId="{30112921-2B5A-4991-AB67-FBCED563A192}" destId="{9BB13648-F2EC-42C6-85AC-8EB612029EB6}" srcOrd="0" destOrd="0" presId="urn:microsoft.com/office/officeart/2005/8/layout/hierarchy6"/>
    <dgm:cxn modelId="{3EA9C86D-96B4-4B3E-9E48-D16E2DD8931F}" type="presOf" srcId="{F9F107EB-77EC-4B51-A109-7F2FBD0A9580}" destId="{54BC1FC1-8EB8-441C-AB39-4B93F2D8B7C7}" srcOrd="0" destOrd="0" presId="urn:microsoft.com/office/officeart/2005/8/layout/hierarchy6"/>
    <dgm:cxn modelId="{4BA8632D-EF6C-438B-A4F6-7C6578AEC123}" type="presOf" srcId="{897D89F2-90B2-4947-9CEB-DEB913600F10}" destId="{EDD9B72F-83C4-4D55-91F4-D0BAC6DA5AB7}" srcOrd="0" destOrd="0" presId="urn:microsoft.com/office/officeart/2005/8/layout/hierarchy6"/>
    <dgm:cxn modelId="{2D1C10EE-6A0F-4B1F-B57F-01AAC71F965B}" type="presOf" srcId="{97AA5B65-4016-4F37-A15C-8E1D93BAF20E}" destId="{5FDA05B5-3C63-4404-87FB-00F0600050C5}" srcOrd="0" destOrd="0" presId="urn:microsoft.com/office/officeart/2005/8/layout/hierarchy6"/>
    <dgm:cxn modelId="{B708E0E6-2A12-4E47-A2DA-2612EF5CAB0E}" type="presOf" srcId="{5F3D52DE-C9D5-4C26-B46B-849EA96AC502}" destId="{33113F41-E50F-4513-A49A-B8F70E1BAA0A}" srcOrd="0" destOrd="0" presId="urn:microsoft.com/office/officeart/2005/8/layout/hierarchy6"/>
    <dgm:cxn modelId="{A887822D-A978-402F-99AC-86D2C29D98B1}" type="presOf" srcId="{CF09E7F5-61B8-401A-A48F-AD9EF8FADF89}" destId="{D302ED24-31B3-4218-8649-EEB51F4F90E7}" srcOrd="0" destOrd="0" presId="urn:microsoft.com/office/officeart/2005/8/layout/hierarchy6"/>
    <dgm:cxn modelId="{C6D1B037-75AC-4A0F-A30B-28D07D12FDB6}" srcId="{30112921-2B5A-4991-AB67-FBCED563A192}" destId="{CF09E7F5-61B8-401A-A48F-AD9EF8FADF89}" srcOrd="1" destOrd="0" parTransId="{69D4D32A-1F94-48D7-93B2-B712A3271FA9}" sibTransId="{3845FCD5-106F-4AE0-A26D-E1C92FC61A98}"/>
    <dgm:cxn modelId="{A66D197C-6AAC-4D60-A4A1-848116CCF645}" type="presParOf" srcId="{BA872154-1B5D-45FA-B7CD-4AF6EB3E6F8B}" destId="{7FF1AA35-B4AF-4BC9-A7EE-814AF39690A8}" srcOrd="0" destOrd="0" presId="urn:microsoft.com/office/officeart/2005/8/layout/hierarchy6"/>
    <dgm:cxn modelId="{9C9832EA-9042-4FA8-A57C-2C3051BE32C1}" type="presParOf" srcId="{7FF1AA35-B4AF-4BC9-A7EE-814AF39690A8}" destId="{7D10139F-74B2-46B2-86BF-10F7DA3FB08F}" srcOrd="0" destOrd="0" presId="urn:microsoft.com/office/officeart/2005/8/layout/hierarchy6"/>
    <dgm:cxn modelId="{793BADB9-AD33-4F6A-B0C5-AC1C48D47206}" type="presParOf" srcId="{7D10139F-74B2-46B2-86BF-10F7DA3FB08F}" destId="{5CA2FD1C-8101-4AAC-A806-4CB489C9A1B6}" srcOrd="0" destOrd="0" presId="urn:microsoft.com/office/officeart/2005/8/layout/hierarchy6"/>
    <dgm:cxn modelId="{C1A91C21-F46D-47E7-892F-2577D4EE5FC8}" type="presParOf" srcId="{5CA2FD1C-8101-4AAC-A806-4CB489C9A1B6}" destId="{54BC1FC1-8EB8-441C-AB39-4B93F2D8B7C7}" srcOrd="0" destOrd="0" presId="urn:microsoft.com/office/officeart/2005/8/layout/hierarchy6"/>
    <dgm:cxn modelId="{ABD2DDCA-0904-46F0-97C0-2B846DF1D6F9}" type="presParOf" srcId="{5CA2FD1C-8101-4AAC-A806-4CB489C9A1B6}" destId="{83BCC44C-F9CE-42CE-A118-0A93243B21D8}" srcOrd="1" destOrd="0" presId="urn:microsoft.com/office/officeart/2005/8/layout/hierarchy6"/>
    <dgm:cxn modelId="{9F073420-9814-461B-A8E9-BD100E42C84B}" type="presParOf" srcId="{83BCC44C-F9CE-42CE-A118-0A93243B21D8}" destId="{EDD9B72F-83C4-4D55-91F4-D0BAC6DA5AB7}" srcOrd="0" destOrd="0" presId="urn:microsoft.com/office/officeart/2005/8/layout/hierarchy6"/>
    <dgm:cxn modelId="{EC2E26FD-23DD-4AD7-96B9-505E2226D159}" type="presParOf" srcId="{83BCC44C-F9CE-42CE-A118-0A93243B21D8}" destId="{6D535551-C420-4802-8269-0804850C7DEC}" srcOrd="1" destOrd="0" presId="urn:microsoft.com/office/officeart/2005/8/layout/hierarchy6"/>
    <dgm:cxn modelId="{2BD7AF75-1326-47C5-99B4-EB220F4D0106}" type="presParOf" srcId="{6D535551-C420-4802-8269-0804850C7DEC}" destId="{66B4FF20-F32A-4BA0-AB55-A9994D854190}" srcOrd="0" destOrd="0" presId="urn:microsoft.com/office/officeart/2005/8/layout/hierarchy6"/>
    <dgm:cxn modelId="{833FC0E3-4423-4F11-93A0-6D3022DC5106}" type="presParOf" srcId="{6D535551-C420-4802-8269-0804850C7DEC}" destId="{BB517734-4249-426B-A81D-6D648D7E3C1F}" srcOrd="1" destOrd="0" presId="urn:microsoft.com/office/officeart/2005/8/layout/hierarchy6"/>
    <dgm:cxn modelId="{F93CA5D6-2E6E-4A81-9894-277B4A36AB5A}" type="presParOf" srcId="{83BCC44C-F9CE-42CE-A118-0A93243B21D8}" destId="{FCA1CC1E-5313-4CBF-BDA5-DF38353EF256}" srcOrd="2" destOrd="0" presId="urn:microsoft.com/office/officeart/2005/8/layout/hierarchy6"/>
    <dgm:cxn modelId="{B34AF63F-4B7D-42F7-B034-085FA6EC1D48}" type="presParOf" srcId="{83BCC44C-F9CE-42CE-A118-0A93243B21D8}" destId="{FA96106B-5895-48B6-9946-A740D6152FB4}" srcOrd="3" destOrd="0" presId="urn:microsoft.com/office/officeart/2005/8/layout/hierarchy6"/>
    <dgm:cxn modelId="{9D2AFAA9-A03D-444D-8557-16752CC93F99}" type="presParOf" srcId="{FA96106B-5895-48B6-9946-A740D6152FB4}" destId="{844CE120-146F-4C3B-88C4-801D7F74801A}" srcOrd="0" destOrd="0" presId="urn:microsoft.com/office/officeart/2005/8/layout/hierarchy6"/>
    <dgm:cxn modelId="{E0BC2BF7-A2E3-42F9-8DAB-78E09D14D2E3}" type="presParOf" srcId="{FA96106B-5895-48B6-9946-A740D6152FB4}" destId="{35FB7F79-F1B6-476A-AFFB-661E5C617DD5}" srcOrd="1" destOrd="0" presId="urn:microsoft.com/office/officeart/2005/8/layout/hierarchy6"/>
    <dgm:cxn modelId="{487F8B58-0C59-469A-87DA-857364B6BC2F}" type="presParOf" srcId="{83BCC44C-F9CE-42CE-A118-0A93243B21D8}" destId="{2E3AD3E9-865A-4258-BAC1-9E8B43766D37}" srcOrd="4" destOrd="0" presId="urn:microsoft.com/office/officeart/2005/8/layout/hierarchy6"/>
    <dgm:cxn modelId="{C6394F58-3B6E-4F13-8D22-C5A9CAB3E80C}" type="presParOf" srcId="{83BCC44C-F9CE-42CE-A118-0A93243B21D8}" destId="{B9E0529A-2494-49CF-84EE-5907302FEC3A}" srcOrd="5" destOrd="0" presId="urn:microsoft.com/office/officeart/2005/8/layout/hierarchy6"/>
    <dgm:cxn modelId="{18606A80-73C3-4899-ACF7-C0B2827D2A5C}" type="presParOf" srcId="{B9E0529A-2494-49CF-84EE-5907302FEC3A}" destId="{9BB13648-F2EC-42C6-85AC-8EB612029EB6}" srcOrd="0" destOrd="0" presId="urn:microsoft.com/office/officeart/2005/8/layout/hierarchy6"/>
    <dgm:cxn modelId="{B1883590-8518-4209-8D3B-16A8D0FF24DA}" type="presParOf" srcId="{B9E0529A-2494-49CF-84EE-5907302FEC3A}" destId="{75581C4F-B61B-4513-97A0-0DFD6C89A395}" srcOrd="1" destOrd="0" presId="urn:microsoft.com/office/officeart/2005/8/layout/hierarchy6"/>
    <dgm:cxn modelId="{AA5B3BD8-730A-4404-80C4-F167E8C73FB1}" type="presParOf" srcId="{75581C4F-B61B-4513-97A0-0DFD6C89A395}" destId="{DAE48A17-C318-44DD-B692-E85FBDC151AF}" srcOrd="0" destOrd="0" presId="urn:microsoft.com/office/officeart/2005/8/layout/hierarchy6"/>
    <dgm:cxn modelId="{DC5E7473-B067-44A5-ABAE-A16AA0874E10}" type="presParOf" srcId="{75581C4F-B61B-4513-97A0-0DFD6C89A395}" destId="{1F676F8E-B165-4280-B96A-2C7ED6CDA013}" srcOrd="1" destOrd="0" presId="urn:microsoft.com/office/officeart/2005/8/layout/hierarchy6"/>
    <dgm:cxn modelId="{9ACDDFCD-3250-4E7F-9078-2870F87F4C9C}" type="presParOf" srcId="{1F676F8E-B165-4280-B96A-2C7ED6CDA013}" destId="{F3BD3D08-7777-409D-A794-C551AEA649EE}" srcOrd="0" destOrd="0" presId="urn:microsoft.com/office/officeart/2005/8/layout/hierarchy6"/>
    <dgm:cxn modelId="{2BBBECED-EEAF-447B-BD16-9C899235F521}" type="presParOf" srcId="{1F676F8E-B165-4280-B96A-2C7ED6CDA013}" destId="{6EC1FB76-2AA1-477E-8BB1-F29B828BA024}" srcOrd="1" destOrd="0" presId="urn:microsoft.com/office/officeart/2005/8/layout/hierarchy6"/>
    <dgm:cxn modelId="{2B4CE338-48B4-4976-BC4D-161BEAFFDCBD}" type="presParOf" srcId="{6EC1FB76-2AA1-477E-8BB1-F29B828BA024}" destId="{17E56E1D-E41C-4A79-ABC6-B8ADC972FBD2}" srcOrd="0" destOrd="0" presId="urn:microsoft.com/office/officeart/2005/8/layout/hierarchy6"/>
    <dgm:cxn modelId="{EA5AE170-C408-448F-A9B6-F5A6E4A2B935}" type="presParOf" srcId="{6EC1FB76-2AA1-477E-8BB1-F29B828BA024}" destId="{FCB2B377-F1CB-4BF7-821A-932C1E11801B}" srcOrd="1" destOrd="0" presId="urn:microsoft.com/office/officeart/2005/8/layout/hierarchy6"/>
    <dgm:cxn modelId="{FE90C2EB-394E-4D79-8B50-A412E15B03B0}" type="presParOf" srcId="{FCB2B377-F1CB-4BF7-821A-932C1E11801B}" destId="{33113F41-E50F-4513-A49A-B8F70E1BAA0A}" srcOrd="0" destOrd="0" presId="urn:microsoft.com/office/officeart/2005/8/layout/hierarchy6"/>
    <dgm:cxn modelId="{9332779D-2F93-4C8B-A488-A3B77C321DB0}" type="presParOf" srcId="{FCB2B377-F1CB-4BF7-821A-932C1E11801B}" destId="{1CF004DD-00E5-4C18-92A6-8D413270DAC6}" srcOrd="1" destOrd="0" presId="urn:microsoft.com/office/officeart/2005/8/layout/hierarchy6"/>
    <dgm:cxn modelId="{8623688E-25E3-497F-8B30-48497FCB5877}" type="presParOf" srcId="{6EC1FB76-2AA1-477E-8BB1-F29B828BA024}" destId="{337DE9D0-8F14-4BC0-A08D-46478003C9CE}" srcOrd="2" destOrd="0" presId="urn:microsoft.com/office/officeart/2005/8/layout/hierarchy6"/>
    <dgm:cxn modelId="{27146F5F-9AB4-4718-BD2C-0AEC65847ADF}" type="presParOf" srcId="{6EC1FB76-2AA1-477E-8BB1-F29B828BA024}" destId="{C370F4C3-8242-40E4-B3BF-133573518C35}" srcOrd="3" destOrd="0" presId="urn:microsoft.com/office/officeart/2005/8/layout/hierarchy6"/>
    <dgm:cxn modelId="{7D4A3C36-B1DE-4B71-A7E6-54102BF7B1C2}" type="presParOf" srcId="{C370F4C3-8242-40E4-B3BF-133573518C35}" destId="{C739C0F1-83CE-45DB-A0E3-06B05DDB7E58}" srcOrd="0" destOrd="0" presId="urn:microsoft.com/office/officeart/2005/8/layout/hierarchy6"/>
    <dgm:cxn modelId="{E4238F2C-7BAF-44C8-B6AE-B5E62A559F02}" type="presParOf" srcId="{C370F4C3-8242-40E4-B3BF-133573518C35}" destId="{0CA4A44B-F6BE-4440-848C-13CB824DE8A3}" srcOrd="1" destOrd="0" presId="urn:microsoft.com/office/officeart/2005/8/layout/hierarchy6"/>
    <dgm:cxn modelId="{7492B958-654A-44F0-8DF2-156D04BF2182}" type="presParOf" srcId="{6EC1FB76-2AA1-477E-8BB1-F29B828BA024}" destId="{9B678632-7E2C-4DC5-943F-D4B181521831}" srcOrd="4" destOrd="0" presId="urn:microsoft.com/office/officeart/2005/8/layout/hierarchy6"/>
    <dgm:cxn modelId="{6C58526E-3B52-4D5C-AB68-DA4461741578}" type="presParOf" srcId="{6EC1FB76-2AA1-477E-8BB1-F29B828BA024}" destId="{5860E965-AC80-42B5-B8D6-3F1DB08EF13C}" srcOrd="5" destOrd="0" presId="urn:microsoft.com/office/officeart/2005/8/layout/hierarchy6"/>
    <dgm:cxn modelId="{82008D40-6921-4164-A37A-73EF6DFA5A6F}" type="presParOf" srcId="{5860E965-AC80-42B5-B8D6-3F1DB08EF13C}" destId="{2A231ACB-D04E-4E0E-BE30-51CDC2664314}" srcOrd="0" destOrd="0" presId="urn:microsoft.com/office/officeart/2005/8/layout/hierarchy6"/>
    <dgm:cxn modelId="{6054452D-E385-419E-8E4E-674C8CE04E51}" type="presParOf" srcId="{5860E965-AC80-42B5-B8D6-3F1DB08EF13C}" destId="{F426260A-7B15-4759-8532-52FF20CD7E57}" srcOrd="1" destOrd="0" presId="urn:microsoft.com/office/officeart/2005/8/layout/hierarchy6"/>
    <dgm:cxn modelId="{6CF9F3AE-FC1D-4A44-82E8-59A4EAFE4043}" type="presParOf" srcId="{F426260A-7B15-4759-8532-52FF20CD7E57}" destId="{5FDA05B5-3C63-4404-87FB-00F0600050C5}" srcOrd="0" destOrd="0" presId="urn:microsoft.com/office/officeart/2005/8/layout/hierarchy6"/>
    <dgm:cxn modelId="{8D189FE1-B4C1-4A3B-9844-48960E4C71E7}" type="presParOf" srcId="{F426260A-7B15-4759-8532-52FF20CD7E57}" destId="{544ADF09-2096-4660-B5C5-BCF5C8C460F4}" srcOrd="1" destOrd="0" presId="urn:microsoft.com/office/officeart/2005/8/layout/hierarchy6"/>
    <dgm:cxn modelId="{751E72B3-E194-47C1-9B80-8BCBBE2851F6}" type="presParOf" srcId="{544ADF09-2096-4660-B5C5-BCF5C8C460F4}" destId="{BBCA1A85-48F8-486C-977B-AFEE597BD459}" srcOrd="0" destOrd="0" presId="urn:microsoft.com/office/officeart/2005/8/layout/hierarchy6"/>
    <dgm:cxn modelId="{1946A5B0-3CD5-4784-9CCB-2464DE244330}" type="presParOf" srcId="{544ADF09-2096-4660-B5C5-BCF5C8C460F4}" destId="{82417896-6288-4E86-B4AF-EF8D8BDA70FC}" srcOrd="1" destOrd="0" presId="urn:microsoft.com/office/officeart/2005/8/layout/hierarchy6"/>
    <dgm:cxn modelId="{6F52BB4C-19A2-4844-85DF-C48B67D238E9}" type="presParOf" srcId="{75581C4F-B61B-4513-97A0-0DFD6C89A395}" destId="{99DDF5E1-6073-4F18-9046-E22B84F2C41F}" srcOrd="2" destOrd="0" presId="urn:microsoft.com/office/officeart/2005/8/layout/hierarchy6"/>
    <dgm:cxn modelId="{64A3849F-3D87-426E-BA2D-92CA4EFDFEEF}" type="presParOf" srcId="{75581C4F-B61B-4513-97A0-0DFD6C89A395}" destId="{E2BCFDF3-37C4-4124-84C0-F718DC5F746C}" srcOrd="3" destOrd="0" presId="urn:microsoft.com/office/officeart/2005/8/layout/hierarchy6"/>
    <dgm:cxn modelId="{6504E0E8-F075-47D1-A33D-5543C6CE01CF}" type="presParOf" srcId="{E2BCFDF3-37C4-4124-84C0-F718DC5F746C}" destId="{D302ED24-31B3-4218-8649-EEB51F4F90E7}" srcOrd="0" destOrd="0" presId="urn:microsoft.com/office/officeart/2005/8/layout/hierarchy6"/>
    <dgm:cxn modelId="{245EDCA3-38E7-43C9-8631-24EF40FDD55F}" type="presParOf" srcId="{E2BCFDF3-37C4-4124-84C0-F718DC5F746C}" destId="{8983FDC3-B253-4FBF-9D2F-BD0415E15B57}" srcOrd="1" destOrd="0" presId="urn:microsoft.com/office/officeart/2005/8/layout/hierarchy6"/>
    <dgm:cxn modelId="{9D181643-8CEB-4B0A-A72E-89733A1719F5}" type="presParOf" srcId="{83BCC44C-F9CE-42CE-A118-0A93243B21D8}" destId="{B661105B-A5C1-4CA2-8BD0-A312308A3339}" srcOrd="6" destOrd="0" presId="urn:microsoft.com/office/officeart/2005/8/layout/hierarchy6"/>
    <dgm:cxn modelId="{D3B7EFE2-41D2-450F-B234-83CFD53F24DF}" type="presParOf" srcId="{83BCC44C-F9CE-42CE-A118-0A93243B21D8}" destId="{437EA882-C278-4281-A4F0-9331053D3EE1}" srcOrd="7" destOrd="0" presId="urn:microsoft.com/office/officeart/2005/8/layout/hierarchy6"/>
    <dgm:cxn modelId="{9102E274-7E69-4102-99FF-7C6181934AC4}" type="presParOf" srcId="{437EA882-C278-4281-A4F0-9331053D3EE1}" destId="{B7523743-5636-4F9C-B051-F02D86643CFB}" srcOrd="0" destOrd="0" presId="urn:microsoft.com/office/officeart/2005/8/layout/hierarchy6"/>
    <dgm:cxn modelId="{557C1FB2-E021-4295-B002-2E13AE057629}" type="presParOf" srcId="{437EA882-C278-4281-A4F0-9331053D3EE1}" destId="{432BB561-1044-4318-8E4C-B305AC499CB6}" srcOrd="1" destOrd="0" presId="urn:microsoft.com/office/officeart/2005/8/layout/hierarchy6"/>
    <dgm:cxn modelId="{9665BD01-4E8E-41FF-91AC-AC0A91D52E25}" type="presParOf" srcId="{83BCC44C-F9CE-42CE-A118-0A93243B21D8}" destId="{E5992DC9-E063-4145-B046-5B43976A1D2D}" srcOrd="8" destOrd="0" presId="urn:microsoft.com/office/officeart/2005/8/layout/hierarchy6"/>
    <dgm:cxn modelId="{FF163092-937F-4B7A-8A76-2577825FAB4B}" type="presParOf" srcId="{83BCC44C-F9CE-42CE-A118-0A93243B21D8}" destId="{FF6ABD9C-2BEB-49BC-845A-5EC487A55485}" srcOrd="9" destOrd="0" presId="urn:microsoft.com/office/officeart/2005/8/layout/hierarchy6"/>
    <dgm:cxn modelId="{55D03D17-8470-4320-BE76-52BB09337BF8}" type="presParOf" srcId="{FF6ABD9C-2BEB-49BC-845A-5EC487A55485}" destId="{905E3E5E-A150-4B65-B77E-229BE5574197}" srcOrd="0" destOrd="0" presId="urn:microsoft.com/office/officeart/2005/8/layout/hierarchy6"/>
    <dgm:cxn modelId="{D5A505C0-4176-4A7C-94B3-127BCA40B12F}" type="presParOf" srcId="{FF6ABD9C-2BEB-49BC-845A-5EC487A55485}" destId="{5B80226F-1229-4BD1-803C-AF2F6ABC66C5}" srcOrd="1" destOrd="0" presId="urn:microsoft.com/office/officeart/2005/8/layout/hierarchy6"/>
    <dgm:cxn modelId="{0E1057CF-724B-47DA-BD07-4798ABA3A5D8}" type="presParOf" srcId="{BA872154-1B5D-45FA-B7CD-4AF6EB3E6F8B}" destId="{A4B3B217-6A39-46BF-986C-812FDF2C1C6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4BC1FC1-8EB8-441C-AB39-4B93F2D8B7C7}">
      <dsp:nvSpPr>
        <dsp:cNvPr id="0" name=""/>
        <dsp:cNvSpPr/>
      </dsp:nvSpPr>
      <dsp:spPr>
        <a:xfrm>
          <a:off x="2305321" y="445128"/>
          <a:ext cx="885629" cy="590419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CEO</a:t>
          </a:r>
          <a:endParaRPr lang="fr-FR" sz="1500" kern="1200" dirty="0"/>
        </a:p>
      </dsp:txBody>
      <dsp:txXfrm>
        <a:off x="2305321" y="445128"/>
        <a:ext cx="885629" cy="590419"/>
      </dsp:txXfrm>
    </dsp:sp>
    <dsp:sp modelId="{6CCF0707-7F16-45A4-AC74-7D47BC252257}">
      <dsp:nvSpPr>
        <dsp:cNvPr id="0" name=""/>
        <dsp:cNvSpPr/>
      </dsp:nvSpPr>
      <dsp:spPr>
        <a:xfrm>
          <a:off x="445498" y="1035548"/>
          <a:ext cx="2302637" cy="236167"/>
        </a:xfrm>
        <a:custGeom>
          <a:avLst/>
          <a:gdLst/>
          <a:ahLst/>
          <a:cxnLst/>
          <a:rect l="0" t="0" r="0" b="0"/>
          <a:pathLst>
            <a:path>
              <a:moveTo>
                <a:pt x="2302637" y="0"/>
              </a:moveTo>
              <a:lnTo>
                <a:pt x="2302637" y="118083"/>
              </a:lnTo>
              <a:lnTo>
                <a:pt x="0" y="118083"/>
              </a:lnTo>
              <a:lnTo>
                <a:pt x="0" y="23616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5979E-DFC9-4651-A6EF-4C132DEB995A}">
      <dsp:nvSpPr>
        <dsp:cNvPr id="0" name=""/>
        <dsp:cNvSpPr/>
      </dsp:nvSpPr>
      <dsp:spPr>
        <a:xfrm>
          <a:off x="2683" y="1271716"/>
          <a:ext cx="885629" cy="590419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Support</a:t>
          </a:r>
          <a:endParaRPr lang="fr-FR" sz="1500" kern="1200" dirty="0"/>
        </a:p>
      </dsp:txBody>
      <dsp:txXfrm>
        <a:off x="2683" y="1271716"/>
        <a:ext cx="885629" cy="590419"/>
      </dsp:txXfrm>
    </dsp:sp>
    <dsp:sp modelId="{18EF334D-D902-472C-BC66-EBE372FAE3A7}">
      <dsp:nvSpPr>
        <dsp:cNvPr id="0" name=""/>
        <dsp:cNvSpPr/>
      </dsp:nvSpPr>
      <dsp:spPr>
        <a:xfrm>
          <a:off x="1596817" y="1035548"/>
          <a:ext cx="1151318" cy="236167"/>
        </a:xfrm>
        <a:custGeom>
          <a:avLst/>
          <a:gdLst/>
          <a:ahLst/>
          <a:cxnLst/>
          <a:rect l="0" t="0" r="0" b="0"/>
          <a:pathLst>
            <a:path>
              <a:moveTo>
                <a:pt x="1151318" y="0"/>
              </a:moveTo>
              <a:lnTo>
                <a:pt x="1151318" y="118083"/>
              </a:lnTo>
              <a:lnTo>
                <a:pt x="0" y="118083"/>
              </a:lnTo>
              <a:lnTo>
                <a:pt x="0" y="23616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A0FA6-8A5A-43D4-9538-7AC298B2A97A}">
      <dsp:nvSpPr>
        <dsp:cNvPr id="0" name=""/>
        <dsp:cNvSpPr/>
      </dsp:nvSpPr>
      <dsp:spPr>
        <a:xfrm>
          <a:off x="1154002" y="1271716"/>
          <a:ext cx="885629" cy="590419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Sales</a:t>
          </a:r>
          <a:endParaRPr lang="fr-FR" sz="1500" kern="1200" dirty="0"/>
        </a:p>
      </dsp:txBody>
      <dsp:txXfrm>
        <a:off x="1154002" y="1271716"/>
        <a:ext cx="885629" cy="590419"/>
      </dsp:txXfrm>
    </dsp:sp>
    <dsp:sp modelId="{EDD9B72F-83C4-4D55-91F4-D0BAC6DA5AB7}">
      <dsp:nvSpPr>
        <dsp:cNvPr id="0" name=""/>
        <dsp:cNvSpPr/>
      </dsp:nvSpPr>
      <dsp:spPr>
        <a:xfrm>
          <a:off x="2702416" y="1035548"/>
          <a:ext cx="91440" cy="2361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16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4FF20-F32A-4BA0-AB55-A9994D854190}">
      <dsp:nvSpPr>
        <dsp:cNvPr id="0" name=""/>
        <dsp:cNvSpPr/>
      </dsp:nvSpPr>
      <dsp:spPr>
        <a:xfrm>
          <a:off x="2305321" y="1271716"/>
          <a:ext cx="885629" cy="590419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CTO</a:t>
          </a:r>
          <a:endParaRPr lang="fr-FR" sz="1500" kern="1200" dirty="0"/>
        </a:p>
      </dsp:txBody>
      <dsp:txXfrm>
        <a:off x="2305321" y="1271716"/>
        <a:ext cx="885629" cy="590419"/>
      </dsp:txXfrm>
    </dsp:sp>
    <dsp:sp modelId="{ADCEFC3C-5C97-4D0A-8174-D203C3A46D2F}">
      <dsp:nvSpPr>
        <dsp:cNvPr id="0" name=""/>
        <dsp:cNvSpPr/>
      </dsp:nvSpPr>
      <dsp:spPr>
        <a:xfrm>
          <a:off x="2172476" y="1862136"/>
          <a:ext cx="575659" cy="236167"/>
        </a:xfrm>
        <a:custGeom>
          <a:avLst/>
          <a:gdLst/>
          <a:ahLst/>
          <a:cxnLst/>
          <a:rect l="0" t="0" r="0" b="0"/>
          <a:pathLst>
            <a:path>
              <a:moveTo>
                <a:pt x="575659" y="0"/>
              </a:moveTo>
              <a:lnTo>
                <a:pt x="575659" y="118083"/>
              </a:lnTo>
              <a:lnTo>
                <a:pt x="0" y="118083"/>
              </a:lnTo>
              <a:lnTo>
                <a:pt x="0" y="23616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FC2D6-D065-4EC8-8B83-1A808BC4A514}">
      <dsp:nvSpPr>
        <dsp:cNvPr id="0" name=""/>
        <dsp:cNvSpPr/>
      </dsp:nvSpPr>
      <dsp:spPr>
        <a:xfrm>
          <a:off x="1729661" y="2098303"/>
          <a:ext cx="885629" cy="590419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Lead</a:t>
          </a:r>
          <a:r>
            <a:rPr lang="fr-FR" sz="1500" kern="1200" dirty="0" smtClean="0"/>
            <a:t> </a:t>
          </a:r>
          <a:r>
            <a:rPr lang="fr-FR" sz="1500" kern="1200" dirty="0" err="1" smtClean="0"/>
            <a:t>Dev</a:t>
          </a:r>
          <a:endParaRPr lang="fr-FR" sz="1500" kern="1200" dirty="0"/>
        </a:p>
      </dsp:txBody>
      <dsp:txXfrm>
        <a:off x="1729661" y="2098303"/>
        <a:ext cx="885629" cy="590419"/>
      </dsp:txXfrm>
    </dsp:sp>
    <dsp:sp modelId="{20209026-88F2-4A47-A1AE-9A34EC00DFAB}">
      <dsp:nvSpPr>
        <dsp:cNvPr id="0" name=""/>
        <dsp:cNvSpPr/>
      </dsp:nvSpPr>
      <dsp:spPr>
        <a:xfrm>
          <a:off x="445498" y="2688723"/>
          <a:ext cx="1726978" cy="236167"/>
        </a:xfrm>
        <a:custGeom>
          <a:avLst/>
          <a:gdLst/>
          <a:ahLst/>
          <a:cxnLst/>
          <a:rect l="0" t="0" r="0" b="0"/>
          <a:pathLst>
            <a:path>
              <a:moveTo>
                <a:pt x="1726978" y="0"/>
              </a:moveTo>
              <a:lnTo>
                <a:pt x="1726978" y="118083"/>
              </a:lnTo>
              <a:lnTo>
                <a:pt x="0" y="118083"/>
              </a:lnTo>
              <a:lnTo>
                <a:pt x="0" y="23616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9A95D-35A0-456D-87C1-12496E60D49C}">
      <dsp:nvSpPr>
        <dsp:cNvPr id="0" name=""/>
        <dsp:cNvSpPr/>
      </dsp:nvSpPr>
      <dsp:spPr>
        <a:xfrm>
          <a:off x="2683" y="2924891"/>
          <a:ext cx="885629" cy="590419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Dev</a:t>
          </a:r>
          <a:endParaRPr lang="fr-FR" sz="1500" kern="1200" dirty="0"/>
        </a:p>
      </dsp:txBody>
      <dsp:txXfrm>
        <a:off x="2683" y="2924891"/>
        <a:ext cx="885629" cy="590419"/>
      </dsp:txXfrm>
    </dsp:sp>
    <dsp:sp modelId="{695AD0BA-874D-4988-8127-856EAF2A624B}">
      <dsp:nvSpPr>
        <dsp:cNvPr id="0" name=""/>
        <dsp:cNvSpPr/>
      </dsp:nvSpPr>
      <dsp:spPr>
        <a:xfrm>
          <a:off x="1596817" y="2688723"/>
          <a:ext cx="575659" cy="236167"/>
        </a:xfrm>
        <a:custGeom>
          <a:avLst/>
          <a:gdLst/>
          <a:ahLst/>
          <a:cxnLst/>
          <a:rect l="0" t="0" r="0" b="0"/>
          <a:pathLst>
            <a:path>
              <a:moveTo>
                <a:pt x="575659" y="0"/>
              </a:moveTo>
              <a:lnTo>
                <a:pt x="575659" y="118083"/>
              </a:lnTo>
              <a:lnTo>
                <a:pt x="0" y="118083"/>
              </a:lnTo>
              <a:lnTo>
                <a:pt x="0" y="23616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F72AD-BDD4-4DC5-9CFD-8A1CC8E8C89E}">
      <dsp:nvSpPr>
        <dsp:cNvPr id="0" name=""/>
        <dsp:cNvSpPr/>
      </dsp:nvSpPr>
      <dsp:spPr>
        <a:xfrm>
          <a:off x="1154002" y="2924891"/>
          <a:ext cx="885629" cy="590419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Dev</a:t>
          </a:r>
          <a:endParaRPr lang="fr-FR" sz="1500" kern="1200" dirty="0"/>
        </a:p>
      </dsp:txBody>
      <dsp:txXfrm>
        <a:off x="1154002" y="2924891"/>
        <a:ext cx="885629" cy="590419"/>
      </dsp:txXfrm>
    </dsp:sp>
    <dsp:sp modelId="{8E659C4C-71F6-4A19-94FC-3200745283D1}">
      <dsp:nvSpPr>
        <dsp:cNvPr id="0" name=""/>
        <dsp:cNvSpPr/>
      </dsp:nvSpPr>
      <dsp:spPr>
        <a:xfrm>
          <a:off x="2172476" y="2688723"/>
          <a:ext cx="575659" cy="236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83"/>
              </a:lnTo>
              <a:lnTo>
                <a:pt x="575659" y="118083"/>
              </a:lnTo>
              <a:lnTo>
                <a:pt x="575659" y="23616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B0E9D-6B42-45B1-AEE7-C14962C516E2}">
      <dsp:nvSpPr>
        <dsp:cNvPr id="0" name=""/>
        <dsp:cNvSpPr/>
      </dsp:nvSpPr>
      <dsp:spPr>
        <a:xfrm>
          <a:off x="2305321" y="2924891"/>
          <a:ext cx="885629" cy="590419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Dev</a:t>
          </a:r>
          <a:endParaRPr lang="fr-FR" sz="1500" kern="1200" dirty="0"/>
        </a:p>
      </dsp:txBody>
      <dsp:txXfrm>
        <a:off x="2305321" y="2924891"/>
        <a:ext cx="885629" cy="590419"/>
      </dsp:txXfrm>
    </dsp:sp>
    <dsp:sp modelId="{41BB96CC-0061-4D9C-B31A-A014CFA2F570}">
      <dsp:nvSpPr>
        <dsp:cNvPr id="0" name=""/>
        <dsp:cNvSpPr/>
      </dsp:nvSpPr>
      <dsp:spPr>
        <a:xfrm>
          <a:off x="2172476" y="2688723"/>
          <a:ext cx="1726978" cy="236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83"/>
              </a:lnTo>
              <a:lnTo>
                <a:pt x="1726978" y="118083"/>
              </a:lnTo>
              <a:lnTo>
                <a:pt x="1726978" y="23616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9DB78-C210-485E-ADE3-FFC9B250217E}">
      <dsp:nvSpPr>
        <dsp:cNvPr id="0" name=""/>
        <dsp:cNvSpPr/>
      </dsp:nvSpPr>
      <dsp:spPr>
        <a:xfrm>
          <a:off x="3456639" y="2924891"/>
          <a:ext cx="885629" cy="590419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Dev</a:t>
          </a:r>
          <a:endParaRPr lang="fr-FR" sz="1500" kern="1200" dirty="0"/>
        </a:p>
      </dsp:txBody>
      <dsp:txXfrm>
        <a:off x="3456639" y="2924891"/>
        <a:ext cx="885629" cy="590419"/>
      </dsp:txXfrm>
    </dsp:sp>
    <dsp:sp modelId="{92C437D8-C199-4AAC-9CDA-39C760DB8771}">
      <dsp:nvSpPr>
        <dsp:cNvPr id="0" name=""/>
        <dsp:cNvSpPr/>
      </dsp:nvSpPr>
      <dsp:spPr>
        <a:xfrm>
          <a:off x="2748136" y="1862136"/>
          <a:ext cx="575659" cy="236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83"/>
              </a:lnTo>
              <a:lnTo>
                <a:pt x="575659" y="118083"/>
              </a:lnTo>
              <a:lnTo>
                <a:pt x="575659" y="23616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9207F-CB21-416F-BA31-6F60F2383D54}">
      <dsp:nvSpPr>
        <dsp:cNvPr id="0" name=""/>
        <dsp:cNvSpPr/>
      </dsp:nvSpPr>
      <dsp:spPr>
        <a:xfrm>
          <a:off x="2880980" y="2098303"/>
          <a:ext cx="885629" cy="590419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err="1" smtClean="0"/>
            <a:t>Admin</a:t>
          </a:r>
          <a:r>
            <a:rPr lang="fr-FR" sz="1500" kern="1200" smtClean="0"/>
            <a:t> Sys</a:t>
          </a:r>
          <a:endParaRPr lang="fr-FR" sz="1500" kern="1200" dirty="0"/>
        </a:p>
      </dsp:txBody>
      <dsp:txXfrm>
        <a:off x="2880980" y="2098303"/>
        <a:ext cx="885629" cy="590419"/>
      </dsp:txXfrm>
    </dsp:sp>
    <dsp:sp modelId="{B661105B-A5C1-4CA2-8BD0-A312308A3339}">
      <dsp:nvSpPr>
        <dsp:cNvPr id="0" name=""/>
        <dsp:cNvSpPr/>
      </dsp:nvSpPr>
      <dsp:spPr>
        <a:xfrm>
          <a:off x="2748136" y="1035548"/>
          <a:ext cx="1151318" cy="236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83"/>
              </a:lnTo>
              <a:lnTo>
                <a:pt x="1151318" y="118083"/>
              </a:lnTo>
              <a:lnTo>
                <a:pt x="1151318" y="23616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23743-5636-4F9C-B051-F02D86643CFB}">
      <dsp:nvSpPr>
        <dsp:cNvPr id="0" name=""/>
        <dsp:cNvSpPr/>
      </dsp:nvSpPr>
      <dsp:spPr>
        <a:xfrm>
          <a:off x="3456639" y="1271716"/>
          <a:ext cx="885629" cy="590419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RH</a:t>
          </a:r>
          <a:endParaRPr lang="fr-FR" sz="1500" kern="1200" dirty="0"/>
        </a:p>
      </dsp:txBody>
      <dsp:txXfrm>
        <a:off x="3456639" y="1271716"/>
        <a:ext cx="885629" cy="590419"/>
      </dsp:txXfrm>
    </dsp:sp>
    <dsp:sp modelId="{98315D1F-C9BD-4B21-B434-E44520176B7B}">
      <dsp:nvSpPr>
        <dsp:cNvPr id="0" name=""/>
        <dsp:cNvSpPr/>
      </dsp:nvSpPr>
      <dsp:spPr>
        <a:xfrm>
          <a:off x="2748136" y="1035548"/>
          <a:ext cx="2302637" cy="236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83"/>
              </a:lnTo>
              <a:lnTo>
                <a:pt x="2302637" y="118083"/>
              </a:lnTo>
              <a:lnTo>
                <a:pt x="2302637" y="23616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76B59-7928-4D73-B9D7-0E25D2CB34A1}">
      <dsp:nvSpPr>
        <dsp:cNvPr id="0" name=""/>
        <dsp:cNvSpPr/>
      </dsp:nvSpPr>
      <dsp:spPr>
        <a:xfrm>
          <a:off x="4607958" y="1271716"/>
          <a:ext cx="885629" cy="590419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Designer</a:t>
          </a:r>
          <a:endParaRPr lang="fr-FR" sz="1500" kern="1200" dirty="0"/>
        </a:p>
      </dsp:txBody>
      <dsp:txXfrm>
        <a:off x="4607958" y="1271716"/>
        <a:ext cx="885629" cy="590419"/>
      </dsp:txXfrm>
    </dsp:sp>
    <dsp:sp modelId="{4FA447FE-E7D7-4A81-B7F1-066A2FA37948}">
      <dsp:nvSpPr>
        <dsp:cNvPr id="0" name=""/>
        <dsp:cNvSpPr/>
      </dsp:nvSpPr>
      <dsp:spPr>
        <a:xfrm>
          <a:off x="5005053" y="1862136"/>
          <a:ext cx="91440" cy="2361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16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A3459-8F28-425B-964B-710F88981BA3}">
      <dsp:nvSpPr>
        <dsp:cNvPr id="0" name=""/>
        <dsp:cNvSpPr/>
      </dsp:nvSpPr>
      <dsp:spPr>
        <a:xfrm>
          <a:off x="4607958" y="2098303"/>
          <a:ext cx="885629" cy="590419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Stagiaire</a:t>
          </a:r>
          <a:endParaRPr lang="fr-FR" sz="1500" kern="1200" dirty="0"/>
        </a:p>
      </dsp:txBody>
      <dsp:txXfrm>
        <a:off x="4607958" y="2098303"/>
        <a:ext cx="885629" cy="59041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4BC1FC1-8EB8-441C-AB39-4B93F2D8B7C7}">
      <dsp:nvSpPr>
        <dsp:cNvPr id="0" name=""/>
        <dsp:cNvSpPr/>
      </dsp:nvSpPr>
      <dsp:spPr>
        <a:xfrm>
          <a:off x="2669789" y="914"/>
          <a:ext cx="948780" cy="632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 </a:t>
          </a:r>
          <a:endParaRPr lang="fr-FR" sz="2700" kern="1200" dirty="0"/>
        </a:p>
      </dsp:txBody>
      <dsp:txXfrm>
        <a:off x="2669789" y="914"/>
        <a:ext cx="948780" cy="632520"/>
      </dsp:txXfrm>
    </dsp:sp>
    <dsp:sp modelId="{EDD9B72F-83C4-4D55-91F4-D0BAC6DA5AB7}">
      <dsp:nvSpPr>
        <dsp:cNvPr id="0" name=""/>
        <dsp:cNvSpPr/>
      </dsp:nvSpPr>
      <dsp:spPr>
        <a:xfrm>
          <a:off x="677349" y="633434"/>
          <a:ext cx="2466830" cy="253008"/>
        </a:xfrm>
        <a:custGeom>
          <a:avLst/>
          <a:gdLst/>
          <a:ahLst/>
          <a:cxnLst/>
          <a:rect l="0" t="0" r="0" b="0"/>
          <a:pathLst>
            <a:path>
              <a:moveTo>
                <a:pt x="2466830" y="0"/>
              </a:moveTo>
              <a:lnTo>
                <a:pt x="2466830" y="126504"/>
              </a:lnTo>
              <a:lnTo>
                <a:pt x="0" y="126504"/>
              </a:lnTo>
              <a:lnTo>
                <a:pt x="0" y="25300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4FF20-F32A-4BA0-AB55-A9994D854190}">
      <dsp:nvSpPr>
        <dsp:cNvPr id="0" name=""/>
        <dsp:cNvSpPr/>
      </dsp:nvSpPr>
      <dsp:spPr>
        <a:xfrm>
          <a:off x="202959" y="886442"/>
          <a:ext cx="948780" cy="632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 </a:t>
          </a:r>
          <a:endParaRPr lang="fr-FR" sz="2700" kern="1200" dirty="0"/>
        </a:p>
      </dsp:txBody>
      <dsp:txXfrm>
        <a:off x="202959" y="886442"/>
        <a:ext cx="948780" cy="632520"/>
      </dsp:txXfrm>
    </dsp:sp>
    <dsp:sp modelId="{FCA1CC1E-5313-4CBF-BDA5-DF38353EF256}">
      <dsp:nvSpPr>
        <dsp:cNvPr id="0" name=""/>
        <dsp:cNvSpPr/>
      </dsp:nvSpPr>
      <dsp:spPr>
        <a:xfrm>
          <a:off x="1910764" y="633434"/>
          <a:ext cx="1233415" cy="253008"/>
        </a:xfrm>
        <a:custGeom>
          <a:avLst/>
          <a:gdLst/>
          <a:ahLst/>
          <a:cxnLst/>
          <a:rect l="0" t="0" r="0" b="0"/>
          <a:pathLst>
            <a:path>
              <a:moveTo>
                <a:pt x="1233415" y="0"/>
              </a:moveTo>
              <a:lnTo>
                <a:pt x="1233415" y="126504"/>
              </a:lnTo>
              <a:lnTo>
                <a:pt x="0" y="126504"/>
              </a:lnTo>
              <a:lnTo>
                <a:pt x="0" y="25300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CE120-146F-4C3B-88C4-801D7F74801A}">
      <dsp:nvSpPr>
        <dsp:cNvPr id="0" name=""/>
        <dsp:cNvSpPr/>
      </dsp:nvSpPr>
      <dsp:spPr>
        <a:xfrm>
          <a:off x="1436374" y="886442"/>
          <a:ext cx="948780" cy="632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700" kern="1200" dirty="0"/>
        </a:p>
      </dsp:txBody>
      <dsp:txXfrm>
        <a:off x="1436374" y="886442"/>
        <a:ext cx="948780" cy="632520"/>
      </dsp:txXfrm>
    </dsp:sp>
    <dsp:sp modelId="{2E3AD3E9-865A-4258-BAC1-9E8B43766D37}">
      <dsp:nvSpPr>
        <dsp:cNvPr id="0" name=""/>
        <dsp:cNvSpPr/>
      </dsp:nvSpPr>
      <dsp:spPr>
        <a:xfrm>
          <a:off x="3098460" y="633434"/>
          <a:ext cx="91440" cy="2530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00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B13648-F2EC-42C6-85AC-8EB612029EB6}">
      <dsp:nvSpPr>
        <dsp:cNvPr id="0" name=""/>
        <dsp:cNvSpPr/>
      </dsp:nvSpPr>
      <dsp:spPr>
        <a:xfrm>
          <a:off x="2669789" y="886442"/>
          <a:ext cx="948780" cy="632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 </a:t>
          </a:r>
          <a:endParaRPr lang="fr-FR" sz="2700" kern="1200" dirty="0"/>
        </a:p>
      </dsp:txBody>
      <dsp:txXfrm>
        <a:off x="2669789" y="886442"/>
        <a:ext cx="948780" cy="632520"/>
      </dsp:txXfrm>
    </dsp:sp>
    <dsp:sp modelId="{DAE48A17-C318-44DD-B692-E85FBDC151AF}">
      <dsp:nvSpPr>
        <dsp:cNvPr id="0" name=""/>
        <dsp:cNvSpPr/>
      </dsp:nvSpPr>
      <dsp:spPr>
        <a:xfrm>
          <a:off x="2527472" y="1518963"/>
          <a:ext cx="616707" cy="253008"/>
        </a:xfrm>
        <a:custGeom>
          <a:avLst/>
          <a:gdLst/>
          <a:ahLst/>
          <a:cxnLst/>
          <a:rect l="0" t="0" r="0" b="0"/>
          <a:pathLst>
            <a:path>
              <a:moveTo>
                <a:pt x="616707" y="0"/>
              </a:moveTo>
              <a:lnTo>
                <a:pt x="616707" y="126504"/>
              </a:lnTo>
              <a:lnTo>
                <a:pt x="0" y="126504"/>
              </a:lnTo>
              <a:lnTo>
                <a:pt x="0" y="25300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BD3D08-7777-409D-A794-C551AEA649EE}">
      <dsp:nvSpPr>
        <dsp:cNvPr id="0" name=""/>
        <dsp:cNvSpPr/>
      </dsp:nvSpPr>
      <dsp:spPr>
        <a:xfrm>
          <a:off x="2053081" y="1771971"/>
          <a:ext cx="948780" cy="632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 </a:t>
          </a:r>
          <a:endParaRPr lang="fr-FR" sz="2700" kern="1200" dirty="0"/>
        </a:p>
      </dsp:txBody>
      <dsp:txXfrm>
        <a:off x="2053081" y="1771971"/>
        <a:ext cx="948780" cy="632520"/>
      </dsp:txXfrm>
    </dsp:sp>
    <dsp:sp modelId="{17E56E1D-E41C-4A79-ABC6-B8ADC972FBD2}">
      <dsp:nvSpPr>
        <dsp:cNvPr id="0" name=""/>
        <dsp:cNvSpPr/>
      </dsp:nvSpPr>
      <dsp:spPr>
        <a:xfrm>
          <a:off x="1294057" y="2404492"/>
          <a:ext cx="1233415" cy="253008"/>
        </a:xfrm>
        <a:custGeom>
          <a:avLst/>
          <a:gdLst/>
          <a:ahLst/>
          <a:cxnLst/>
          <a:rect l="0" t="0" r="0" b="0"/>
          <a:pathLst>
            <a:path>
              <a:moveTo>
                <a:pt x="1233415" y="0"/>
              </a:moveTo>
              <a:lnTo>
                <a:pt x="1233415" y="126504"/>
              </a:lnTo>
              <a:lnTo>
                <a:pt x="0" y="126504"/>
              </a:lnTo>
              <a:lnTo>
                <a:pt x="0" y="25300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113F41-E50F-4513-A49A-B8F70E1BAA0A}">
      <dsp:nvSpPr>
        <dsp:cNvPr id="0" name=""/>
        <dsp:cNvSpPr/>
      </dsp:nvSpPr>
      <dsp:spPr>
        <a:xfrm>
          <a:off x="819666" y="2657500"/>
          <a:ext cx="948780" cy="632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 </a:t>
          </a:r>
          <a:endParaRPr lang="fr-FR" sz="2700" kern="1200" dirty="0"/>
        </a:p>
      </dsp:txBody>
      <dsp:txXfrm>
        <a:off x="819666" y="2657500"/>
        <a:ext cx="948780" cy="632520"/>
      </dsp:txXfrm>
    </dsp:sp>
    <dsp:sp modelId="{337DE9D0-8F14-4BC0-A08D-46478003C9CE}">
      <dsp:nvSpPr>
        <dsp:cNvPr id="0" name=""/>
        <dsp:cNvSpPr/>
      </dsp:nvSpPr>
      <dsp:spPr>
        <a:xfrm>
          <a:off x="2481752" y="2404492"/>
          <a:ext cx="91440" cy="2530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00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C0F1-83CE-45DB-A0E3-06B05DDB7E58}">
      <dsp:nvSpPr>
        <dsp:cNvPr id="0" name=""/>
        <dsp:cNvSpPr/>
      </dsp:nvSpPr>
      <dsp:spPr>
        <a:xfrm>
          <a:off x="2053081" y="2657500"/>
          <a:ext cx="948780" cy="632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 </a:t>
          </a:r>
          <a:endParaRPr lang="fr-FR" sz="2700" kern="1200" dirty="0"/>
        </a:p>
      </dsp:txBody>
      <dsp:txXfrm>
        <a:off x="2053081" y="2657500"/>
        <a:ext cx="948780" cy="632520"/>
      </dsp:txXfrm>
    </dsp:sp>
    <dsp:sp modelId="{9B678632-7E2C-4DC5-943F-D4B181521831}">
      <dsp:nvSpPr>
        <dsp:cNvPr id="0" name=""/>
        <dsp:cNvSpPr/>
      </dsp:nvSpPr>
      <dsp:spPr>
        <a:xfrm>
          <a:off x="2527472" y="2404492"/>
          <a:ext cx="1233415" cy="253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504"/>
              </a:lnTo>
              <a:lnTo>
                <a:pt x="1233415" y="126504"/>
              </a:lnTo>
              <a:lnTo>
                <a:pt x="1233415" y="25300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31ACB-D04E-4E0E-BE30-51CDC2664314}">
      <dsp:nvSpPr>
        <dsp:cNvPr id="0" name=""/>
        <dsp:cNvSpPr/>
      </dsp:nvSpPr>
      <dsp:spPr>
        <a:xfrm>
          <a:off x="3286497" y="2657500"/>
          <a:ext cx="948780" cy="632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 </a:t>
          </a:r>
          <a:endParaRPr lang="fr-FR" sz="2700" kern="1200" dirty="0"/>
        </a:p>
      </dsp:txBody>
      <dsp:txXfrm>
        <a:off x="3286497" y="2657500"/>
        <a:ext cx="948780" cy="632520"/>
      </dsp:txXfrm>
    </dsp:sp>
    <dsp:sp modelId="{5FDA05B5-3C63-4404-87FB-00F0600050C5}">
      <dsp:nvSpPr>
        <dsp:cNvPr id="0" name=""/>
        <dsp:cNvSpPr/>
      </dsp:nvSpPr>
      <dsp:spPr>
        <a:xfrm>
          <a:off x="3715167" y="3290021"/>
          <a:ext cx="91440" cy="2530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00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A1A85-48F8-486C-977B-AFEE597BD459}">
      <dsp:nvSpPr>
        <dsp:cNvPr id="0" name=""/>
        <dsp:cNvSpPr/>
      </dsp:nvSpPr>
      <dsp:spPr>
        <a:xfrm>
          <a:off x="3286497" y="3543029"/>
          <a:ext cx="948780" cy="632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 </a:t>
          </a:r>
          <a:endParaRPr lang="fr-FR" sz="2700" kern="1200" dirty="0"/>
        </a:p>
      </dsp:txBody>
      <dsp:txXfrm>
        <a:off x="3286497" y="3543029"/>
        <a:ext cx="948780" cy="632520"/>
      </dsp:txXfrm>
    </dsp:sp>
    <dsp:sp modelId="{99DDF5E1-6073-4F18-9046-E22B84F2C41F}">
      <dsp:nvSpPr>
        <dsp:cNvPr id="0" name=""/>
        <dsp:cNvSpPr/>
      </dsp:nvSpPr>
      <dsp:spPr>
        <a:xfrm>
          <a:off x="3144180" y="1518963"/>
          <a:ext cx="616707" cy="253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504"/>
              </a:lnTo>
              <a:lnTo>
                <a:pt x="616707" y="126504"/>
              </a:lnTo>
              <a:lnTo>
                <a:pt x="616707" y="25300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2ED24-31B3-4218-8649-EEB51F4F90E7}">
      <dsp:nvSpPr>
        <dsp:cNvPr id="0" name=""/>
        <dsp:cNvSpPr/>
      </dsp:nvSpPr>
      <dsp:spPr>
        <a:xfrm>
          <a:off x="3286497" y="1771971"/>
          <a:ext cx="948780" cy="632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 </a:t>
          </a:r>
          <a:endParaRPr lang="fr-FR" sz="2700" kern="1200" dirty="0"/>
        </a:p>
      </dsp:txBody>
      <dsp:txXfrm>
        <a:off x="3286497" y="1771971"/>
        <a:ext cx="948780" cy="632520"/>
      </dsp:txXfrm>
    </dsp:sp>
    <dsp:sp modelId="{B661105B-A5C1-4CA2-8BD0-A312308A3339}">
      <dsp:nvSpPr>
        <dsp:cNvPr id="0" name=""/>
        <dsp:cNvSpPr/>
      </dsp:nvSpPr>
      <dsp:spPr>
        <a:xfrm>
          <a:off x="3144180" y="633434"/>
          <a:ext cx="1233415" cy="253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504"/>
              </a:lnTo>
              <a:lnTo>
                <a:pt x="1233415" y="126504"/>
              </a:lnTo>
              <a:lnTo>
                <a:pt x="1233415" y="25300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23743-5636-4F9C-B051-F02D86643CFB}">
      <dsp:nvSpPr>
        <dsp:cNvPr id="0" name=""/>
        <dsp:cNvSpPr/>
      </dsp:nvSpPr>
      <dsp:spPr>
        <a:xfrm>
          <a:off x="3903204" y="886442"/>
          <a:ext cx="948780" cy="632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 </a:t>
          </a:r>
          <a:endParaRPr lang="fr-FR" sz="2700" kern="1200" dirty="0"/>
        </a:p>
      </dsp:txBody>
      <dsp:txXfrm>
        <a:off x="3903204" y="886442"/>
        <a:ext cx="948780" cy="632520"/>
      </dsp:txXfrm>
    </dsp:sp>
    <dsp:sp modelId="{E5992DC9-E063-4145-B046-5B43976A1D2D}">
      <dsp:nvSpPr>
        <dsp:cNvPr id="0" name=""/>
        <dsp:cNvSpPr/>
      </dsp:nvSpPr>
      <dsp:spPr>
        <a:xfrm>
          <a:off x="3144180" y="633434"/>
          <a:ext cx="2466830" cy="253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504"/>
              </a:lnTo>
              <a:lnTo>
                <a:pt x="2466830" y="126504"/>
              </a:lnTo>
              <a:lnTo>
                <a:pt x="2466830" y="25300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E3E5E-A150-4B65-B77E-229BE5574197}">
      <dsp:nvSpPr>
        <dsp:cNvPr id="0" name=""/>
        <dsp:cNvSpPr/>
      </dsp:nvSpPr>
      <dsp:spPr>
        <a:xfrm>
          <a:off x="5136619" y="886442"/>
          <a:ext cx="948780" cy="632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 </a:t>
          </a:r>
          <a:endParaRPr lang="fr-FR" sz="2700" kern="1200" dirty="0"/>
        </a:p>
      </dsp:txBody>
      <dsp:txXfrm>
        <a:off x="5136619" y="886442"/>
        <a:ext cx="948780" cy="632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8787-5F88-4BF5-ABD7-A15F2B2C3A22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E3D6-1C0A-4821-9705-A1BB5EE4297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8787-5F88-4BF5-ABD7-A15F2B2C3A22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E3D6-1C0A-4821-9705-A1BB5EE4297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8787-5F88-4BF5-ABD7-A15F2B2C3A22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E3D6-1C0A-4821-9705-A1BB5EE4297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8787-5F88-4BF5-ABD7-A15F2B2C3A22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E3D6-1C0A-4821-9705-A1BB5EE4297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8787-5F88-4BF5-ABD7-A15F2B2C3A22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E3D6-1C0A-4821-9705-A1BB5EE4297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8787-5F88-4BF5-ABD7-A15F2B2C3A22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E3D6-1C0A-4821-9705-A1BB5EE4297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8787-5F88-4BF5-ABD7-A15F2B2C3A22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E3D6-1C0A-4821-9705-A1BB5EE4297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8787-5F88-4BF5-ABD7-A15F2B2C3A22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E3D6-1C0A-4821-9705-A1BB5EE4297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8787-5F88-4BF5-ABD7-A15F2B2C3A22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E3D6-1C0A-4821-9705-A1BB5EE4297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8787-5F88-4BF5-ABD7-A15F2B2C3A22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E3D6-1C0A-4821-9705-A1BB5EE4297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8787-5F88-4BF5-ABD7-A15F2B2C3A22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E3D6-1C0A-4821-9705-A1BB5EE4297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48787-5F88-4BF5-ABD7-A15F2B2C3A22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AE3D6-1C0A-4821-9705-A1BB5EE4297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/>
        </p:nvGraphicFramePr>
        <p:xfrm>
          <a:off x="1524000" y="1340768"/>
          <a:ext cx="5496272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/>
        </p:nvGraphicFramePr>
        <p:xfrm>
          <a:off x="1524000" y="1124744"/>
          <a:ext cx="628836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26</Words>
  <Application>Microsoft Office PowerPoint</Application>
  <PresentationFormat>Affichage à l'écran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Tritt</dc:creator>
  <cp:lastModifiedBy>Tritt</cp:lastModifiedBy>
  <cp:revision>9</cp:revision>
  <dcterms:created xsi:type="dcterms:W3CDTF">2016-10-19T18:57:49Z</dcterms:created>
  <dcterms:modified xsi:type="dcterms:W3CDTF">2016-10-19T19:58:51Z</dcterms:modified>
</cp:coreProperties>
</file>