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>
      <p:cViewPr varScale="1">
        <p:scale>
          <a:sx n="116" d="100"/>
          <a:sy n="116" d="100"/>
        </p:scale>
        <p:origin x="-183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ACA17-C756-417A-A45B-306F02036744}" type="doc">
      <dgm:prSet loTypeId="urn:microsoft.com/office/officeart/2005/8/layout/hierarchy6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F9F107EB-77EC-4B51-A109-7F2FBD0A9580}">
      <dgm:prSet phldrT="[Texte]"/>
      <dgm:spPr>
        <a:noFill/>
        <a:ln>
          <a:noFill/>
        </a:ln>
      </dgm:spPr>
      <dgm:t>
        <a:bodyPr/>
        <a:lstStyle/>
        <a:p>
          <a:r>
            <a:rPr lang="fr-FR" dirty="0" smtClean="0"/>
            <a:t>CEO</a:t>
          </a:r>
          <a:endParaRPr lang="fr-FR" dirty="0"/>
        </a:p>
      </dgm:t>
    </dgm:pt>
    <dgm:pt modelId="{9963C55C-8D85-4D27-871A-447F192C19F9}" type="parTrans" cxnId="{49FFBD84-A25E-44EE-97D1-29B2121A073B}">
      <dgm:prSet/>
      <dgm:spPr/>
      <dgm:t>
        <a:bodyPr/>
        <a:lstStyle/>
        <a:p>
          <a:endParaRPr lang="fr-FR"/>
        </a:p>
      </dgm:t>
    </dgm:pt>
    <dgm:pt modelId="{7339DA6C-09D5-4E08-A3B5-388959919974}" type="sibTrans" cxnId="{49FFBD84-A25E-44EE-97D1-29B2121A073B}">
      <dgm:prSet/>
      <dgm:spPr/>
      <dgm:t>
        <a:bodyPr/>
        <a:lstStyle/>
        <a:p>
          <a:endParaRPr lang="fr-FR"/>
        </a:p>
      </dgm:t>
    </dgm:pt>
    <dgm:pt modelId="{CDF60439-2B11-4B7E-8133-377B477EE2E0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smtClean="0"/>
            <a:t>CTO</a:t>
          </a:r>
          <a:endParaRPr lang="fr-FR" dirty="0"/>
        </a:p>
      </dgm:t>
    </dgm:pt>
    <dgm:pt modelId="{897D89F2-90B2-4947-9CEB-DEB913600F10}" type="parTrans" cxnId="{32956831-4A90-4A44-9B41-09E904A21F14}">
      <dgm:prSet/>
      <dgm:spPr>
        <a:noFill/>
      </dgm:spPr>
      <dgm:t>
        <a:bodyPr/>
        <a:lstStyle/>
        <a:p>
          <a:endParaRPr lang="fr-FR"/>
        </a:p>
      </dgm:t>
    </dgm:pt>
    <dgm:pt modelId="{47DB5AD6-D003-49A9-B812-F31497BA222D}" type="sibTrans" cxnId="{32956831-4A90-4A44-9B41-09E904A21F14}">
      <dgm:prSet/>
      <dgm:spPr/>
      <dgm:t>
        <a:bodyPr/>
        <a:lstStyle/>
        <a:p>
          <a:endParaRPr lang="fr-FR"/>
        </a:p>
      </dgm:t>
    </dgm:pt>
    <dgm:pt modelId="{96A75C78-1D2F-4411-B262-022E9781DDD5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smtClean="0"/>
            <a:t>RH</a:t>
          </a:r>
          <a:endParaRPr lang="fr-FR" dirty="0"/>
        </a:p>
      </dgm:t>
    </dgm:pt>
    <dgm:pt modelId="{ACAF9835-982D-403C-AD48-55EA1E815D9B}" type="parTrans" cxnId="{641643C5-03C1-4AA0-AE9B-1FF8D1C7B3AA}">
      <dgm:prSet/>
      <dgm:spPr>
        <a:noFill/>
      </dgm:spPr>
      <dgm:t>
        <a:bodyPr/>
        <a:lstStyle/>
        <a:p>
          <a:endParaRPr lang="fr-FR"/>
        </a:p>
      </dgm:t>
    </dgm:pt>
    <dgm:pt modelId="{A6620D2C-D113-4962-84F3-7A497F47C1E4}" type="sibTrans" cxnId="{641643C5-03C1-4AA0-AE9B-1FF8D1C7B3AA}">
      <dgm:prSet/>
      <dgm:spPr/>
      <dgm:t>
        <a:bodyPr/>
        <a:lstStyle/>
        <a:p>
          <a:endParaRPr lang="fr-FR"/>
        </a:p>
      </dgm:t>
    </dgm:pt>
    <dgm:pt modelId="{54738F72-D933-4179-8317-37B4CF5575FA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err="1" smtClean="0"/>
            <a:t>Lead</a:t>
          </a:r>
          <a:r>
            <a:rPr lang="fr-FR" dirty="0" smtClean="0"/>
            <a:t> </a:t>
          </a:r>
          <a:r>
            <a:rPr lang="fr-FR" dirty="0" err="1" smtClean="0"/>
            <a:t>Dev</a:t>
          </a:r>
          <a:endParaRPr lang="fr-FR" dirty="0"/>
        </a:p>
      </dgm:t>
    </dgm:pt>
    <dgm:pt modelId="{D5694BE8-0527-4220-B621-79627503611D}" type="parTrans" cxnId="{049E70FE-956F-4016-8C1B-234BFF9B1160}">
      <dgm:prSet/>
      <dgm:spPr/>
      <dgm:t>
        <a:bodyPr/>
        <a:lstStyle/>
        <a:p>
          <a:endParaRPr lang="fr-FR"/>
        </a:p>
      </dgm:t>
    </dgm:pt>
    <dgm:pt modelId="{E34894D9-0DD9-4578-8EF3-B0B89A85611C}" type="sibTrans" cxnId="{049E70FE-956F-4016-8C1B-234BFF9B1160}">
      <dgm:prSet/>
      <dgm:spPr/>
      <dgm:t>
        <a:bodyPr/>
        <a:lstStyle/>
        <a:p>
          <a:endParaRPr lang="fr-FR"/>
        </a:p>
      </dgm:t>
    </dgm:pt>
    <dgm:pt modelId="{840A8615-ECB1-4801-9CBF-16BF125F5CE2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err="1" smtClean="0"/>
            <a:t>Dev</a:t>
          </a:r>
          <a:endParaRPr lang="fr-FR" dirty="0"/>
        </a:p>
      </dgm:t>
    </dgm:pt>
    <dgm:pt modelId="{FCF06746-94AC-4E80-A4C2-7EAEE55B22DB}" type="parTrans" cxnId="{9E8EE7F3-4333-4731-9ED0-693559FB3098}">
      <dgm:prSet/>
      <dgm:spPr/>
      <dgm:t>
        <a:bodyPr/>
        <a:lstStyle/>
        <a:p>
          <a:endParaRPr lang="fr-FR"/>
        </a:p>
      </dgm:t>
    </dgm:pt>
    <dgm:pt modelId="{1A43D5C2-FAE0-4723-A9E8-1A9CD2EE23F4}" type="sibTrans" cxnId="{9E8EE7F3-4333-4731-9ED0-693559FB3098}">
      <dgm:prSet/>
      <dgm:spPr/>
      <dgm:t>
        <a:bodyPr/>
        <a:lstStyle/>
        <a:p>
          <a:endParaRPr lang="fr-FR"/>
        </a:p>
      </dgm:t>
    </dgm:pt>
    <dgm:pt modelId="{EE9EC86A-C82B-46B2-B696-2791951C08E1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err="1" smtClean="0"/>
            <a:t>Dev</a:t>
          </a:r>
          <a:endParaRPr lang="fr-FR" dirty="0"/>
        </a:p>
      </dgm:t>
    </dgm:pt>
    <dgm:pt modelId="{77D8A37D-2C6A-4B76-A9D9-374A7E1058B4}" type="parTrans" cxnId="{91FC9087-644A-4F7D-8367-96651943523D}">
      <dgm:prSet/>
      <dgm:spPr/>
      <dgm:t>
        <a:bodyPr/>
        <a:lstStyle/>
        <a:p>
          <a:endParaRPr lang="fr-FR"/>
        </a:p>
      </dgm:t>
    </dgm:pt>
    <dgm:pt modelId="{8BBE7699-AA11-4DBA-8911-8A619427E6E2}" type="sibTrans" cxnId="{91FC9087-644A-4F7D-8367-96651943523D}">
      <dgm:prSet/>
      <dgm:spPr/>
      <dgm:t>
        <a:bodyPr/>
        <a:lstStyle/>
        <a:p>
          <a:endParaRPr lang="fr-FR"/>
        </a:p>
      </dgm:t>
    </dgm:pt>
    <dgm:pt modelId="{735A300D-89E5-4E1B-B7A8-E5EDDE0C6DA1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err="1" smtClean="0"/>
            <a:t>Dev</a:t>
          </a:r>
          <a:endParaRPr lang="fr-FR" dirty="0"/>
        </a:p>
      </dgm:t>
    </dgm:pt>
    <dgm:pt modelId="{EE6AC47F-42D7-47A3-A1C4-C0F625629E69}" type="parTrans" cxnId="{61CD1BF9-93DE-436F-A0F9-EB0848C03A05}">
      <dgm:prSet/>
      <dgm:spPr/>
      <dgm:t>
        <a:bodyPr/>
        <a:lstStyle/>
        <a:p>
          <a:endParaRPr lang="fr-FR"/>
        </a:p>
      </dgm:t>
    </dgm:pt>
    <dgm:pt modelId="{E4851F7E-D5BE-4FA4-B3AE-8F2105C13905}" type="sibTrans" cxnId="{61CD1BF9-93DE-436F-A0F9-EB0848C03A05}">
      <dgm:prSet/>
      <dgm:spPr/>
      <dgm:t>
        <a:bodyPr/>
        <a:lstStyle/>
        <a:p>
          <a:endParaRPr lang="fr-FR"/>
        </a:p>
      </dgm:t>
    </dgm:pt>
    <dgm:pt modelId="{53D5AA2B-E13A-497F-BCD5-BC721958AD2E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err="1" smtClean="0"/>
            <a:t>Dev</a:t>
          </a:r>
          <a:endParaRPr lang="fr-FR" dirty="0"/>
        </a:p>
      </dgm:t>
    </dgm:pt>
    <dgm:pt modelId="{9B57149A-F4C5-4DEC-B6E3-84CB0986EC86}" type="parTrans" cxnId="{2489834C-B779-4DFD-8A6B-4B657254267D}">
      <dgm:prSet/>
      <dgm:spPr/>
      <dgm:t>
        <a:bodyPr/>
        <a:lstStyle/>
        <a:p>
          <a:endParaRPr lang="fr-FR"/>
        </a:p>
      </dgm:t>
    </dgm:pt>
    <dgm:pt modelId="{CDB62158-F9DB-4AC1-846A-95CD2C28C087}" type="sibTrans" cxnId="{2489834C-B779-4DFD-8A6B-4B657254267D}">
      <dgm:prSet/>
      <dgm:spPr/>
      <dgm:t>
        <a:bodyPr/>
        <a:lstStyle/>
        <a:p>
          <a:endParaRPr lang="fr-FR"/>
        </a:p>
      </dgm:t>
    </dgm:pt>
    <dgm:pt modelId="{11179F8F-E16C-45F0-A928-485F9A4C398A}" type="asst">
      <dgm:prSet phldrT="[Texte]"/>
      <dgm:spPr>
        <a:noFill/>
        <a:ln>
          <a:noFill/>
        </a:ln>
      </dgm:spPr>
      <dgm:t>
        <a:bodyPr/>
        <a:lstStyle/>
        <a:p>
          <a:r>
            <a:rPr lang="fr-FR" err="1" smtClean="0"/>
            <a:t>Admin</a:t>
          </a:r>
          <a:r>
            <a:rPr lang="fr-FR" smtClean="0"/>
            <a:t> Sys</a:t>
          </a:r>
          <a:endParaRPr lang="fr-FR" dirty="0"/>
        </a:p>
      </dgm:t>
    </dgm:pt>
    <dgm:pt modelId="{EDF9E60D-7DC2-4640-A9DF-36AEAA7B8DB2}" type="parTrans" cxnId="{313767E0-76D1-4331-A9A4-D68274349EF7}">
      <dgm:prSet/>
      <dgm:spPr/>
      <dgm:t>
        <a:bodyPr/>
        <a:lstStyle/>
        <a:p>
          <a:endParaRPr lang="fr-FR"/>
        </a:p>
      </dgm:t>
    </dgm:pt>
    <dgm:pt modelId="{9DCD475F-A845-43B0-8098-CB2B992808A8}" type="sibTrans" cxnId="{313767E0-76D1-4331-A9A4-D68274349EF7}">
      <dgm:prSet/>
      <dgm:spPr/>
      <dgm:t>
        <a:bodyPr/>
        <a:lstStyle/>
        <a:p>
          <a:endParaRPr lang="fr-FR"/>
        </a:p>
      </dgm:t>
    </dgm:pt>
    <dgm:pt modelId="{F7E74B25-E0F5-427A-9125-2C590B9BAEBD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smtClean="0"/>
            <a:t>Support</a:t>
          </a:r>
          <a:endParaRPr lang="fr-FR" dirty="0"/>
        </a:p>
      </dgm:t>
    </dgm:pt>
    <dgm:pt modelId="{DEEF1367-F154-416E-ABB5-E7E01E6E1B0E}" type="parTrans" cxnId="{DB510028-C1D9-426D-A1C9-99976855E861}">
      <dgm:prSet/>
      <dgm:spPr/>
      <dgm:t>
        <a:bodyPr/>
        <a:lstStyle/>
        <a:p>
          <a:endParaRPr lang="fr-FR"/>
        </a:p>
      </dgm:t>
    </dgm:pt>
    <dgm:pt modelId="{5B0BCE67-3CC9-4C37-9A2C-87B2B62DDD25}" type="sibTrans" cxnId="{DB510028-C1D9-426D-A1C9-99976855E861}">
      <dgm:prSet/>
      <dgm:spPr/>
      <dgm:t>
        <a:bodyPr/>
        <a:lstStyle/>
        <a:p>
          <a:endParaRPr lang="fr-FR"/>
        </a:p>
      </dgm:t>
    </dgm:pt>
    <dgm:pt modelId="{F865C231-56B2-4FA3-9D01-9CB2F9C357CB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smtClean="0"/>
            <a:t>Designer</a:t>
          </a:r>
          <a:endParaRPr lang="fr-FR" dirty="0"/>
        </a:p>
      </dgm:t>
    </dgm:pt>
    <dgm:pt modelId="{669A36FE-62D0-4DDC-AFB3-6282EBE42B89}" type="parTrans" cxnId="{2C3755D7-EAED-441C-950D-FB5A9F753B16}">
      <dgm:prSet/>
      <dgm:spPr/>
      <dgm:t>
        <a:bodyPr/>
        <a:lstStyle/>
        <a:p>
          <a:endParaRPr lang="fr-FR"/>
        </a:p>
      </dgm:t>
    </dgm:pt>
    <dgm:pt modelId="{239059F1-4DF2-4287-A325-4F85DDEFC6D8}" type="sibTrans" cxnId="{2C3755D7-EAED-441C-950D-FB5A9F753B16}">
      <dgm:prSet/>
      <dgm:spPr/>
      <dgm:t>
        <a:bodyPr/>
        <a:lstStyle/>
        <a:p>
          <a:endParaRPr lang="fr-FR"/>
        </a:p>
      </dgm:t>
    </dgm:pt>
    <dgm:pt modelId="{2FD90738-DBBA-480D-99A5-73DD3585695C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smtClean="0"/>
            <a:t>Stagiaire</a:t>
          </a:r>
          <a:endParaRPr lang="fr-FR" dirty="0"/>
        </a:p>
      </dgm:t>
    </dgm:pt>
    <dgm:pt modelId="{95B11482-57E3-4705-944B-01678C690A5A}" type="parTrans" cxnId="{9C6F0317-2C45-49AD-AD2E-F3F57C6A7C4E}">
      <dgm:prSet/>
      <dgm:spPr/>
      <dgm:t>
        <a:bodyPr/>
        <a:lstStyle/>
        <a:p>
          <a:endParaRPr lang="fr-FR"/>
        </a:p>
      </dgm:t>
    </dgm:pt>
    <dgm:pt modelId="{0AA6768E-D06B-4203-B7C9-3452C873FBE0}" type="sibTrans" cxnId="{9C6F0317-2C45-49AD-AD2E-F3F57C6A7C4E}">
      <dgm:prSet/>
      <dgm:spPr/>
      <dgm:t>
        <a:bodyPr/>
        <a:lstStyle/>
        <a:p>
          <a:endParaRPr lang="fr-FR"/>
        </a:p>
      </dgm:t>
    </dgm:pt>
    <dgm:pt modelId="{D13201FD-0B49-4B5B-96E6-65290C151DBA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smtClean="0"/>
            <a:t>Sales</a:t>
          </a:r>
          <a:endParaRPr lang="fr-FR" dirty="0"/>
        </a:p>
      </dgm:t>
    </dgm:pt>
    <dgm:pt modelId="{E06E9A06-C93D-4C1B-8B57-70337E53B3D6}" type="parTrans" cxnId="{95ACFCBD-75DD-46BB-8F3F-67DED39680FE}">
      <dgm:prSet/>
      <dgm:spPr/>
      <dgm:t>
        <a:bodyPr/>
        <a:lstStyle/>
        <a:p>
          <a:endParaRPr lang="fr-FR"/>
        </a:p>
      </dgm:t>
    </dgm:pt>
    <dgm:pt modelId="{34B431B6-329B-4E6C-9BC2-A62F418F09FC}" type="sibTrans" cxnId="{95ACFCBD-75DD-46BB-8F3F-67DED39680FE}">
      <dgm:prSet/>
      <dgm:spPr/>
      <dgm:t>
        <a:bodyPr/>
        <a:lstStyle/>
        <a:p>
          <a:endParaRPr lang="fr-FR"/>
        </a:p>
      </dgm:t>
    </dgm:pt>
    <dgm:pt modelId="{BA872154-1B5D-45FA-B7CD-4AF6EB3E6F8B}" type="pres">
      <dgm:prSet presAssocID="{A23ACA17-C756-417A-A45B-306F0203674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FF1AA35-B4AF-4BC9-A7EE-814AF39690A8}" type="pres">
      <dgm:prSet presAssocID="{A23ACA17-C756-417A-A45B-306F02036744}" presName="hierFlow" presStyleCnt="0"/>
      <dgm:spPr/>
    </dgm:pt>
    <dgm:pt modelId="{7D10139F-74B2-46B2-86BF-10F7DA3FB08F}" type="pres">
      <dgm:prSet presAssocID="{A23ACA17-C756-417A-A45B-306F0203674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CA2FD1C-8101-4AAC-A806-4CB489C9A1B6}" type="pres">
      <dgm:prSet presAssocID="{F9F107EB-77EC-4B51-A109-7F2FBD0A9580}" presName="Name14" presStyleCnt="0"/>
      <dgm:spPr/>
    </dgm:pt>
    <dgm:pt modelId="{54BC1FC1-8EB8-441C-AB39-4B93F2D8B7C7}" type="pres">
      <dgm:prSet presAssocID="{F9F107EB-77EC-4B51-A109-7F2FBD0A9580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3BCC44C-F9CE-42CE-A118-0A93243B21D8}" type="pres">
      <dgm:prSet presAssocID="{F9F107EB-77EC-4B51-A109-7F2FBD0A9580}" presName="hierChild2" presStyleCnt="0"/>
      <dgm:spPr/>
    </dgm:pt>
    <dgm:pt modelId="{6CCF0707-7F16-45A4-AC74-7D47BC252257}" type="pres">
      <dgm:prSet presAssocID="{DEEF1367-F154-416E-ABB5-E7E01E6E1B0E}" presName="Name19" presStyleLbl="parChTrans1D2" presStyleIdx="0" presStyleCnt="5"/>
      <dgm:spPr/>
      <dgm:t>
        <a:bodyPr/>
        <a:lstStyle/>
        <a:p>
          <a:endParaRPr lang="fr-FR"/>
        </a:p>
      </dgm:t>
    </dgm:pt>
    <dgm:pt modelId="{5473F469-47F8-4256-9A6C-91A5CE189074}" type="pres">
      <dgm:prSet presAssocID="{F7E74B25-E0F5-427A-9125-2C590B9BAEBD}" presName="Name21" presStyleCnt="0"/>
      <dgm:spPr/>
    </dgm:pt>
    <dgm:pt modelId="{3825979E-DFC9-4651-A6EF-4C132DEB995A}" type="pres">
      <dgm:prSet presAssocID="{F7E74B25-E0F5-427A-9125-2C590B9BAEBD}" presName="level2Shape" presStyleLbl="asst1" presStyleIdx="0" presStyleCnt="12"/>
      <dgm:spPr/>
      <dgm:t>
        <a:bodyPr/>
        <a:lstStyle/>
        <a:p>
          <a:endParaRPr lang="fr-FR"/>
        </a:p>
      </dgm:t>
    </dgm:pt>
    <dgm:pt modelId="{3EBDA6C3-DE9D-4A80-800F-3D416779727E}" type="pres">
      <dgm:prSet presAssocID="{F7E74B25-E0F5-427A-9125-2C590B9BAEBD}" presName="hierChild3" presStyleCnt="0"/>
      <dgm:spPr/>
    </dgm:pt>
    <dgm:pt modelId="{18EF334D-D902-472C-BC66-EBE372FAE3A7}" type="pres">
      <dgm:prSet presAssocID="{E06E9A06-C93D-4C1B-8B57-70337E53B3D6}" presName="Name19" presStyleLbl="parChTrans1D2" presStyleIdx="1" presStyleCnt="5"/>
      <dgm:spPr/>
      <dgm:t>
        <a:bodyPr/>
        <a:lstStyle/>
        <a:p>
          <a:endParaRPr lang="fr-FR"/>
        </a:p>
      </dgm:t>
    </dgm:pt>
    <dgm:pt modelId="{88697017-92CF-4DCF-A5EE-12AD53E7A158}" type="pres">
      <dgm:prSet presAssocID="{D13201FD-0B49-4B5B-96E6-65290C151DBA}" presName="Name21" presStyleCnt="0"/>
      <dgm:spPr/>
    </dgm:pt>
    <dgm:pt modelId="{340A0FA6-8A5A-43D4-9538-7AC298B2A97A}" type="pres">
      <dgm:prSet presAssocID="{D13201FD-0B49-4B5B-96E6-65290C151DBA}" presName="level2Shape" presStyleLbl="asst1" presStyleIdx="1" presStyleCnt="12"/>
      <dgm:spPr/>
      <dgm:t>
        <a:bodyPr/>
        <a:lstStyle/>
        <a:p>
          <a:endParaRPr lang="fr-FR"/>
        </a:p>
      </dgm:t>
    </dgm:pt>
    <dgm:pt modelId="{2A00A49D-29DD-4B4B-BA27-74D5DFC2F453}" type="pres">
      <dgm:prSet presAssocID="{D13201FD-0B49-4B5B-96E6-65290C151DBA}" presName="hierChild3" presStyleCnt="0"/>
      <dgm:spPr/>
    </dgm:pt>
    <dgm:pt modelId="{EDD9B72F-83C4-4D55-91F4-D0BAC6DA5AB7}" type="pres">
      <dgm:prSet presAssocID="{897D89F2-90B2-4947-9CEB-DEB913600F10}" presName="Name19" presStyleLbl="parChTrans1D2" presStyleIdx="2" presStyleCnt="5"/>
      <dgm:spPr/>
      <dgm:t>
        <a:bodyPr/>
        <a:lstStyle/>
        <a:p>
          <a:endParaRPr lang="fr-FR"/>
        </a:p>
      </dgm:t>
    </dgm:pt>
    <dgm:pt modelId="{6D535551-C420-4802-8269-0804850C7DEC}" type="pres">
      <dgm:prSet presAssocID="{CDF60439-2B11-4B7E-8133-377B477EE2E0}" presName="Name21" presStyleCnt="0"/>
      <dgm:spPr/>
    </dgm:pt>
    <dgm:pt modelId="{66B4FF20-F32A-4BA0-AB55-A9994D854190}" type="pres">
      <dgm:prSet presAssocID="{CDF60439-2B11-4B7E-8133-377B477EE2E0}" presName="level2Shape" presStyleLbl="asst1" presStyleIdx="2" presStyleCnt="12"/>
      <dgm:spPr/>
      <dgm:t>
        <a:bodyPr/>
        <a:lstStyle/>
        <a:p>
          <a:endParaRPr lang="fr-FR"/>
        </a:p>
      </dgm:t>
    </dgm:pt>
    <dgm:pt modelId="{BB517734-4249-426B-A81D-6D648D7E3C1F}" type="pres">
      <dgm:prSet presAssocID="{CDF60439-2B11-4B7E-8133-377B477EE2E0}" presName="hierChild3" presStyleCnt="0"/>
      <dgm:spPr/>
    </dgm:pt>
    <dgm:pt modelId="{ADCEFC3C-5C97-4D0A-8174-D203C3A46D2F}" type="pres">
      <dgm:prSet presAssocID="{D5694BE8-0527-4220-B621-79627503611D}" presName="Name19" presStyleLbl="parChTrans1D3" presStyleIdx="0" presStyleCnt="3"/>
      <dgm:spPr/>
      <dgm:t>
        <a:bodyPr/>
        <a:lstStyle/>
        <a:p>
          <a:endParaRPr lang="fr-FR"/>
        </a:p>
      </dgm:t>
    </dgm:pt>
    <dgm:pt modelId="{3E0EFEB4-784D-4668-83C0-31EB9E807FF3}" type="pres">
      <dgm:prSet presAssocID="{54738F72-D933-4179-8317-37B4CF5575FA}" presName="Name21" presStyleCnt="0"/>
      <dgm:spPr/>
    </dgm:pt>
    <dgm:pt modelId="{C97FC2D6-D065-4EC8-8B83-1A808BC4A514}" type="pres">
      <dgm:prSet presAssocID="{54738F72-D933-4179-8317-37B4CF5575FA}" presName="level2Shape" presStyleLbl="asst1" presStyleIdx="3" presStyleCnt="12"/>
      <dgm:spPr/>
      <dgm:t>
        <a:bodyPr/>
        <a:lstStyle/>
        <a:p>
          <a:endParaRPr lang="fr-FR"/>
        </a:p>
      </dgm:t>
    </dgm:pt>
    <dgm:pt modelId="{142086C7-10B5-471F-989F-56CD6965E8CA}" type="pres">
      <dgm:prSet presAssocID="{54738F72-D933-4179-8317-37B4CF5575FA}" presName="hierChild3" presStyleCnt="0"/>
      <dgm:spPr/>
    </dgm:pt>
    <dgm:pt modelId="{20209026-88F2-4A47-A1AE-9A34EC00DFAB}" type="pres">
      <dgm:prSet presAssocID="{FCF06746-94AC-4E80-A4C2-7EAEE55B22DB}" presName="Name19" presStyleLbl="parChTrans1D4" presStyleIdx="0" presStyleCnt="4"/>
      <dgm:spPr/>
      <dgm:t>
        <a:bodyPr/>
        <a:lstStyle/>
        <a:p>
          <a:endParaRPr lang="fr-FR"/>
        </a:p>
      </dgm:t>
    </dgm:pt>
    <dgm:pt modelId="{6B8B5ED7-A204-4DDE-BB2F-84C12AFA3070}" type="pres">
      <dgm:prSet presAssocID="{840A8615-ECB1-4801-9CBF-16BF125F5CE2}" presName="Name21" presStyleCnt="0"/>
      <dgm:spPr/>
    </dgm:pt>
    <dgm:pt modelId="{FCA9A95D-35A0-456D-87C1-12496E60D49C}" type="pres">
      <dgm:prSet presAssocID="{840A8615-ECB1-4801-9CBF-16BF125F5CE2}" presName="level2Shape" presStyleLbl="asst1" presStyleIdx="4" presStyleCnt="12"/>
      <dgm:spPr/>
      <dgm:t>
        <a:bodyPr/>
        <a:lstStyle/>
        <a:p>
          <a:endParaRPr lang="fr-FR"/>
        </a:p>
      </dgm:t>
    </dgm:pt>
    <dgm:pt modelId="{B23C372C-2271-4B7F-B9B4-4206664068A6}" type="pres">
      <dgm:prSet presAssocID="{840A8615-ECB1-4801-9CBF-16BF125F5CE2}" presName="hierChild3" presStyleCnt="0"/>
      <dgm:spPr/>
    </dgm:pt>
    <dgm:pt modelId="{695AD0BA-874D-4988-8127-856EAF2A624B}" type="pres">
      <dgm:prSet presAssocID="{77D8A37D-2C6A-4B76-A9D9-374A7E1058B4}" presName="Name19" presStyleLbl="parChTrans1D4" presStyleIdx="1" presStyleCnt="4"/>
      <dgm:spPr/>
      <dgm:t>
        <a:bodyPr/>
        <a:lstStyle/>
        <a:p>
          <a:endParaRPr lang="fr-FR"/>
        </a:p>
      </dgm:t>
    </dgm:pt>
    <dgm:pt modelId="{D504B9C4-07ED-4724-A0D4-2A853F4056C0}" type="pres">
      <dgm:prSet presAssocID="{EE9EC86A-C82B-46B2-B696-2791951C08E1}" presName="Name21" presStyleCnt="0"/>
      <dgm:spPr/>
    </dgm:pt>
    <dgm:pt modelId="{352F72AD-BDD4-4DC5-9CFD-8A1CC8E8C89E}" type="pres">
      <dgm:prSet presAssocID="{EE9EC86A-C82B-46B2-B696-2791951C08E1}" presName="level2Shape" presStyleLbl="asst1" presStyleIdx="5" presStyleCnt="12"/>
      <dgm:spPr/>
      <dgm:t>
        <a:bodyPr/>
        <a:lstStyle/>
        <a:p>
          <a:endParaRPr lang="fr-FR"/>
        </a:p>
      </dgm:t>
    </dgm:pt>
    <dgm:pt modelId="{0A872C1E-705B-4028-89ED-9AB2F779792E}" type="pres">
      <dgm:prSet presAssocID="{EE9EC86A-C82B-46B2-B696-2791951C08E1}" presName="hierChild3" presStyleCnt="0"/>
      <dgm:spPr/>
    </dgm:pt>
    <dgm:pt modelId="{8E659C4C-71F6-4A19-94FC-3200745283D1}" type="pres">
      <dgm:prSet presAssocID="{EE6AC47F-42D7-47A3-A1C4-C0F625629E69}" presName="Name19" presStyleLbl="parChTrans1D4" presStyleIdx="2" presStyleCnt="4"/>
      <dgm:spPr/>
      <dgm:t>
        <a:bodyPr/>
        <a:lstStyle/>
        <a:p>
          <a:endParaRPr lang="fr-FR"/>
        </a:p>
      </dgm:t>
    </dgm:pt>
    <dgm:pt modelId="{82203C20-D6F8-437A-807A-FCCDD472A36B}" type="pres">
      <dgm:prSet presAssocID="{735A300D-89E5-4E1B-B7A8-E5EDDE0C6DA1}" presName="Name21" presStyleCnt="0"/>
      <dgm:spPr/>
    </dgm:pt>
    <dgm:pt modelId="{F8DB0E9D-6B42-45B1-AEE7-C14962C516E2}" type="pres">
      <dgm:prSet presAssocID="{735A300D-89E5-4E1B-B7A8-E5EDDE0C6DA1}" presName="level2Shape" presStyleLbl="asst1" presStyleIdx="6" presStyleCnt="12"/>
      <dgm:spPr/>
      <dgm:t>
        <a:bodyPr/>
        <a:lstStyle/>
        <a:p>
          <a:endParaRPr lang="fr-FR"/>
        </a:p>
      </dgm:t>
    </dgm:pt>
    <dgm:pt modelId="{23B01CE3-E52A-45B6-A85B-F9D6760B8C11}" type="pres">
      <dgm:prSet presAssocID="{735A300D-89E5-4E1B-B7A8-E5EDDE0C6DA1}" presName="hierChild3" presStyleCnt="0"/>
      <dgm:spPr/>
    </dgm:pt>
    <dgm:pt modelId="{41BB96CC-0061-4D9C-B31A-A014CFA2F570}" type="pres">
      <dgm:prSet presAssocID="{9B57149A-F4C5-4DEC-B6E3-84CB0986EC86}" presName="Name19" presStyleLbl="parChTrans1D4" presStyleIdx="3" presStyleCnt="4"/>
      <dgm:spPr/>
      <dgm:t>
        <a:bodyPr/>
        <a:lstStyle/>
        <a:p>
          <a:endParaRPr lang="fr-FR"/>
        </a:p>
      </dgm:t>
    </dgm:pt>
    <dgm:pt modelId="{32CE9776-536D-4628-95F5-4F6FC580799F}" type="pres">
      <dgm:prSet presAssocID="{53D5AA2B-E13A-497F-BCD5-BC721958AD2E}" presName="Name21" presStyleCnt="0"/>
      <dgm:spPr/>
    </dgm:pt>
    <dgm:pt modelId="{4119DB78-C210-485E-ADE3-FFC9B250217E}" type="pres">
      <dgm:prSet presAssocID="{53D5AA2B-E13A-497F-BCD5-BC721958AD2E}" presName="level2Shape" presStyleLbl="asst1" presStyleIdx="7" presStyleCnt="12"/>
      <dgm:spPr/>
      <dgm:t>
        <a:bodyPr/>
        <a:lstStyle/>
        <a:p>
          <a:endParaRPr lang="fr-FR"/>
        </a:p>
      </dgm:t>
    </dgm:pt>
    <dgm:pt modelId="{AA61B443-F2EC-461B-A17D-1D5FB6A71CFF}" type="pres">
      <dgm:prSet presAssocID="{53D5AA2B-E13A-497F-BCD5-BC721958AD2E}" presName="hierChild3" presStyleCnt="0"/>
      <dgm:spPr/>
    </dgm:pt>
    <dgm:pt modelId="{92C437D8-C199-4AAC-9CDA-39C760DB8771}" type="pres">
      <dgm:prSet presAssocID="{EDF9E60D-7DC2-4640-A9DF-36AEAA7B8DB2}" presName="Name19" presStyleLbl="parChTrans1D3" presStyleIdx="1" presStyleCnt="3"/>
      <dgm:spPr/>
      <dgm:t>
        <a:bodyPr/>
        <a:lstStyle/>
        <a:p>
          <a:endParaRPr lang="fr-FR"/>
        </a:p>
      </dgm:t>
    </dgm:pt>
    <dgm:pt modelId="{D5D2D037-CD1F-4131-85FF-E6BA35C322AE}" type="pres">
      <dgm:prSet presAssocID="{11179F8F-E16C-45F0-A928-485F9A4C398A}" presName="Name21" presStyleCnt="0"/>
      <dgm:spPr/>
    </dgm:pt>
    <dgm:pt modelId="{3B19207F-CB21-416F-BA31-6F60F2383D54}" type="pres">
      <dgm:prSet presAssocID="{11179F8F-E16C-45F0-A928-485F9A4C398A}" presName="level2Shape" presStyleLbl="asst1" presStyleIdx="8" presStyleCnt="12"/>
      <dgm:spPr/>
      <dgm:t>
        <a:bodyPr/>
        <a:lstStyle/>
        <a:p>
          <a:endParaRPr lang="fr-FR"/>
        </a:p>
      </dgm:t>
    </dgm:pt>
    <dgm:pt modelId="{8D668E18-BA94-490C-8F36-0B2CB83828DE}" type="pres">
      <dgm:prSet presAssocID="{11179F8F-E16C-45F0-A928-485F9A4C398A}" presName="hierChild3" presStyleCnt="0"/>
      <dgm:spPr/>
    </dgm:pt>
    <dgm:pt modelId="{B661105B-A5C1-4CA2-8BD0-A312308A3339}" type="pres">
      <dgm:prSet presAssocID="{ACAF9835-982D-403C-AD48-55EA1E815D9B}" presName="Name19" presStyleLbl="parChTrans1D2" presStyleIdx="3" presStyleCnt="5"/>
      <dgm:spPr/>
      <dgm:t>
        <a:bodyPr/>
        <a:lstStyle/>
        <a:p>
          <a:endParaRPr lang="fr-FR"/>
        </a:p>
      </dgm:t>
    </dgm:pt>
    <dgm:pt modelId="{437EA882-C278-4281-A4F0-9331053D3EE1}" type="pres">
      <dgm:prSet presAssocID="{96A75C78-1D2F-4411-B262-022E9781DDD5}" presName="Name21" presStyleCnt="0"/>
      <dgm:spPr/>
    </dgm:pt>
    <dgm:pt modelId="{B7523743-5636-4F9C-B051-F02D86643CFB}" type="pres">
      <dgm:prSet presAssocID="{96A75C78-1D2F-4411-B262-022E9781DDD5}" presName="level2Shape" presStyleLbl="asst1" presStyleIdx="9" presStyleCnt="12"/>
      <dgm:spPr/>
      <dgm:t>
        <a:bodyPr/>
        <a:lstStyle/>
        <a:p>
          <a:endParaRPr lang="fr-FR"/>
        </a:p>
      </dgm:t>
    </dgm:pt>
    <dgm:pt modelId="{432BB561-1044-4318-8E4C-B305AC499CB6}" type="pres">
      <dgm:prSet presAssocID="{96A75C78-1D2F-4411-B262-022E9781DDD5}" presName="hierChild3" presStyleCnt="0"/>
      <dgm:spPr/>
    </dgm:pt>
    <dgm:pt modelId="{98315D1F-C9BD-4B21-B434-E44520176B7B}" type="pres">
      <dgm:prSet presAssocID="{669A36FE-62D0-4DDC-AFB3-6282EBE42B89}" presName="Name19" presStyleLbl="parChTrans1D2" presStyleIdx="4" presStyleCnt="5"/>
      <dgm:spPr/>
      <dgm:t>
        <a:bodyPr/>
        <a:lstStyle/>
        <a:p>
          <a:endParaRPr lang="fr-FR"/>
        </a:p>
      </dgm:t>
    </dgm:pt>
    <dgm:pt modelId="{7C7F846F-147E-429F-93D3-EA2C68F47CB8}" type="pres">
      <dgm:prSet presAssocID="{F865C231-56B2-4FA3-9D01-9CB2F9C357CB}" presName="Name21" presStyleCnt="0"/>
      <dgm:spPr/>
    </dgm:pt>
    <dgm:pt modelId="{16076B59-7928-4D73-B9D7-0E25D2CB34A1}" type="pres">
      <dgm:prSet presAssocID="{F865C231-56B2-4FA3-9D01-9CB2F9C357CB}" presName="level2Shape" presStyleLbl="asst1" presStyleIdx="10" presStyleCnt="12"/>
      <dgm:spPr/>
      <dgm:t>
        <a:bodyPr/>
        <a:lstStyle/>
        <a:p>
          <a:endParaRPr lang="fr-FR"/>
        </a:p>
      </dgm:t>
    </dgm:pt>
    <dgm:pt modelId="{CE169245-F4D8-4F5F-96F7-C1E1F83FFC40}" type="pres">
      <dgm:prSet presAssocID="{F865C231-56B2-4FA3-9D01-9CB2F9C357CB}" presName="hierChild3" presStyleCnt="0"/>
      <dgm:spPr/>
    </dgm:pt>
    <dgm:pt modelId="{4FA447FE-E7D7-4A81-B7F1-066A2FA37948}" type="pres">
      <dgm:prSet presAssocID="{95B11482-57E3-4705-944B-01678C690A5A}" presName="Name19" presStyleLbl="parChTrans1D3" presStyleIdx="2" presStyleCnt="3"/>
      <dgm:spPr/>
      <dgm:t>
        <a:bodyPr/>
        <a:lstStyle/>
        <a:p>
          <a:endParaRPr lang="fr-FR"/>
        </a:p>
      </dgm:t>
    </dgm:pt>
    <dgm:pt modelId="{8E736673-90CA-4084-86F9-2483D614C54E}" type="pres">
      <dgm:prSet presAssocID="{2FD90738-DBBA-480D-99A5-73DD3585695C}" presName="Name21" presStyleCnt="0"/>
      <dgm:spPr/>
    </dgm:pt>
    <dgm:pt modelId="{C07A3459-8F28-425B-964B-710F88981BA3}" type="pres">
      <dgm:prSet presAssocID="{2FD90738-DBBA-480D-99A5-73DD3585695C}" presName="level2Shape" presStyleLbl="asst1" presStyleIdx="11" presStyleCnt="12"/>
      <dgm:spPr/>
      <dgm:t>
        <a:bodyPr/>
        <a:lstStyle/>
        <a:p>
          <a:endParaRPr lang="fr-FR"/>
        </a:p>
      </dgm:t>
    </dgm:pt>
    <dgm:pt modelId="{4C4072FC-AAC4-4312-95EC-33C26213548A}" type="pres">
      <dgm:prSet presAssocID="{2FD90738-DBBA-480D-99A5-73DD3585695C}" presName="hierChild3" presStyleCnt="0"/>
      <dgm:spPr/>
    </dgm:pt>
    <dgm:pt modelId="{A4B3B217-6A39-46BF-986C-812FDF2C1C69}" type="pres">
      <dgm:prSet presAssocID="{A23ACA17-C756-417A-A45B-306F02036744}" presName="bgShapesFlow" presStyleCnt="0"/>
      <dgm:spPr/>
    </dgm:pt>
  </dgm:ptLst>
  <dgm:cxnLst>
    <dgm:cxn modelId="{CF7AAA66-1F40-4CEC-B780-1C2F01686CF6}" type="presOf" srcId="{840A8615-ECB1-4801-9CBF-16BF125F5CE2}" destId="{FCA9A95D-35A0-456D-87C1-12496E60D49C}" srcOrd="0" destOrd="0" presId="urn:microsoft.com/office/officeart/2005/8/layout/hierarchy6"/>
    <dgm:cxn modelId="{36566C4C-BBC6-4132-9444-E6CCA8B9462A}" type="presOf" srcId="{54738F72-D933-4179-8317-37B4CF5575FA}" destId="{C97FC2D6-D065-4EC8-8B83-1A808BC4A514}" srcOrd="0" destOrd="0" presId="urn:microsoft.com/office/officeart/2005/8/layout/hierarchy6"/>
    <dgm:cxn modelId="{B5C5981F-2E9D-4B38-A58E-FCD7FFF975E8}" type="presOf" srcId="{CDF60439-2B11-4B7E-8133-377B477EE2E0}" destId="{66B4FF20-F32A-4BA0-AB55-A9994D854190}" srcOrd="0" destOrd="0" presId="urn:microsoft.com/office/officeart/2005/8/layout/hierarchy6"/>
    <dgm:cxn modelId="{403D591C-B34D-4E08-BACC-5FF6969835F9}" type="presOf" srcId="{897D89F2-90B2-4947-9CEB-DEB913600F10}" destId="{EDD9B72F-83C4-4D55-91F4-D0BAC6DA5AB7}" srcOrd="0" destOrd="0" presId="urn:microsoft.com/office/officeart/2005/8/layout/hierarchy6"/>
    <dgm:cxn modelId="{3E89E228-9773-4D68-AA6B-733CF2978733}" type="presOf" srcId="{735A300D-89E5-4E1B-B7A8-E5EDDE0C6DA1}" destId="{F8DB0E9D-6B42-45B1-AEE7-C14962C516E2}" srcOrd="0" destOrd="0" presId="urn:microsoft.com/office/officeart/2005/8/layout/hierarchy6"/>
    <dgm:cxn modelId="{2B58C885-F56C-49BA-95D5-29875CC42622}" type="presOf" srcId="{E06E9A06-C93D-4C1B-8B57-70337E53B3D6}" destId="{18EF334D-D902-472C-BC66-EBE372FAE3A7}" srcOrd="0" destOrd="0" presId="urn:microsoft.com/office/officeart/2005/8/layout/hierarchy6"/>
    <dgm:cxn modelId="{2C3755D7-EAED-441C-950D-FB5A9F753B16}" srcId="{F9F107EB-77EC-4B51-A109-7F2FBD0A9580}" destId="{F865C231-56B2-4FA3-9D01-9CB2F9C357CB}" srcOrd="4" destOrd="0" parTransId="{669A36FE-62D0-4DDC-AFB3-6282EBE42B89}" sibTransId="{239059F1-4DF2-4287-A325-4F85DDEFC6D8}"/>
    <dgm:cxn modelId="{ECEB47E2-64BB-4AF3-B7EA-B7FE769223B7}" type="presOf" srcId="{EDF9E60D-7DC2-4640-A9DF-36AEAA7B8DB2}" destId="{92C437D8-C199-4AAC-9CDA-39C760DB8771}" srcOrd="0" destOrd="0" presId="urn:microsoft.com/office/officeart/2005/8/layout/hierarchy6"/>
    <dgm:cxn modelId="{32956831-4A90-4A44-9B41-09E904A21F14}" srcId="{F9F107EB-77EC-4B51-A109-7F2FBD0A9580}" destId="{CDF60439-2B11-4B7E-8133-377B477EE2E0}" srcOrd="2" destOrd="0" parTransId="{897D89F2-90B2-4947-9CEB-DEB913600F10}" sibTransId="{47DB5AD6-D003-49A9-B812-F31497BA222D}"/>
    <dgm:cxn modelId="{792E1779-0225-40CF-A012-58107D94DDD4}" type="presOf" srcId="{9B57149A-F4C5-4DEC-B6E3-84CB0986EC86}" destId="{41BB96CC-0061-4D9C-B31A-A014CFA2F570}" srcOrd="0" destOrd="0" presId="urn:microsoft.com/office/officeart/2005/8/layout/hierarchy6"/>
    <dgm:cxn modelId="{E31153E2-6878-428C-8CC7-C5A90A8BE565}" type="presOf" srcId="{96A75C78-1D2F-4411-B262-022E9781DDD5}" destId="{B7523743-5636-4F9C-B051-F02D86643CFB}" srcOrd="0" destOrd="0" presId="urn:microsoft.com/office/officeart/2005/8/layout/hierarchy6"/>
    <dgm:cxn modelId="{3C54244A-7A90-4240-A462-E29F9DDD2B92}" type="presOf" srcId="{DEEF1367-F154-416E-ABB5-E7E01E6E1B0E}" destId="{6CCF0707-7F16-45A4-AC74-7D47BC252257}" srcOrd="0" destOrd="0" presId="urn:microsoft.com/office/officeart/2005/8/layout/hierarchy6"/>
    <dgm:cxn modelId="{49FFBD84-A25E-44EE-97D1-29B2121A073B}" srcId="{A23ACA17-C756-417A-A45B-306F02036744}" destId="{F9F107EB-77EC-4B51-A109-7F2FBD0A9580}" srcOrd="0" destOrd="0" parTransId="{9963C55C-8D85-4D27-871A-447F192C19F9}" sibTransId="{7339DA6C-09D5-4E08-A3B5-388959919974}"/>
    <dgm:cxn modelId="{313767E0-76D1-4331-A9A4-D68274349EF7}" srcId="{CDF60439-2B11-4B7E-8133-377B477EE2E0}" destId="{11179F8F-E16C-45F0-A928-485F9A4C398A}" srcOrd="1" destOrd="0" parTransId="{EDF9E60D-7DC2-4640-A9DF-36AEAA7B8DB2}" sibTransId="{9DCD475F-A845-43B0-8098-CB2B992808A8}"/>
    <dgm:cxn modelId="{7E18C542-2521-45A0-9E02-ECADE1EEE284}" type="presOf" srcId="{77D8A37D-2C6A-4B76-A9D9-374A7E1058B4}" destId="{695AD0BA-874D-4988-8127-856EAF2A624B}" srcOrd="0" destOrd="0" presId="urn:microsoft.com/office/officeart/2005/8/layout/hierarchy6"/>
    <dgm:cxn modelId="{61CD1BF9-93DE-436F-A0F9-EB0848C03A05}" srcId="{54738F72-D933-4179-8317-37B4CF5575FA}" destId="{735A300D-89E5-4E1B-B7A8-E5EDDE0C6DA1}" srcOrd="2" destOrd="0" parTransId="{EE6AC47F-42D7-47A3-A1C4-C0F625629E69}" sibTransId="{E4851F7E-D5BE-4FA4-B3AE-8F2105C13905}"/>
    <dgm:cxn modelId="{E31F4854-7A8B-4B4C-8FED-F081EE2DC4E7}" type="presOf" srcId="{669A36FE-62D0-4DDC-AFB3-6282EBE42B89}" destId="{98315D1F-C9BD-4B21-B434-E44520176B7B}" srcOrd="0" destOrd="0" presId="urn:microsoft.com/office/officeart/2005/8/layout/hierarchy6"/>
    <dgm:cxn modelId="{9C6F0317-2C45-49AD-AD2E-F3F57C6A7C4E}" srcId="{F865C231-56B2-4FA3-9D01-9CB2F9C357CB}" destId="{2FD90738-DBBA-480D-99A5-73DD3585695C}" srcOrd="0" destOrd="0" parTransId="{95B11482-57E3-4705-944B-01678C690A5A}" sibTransId="{0AA6768E-D06B-4203-B7C9-3452C873FBE0}"/>
    <dgm:cxn modelId="{75813273-6455-42B0-96AB-0941C2EDE358}" type="presOf" srcId="{D5694BE8-0527-4220-B621-79627503611D}" destId="{ADCEFC3C-5C97-4D0A-8174-D203C3A46D2F}" srcOrd="0" destOrd="0" presId="urn:microsoft.com/office/officeart/2005/8/layout/hierarchy6"/>
    <dgm:cxn modelId="{2489834C-B779-4DFD-8A6B-4B657254267D}" srcId="{54738F72-D933-4179-8317-37B4CF5575FA}" destId="{53D5AA2B-E13A-497F-BCD5-BC721958AD2E}" srcOrd="3" destOrd="0" parTransId="{9B57149A-F4C5-4DEC-B6E3-84CB0986EC86}" sibTransId="{CDB62158-F9DB-4AC1-846A-95CD2C28C087}"/>
    <dgm:cxn modelId="{0D1FFA68-5295-496E-BAA5-B1486B450068}" type="presOf" srcId="{53D5AA2B-E13A-497F-BCD5-BC721958AD2E}" destId="{4119DB78-C210-485E-ADE3-FFC9B250217E}" srcOrd="0" destOrd="0" presId="urn:microsoft.com/office/officeart/2005/8/layout/hierarchy6"/>
    <dgm:cxn modelId="{6D675BCE-E502-4F84-A578-64C0B817064A}" type="presOf" srcId="{EE6AC47F-42D7-47A3-A1C4-C0F625629E69}" destId="{8E659C4C-71F6-4A19-94FC-3200745283D1}" srcOrd="0" destOrd="0" presId="urn:microsoft.com/office/officeart/2005/8/layout/hierarchy6"/>
    <dgm:cxn modelId="{95ACFCBD-75DD-46BB-8F3F-67DED39680FE}" srcId="{F9F107EB-77EC-4B51-A109-7F2FBD0A9580}" destId="{D13201FD-0B49-4B5B-96E6-65290C151DBA}" srcOrd="1" destOrd="0" parTransId="{E06E9A06-C93D-4C1B-8B57-70337E53B3D6}" sibTransId="{34B431B6-329B-4E6C-9BC2-A62F418F09FC}"/>
    <dgm:cxn modelId="{405B62A5-AEB7-41FC-B726-676E91F574CA}" type="presOf" srcId="{EE9EC86A-C82B-46B2-B696-2791951C08E1}" destId="{352F72AD-BDD4-4DC5-9CFD-8A1CC8E8C89E}" srcOrd="0" destOrd="0" presId="urn:microsoft.com/office/officeart/2005/8/layout/hierarchy6"/>
    <dgm:cxn modelId="{7F223C20-0AC3-4BEA-B627-F0FDBECE29E2}" type="presOf" srcId="{ACAF9835-982D-403C-AD48-55EA1E815D9B}" destId="{B661105B-A5C1-4CA2-8BD0-A312308A3339}" srcOrd="0" destOrd="0" presId="urn:microsoft.com/office/officeart/2005/8/layout/hierarchy6"/>
    <dgm:cxn modelId="{3DC7E0CA-2D9A-401F-B70F-57797C8D5EE6}" type="presOf" srcId="{11179F8F-E16C-45F0-A928-485F9A4C398A}" destId="{3B19207F-CB21-416F-BA31-6F60F2383D54}" srcOrd="0" destOrd="0" presId="urn:microsoft.com/office/officeart/2005/8/layout/hierarchy6"/>
    <dgm:cxn modelId="{0E90FCD5-9C5F-4642-A72E-0FB5717720AE}" type="presOf" srcId="{FCF06746-94AC-4E80-A4C2-7EAEE55B22DB}" destId="{20209026-88F2-4A47-A1AE-9A34EC00DFAB}" srcOrd="0" destOrd="0" presId="urn:microsoft.com/office/officeart/2005/8/layout/hierarchy6"/>
    <dgm:cxn modelId="{27FBE840-5162-4735-8CD2-C5A2140796A4}" type="presOf" srcId="{F9F107EB-77EC-4B51-A109-7F2FBD0A9580}" destId="{54BC1FC1-8EB8-441C-AB39-4B93F2D8B7C7}" srcOrd="0" destOrd="0" presId="urn:microsoft.com/office/officeart/2005/8/layout/hierarchy6"/>
    <dgm:cxn modelId="{9B67FC69-5736-45C3-B52C-606DE7E9A8E6}" type="presOf" srcId="{F7E74B25-E0F5-427A-9125-2C590B9BAEBD}" destId="{3825979E-DFC9-4651-A6EF-4C132DEB995A}" srcOrd="0" destOrd="0" presId="urn:microsoft.com/office/officeart/2005/8/layout/hierarchy6"/>
    <dgm:cxn modelId="{B4A3C944-8B53-4E9B-847A-C43DEC189546}" type="presOf" srcId="{F865C231-56B2-4FA3-9D01-9CB2F9C357CB}" destId="{16076B59-7928-4D73-B9D7-0E25D2CB34A1}" srcOrd="0" destOrd="0" presId="urn:microsoft.com/office/officeart/2005/8/layout/hierarchy6"/>
    <dgm:cxn modelId="{049E70FE-956F-4016-8C1B-234BFF9B1160}" srcId="{CDF60439-2B11-4B7E-8133-377B477EE2E0}" destId="{54738F72-D933-4179-8317-37B4CF5575FA}" srcOrd="0" destOrd="0" parTransId="{D5694BE8-0527-4220-B621-79627503611D}" sibTransId="{E34894D9-0DD9-4578-8EF3-B0B89A85611C}"/>
    <dgm:cxn modelId="{DB510028-C1D9-426D-A1C9-99976855E861}" srcId="{F9F107EB-77EC-4B51-A109-7F2FBD0A9580}" destId="{F7E74B25-E0F5-427A-9125-2C590B9BAEBD}" srcOrd="0" destOrd="0" parTransId="{DEEF1367-F154-416E-ABB5-E7E01E6E1B0E}" sibTransId="{5B0BCE67-3CC9-4C37-9A2C-87B2B62DDD25}"/>
    <dgm:cxn modelId="{E0990026-DBB0-43FD-AA21-BDD29B227AAD}" type="presOf" srcId="{D13201FD-0B49-4B5B-96E6-65290C151DBA}" destId="{340A0FA6-8A5A-43D4-9538-7AC298B2A97A}" srcOrd="0" destOrd="0" presId="urn:microsoft.com/office/officeart/2005/8/layout/hierarchy6"/>
    <dgm:cxn modelId="{0A1F16DC-AF65-4CDD-A28F-1745F5D3CB99}" type="presOf" srcId="{A23ACA17-C756-417A-A45B-306F02036744}" destId="{BA872154-1B5D-45FA-B7CD-4AF6EB3E6F8B}" srcOrd="0" destOrd="0" presId="urn:microsoft.com/office/officeart/2005/8/layout/hierarchy6"/>
    <dgm:cxn modelId="{91FC9087-644A-4F7D-8367-96651943523D}" srcId="{54738F72-D933-4179-8317-37B4CF5575FA}" destId="{EE9EC86A-C82B-46B2-B696-2791951C08E1}" srcOrd="1" destOrd="0" parTransId="{77D8A37D-2C6A-4B76-A9D9-374A7E1058B4}" sibTransId="{8BBE7699-AA11-4DBA-8911-8A619427E6E2}"/>
    <dgm:cxn modelId="{9E8EE7F3-4333-4731-9ED0-693559FB3098}" srcId="{54738F72-D933-4179-8317-37B4CF5575FA}" destId="{840A8615-ECB1-4801-9CBF-16BF125F5CE2}" srcOrd="0" destOrd="0" parTransId="{FCF06746-94AC-4E80-A4C2-7EAEE55B22DB}" sibTransId="{1A43D5C2-FAE0-4723-A9E8-1A9CD2EE23F4}"/>
    <dgm:cxn modelId="{AE9263AA-A8D5-4504-B4B4-DC6C777D7E2E}" type="presOf" srcId="{95B11482-57E3-4705-944B-01678C690A5A}" destId="{4FA447FE-E7D7-4A81-B7F1-066A2FA37948}" srcOrd="0" destOrd="0" presId="urn:microsoft.com/office/officeart/2005/8/layout/hierarchy6"/>
    <dgm:cxn modelId="{641643C5-03C1-4AA0-AE9B-1FF8D1C7B3AA}" srcId="{F9F107EB-77EC-4B51-A109-7F2FBD0A9580}" destId="{96A75C78-1D2F-4411-B262-022E9781DDD5}" srcOrd="3" destOrd="0" parTransId="{ACAF9835-982D-403C-AD48-55EA1E815D9B}" sibTransId="{A6620D2C-D113-4962-84F3-7A497F47C1E4}"/>
    <dgm:cxn modelId="{727929ED-7B63-4129-8514-62FEBA86199E}" type="presOf" srcId="{2FD90738-DBBA-480D-99A5-73DD3585695C}" destId="{C07A3459-8F28-425B-964B-710F88981BA3}" srcOrd="0" destOrd="0" presId="urn:microsoft.com/office/officeart/2005/8/layout/hierarchy6"/>
    <dgm:cxn modelId="{D40B149E-477A-49ED-B30B-923A35723875}" type="presParOf" srcId="{BA872154-1B5D-45FA-B7CD-4AF6EB3E6F8B}" destId="{7FF1AA35-B4AF-4BC9-A7EE-814AF39690A8}" srcOrd="0" destOrd="0" presId="urn:microsoft.com/office/officeart/2005/8/layout/hierarchy6"/>
    <dgm:cxn modelId="{EDCDBEE2-38F5-4A5B-8061-BCE052908A3B}" type="presParOf" srcId="{7FF1AA35-B4AF-4BC9-A7EE-814AF39690A8}" destId="{7D10139F-74B2-46B2-86BF-10F7DA3FB08F}" srcOrd="0" destOrd="0" presId="urn:microsoft.com/office/officeart/2005/8/layout/hierarchy6"/>
    <dgm:cxn modelId="{DF87C293-A646-49EC-8CDD-E95C2AC0DAFC}" type="presParOf" srcId="{7D10139F-74B2-46B2-86BF-10F7DA3FB08F}" destId="{5CA2FD1C-8101-4AAC-A806-4CB489C9A1B6}" srcOrd="0" destOrd="0" presId="urn:microsoft.com/office/officeart/2005/8/layout/hierarchy6"/>
    <dgm:cxn modelId="{7B0DAA21-2C8B-42DF-9546-A233A9085CD7}" type="presParOf" srcId="{5CA2FD1C-8101-4AAC-A806-4CB489C9A1B6}" destId="{54BC1FC1-8EB8-441C-AB39-4B93F2D8B7C7}" srcOrd="0" destOrd="0" presId="urn:microsoft.com/office/officeart/2005/8/layout/hierarchy6"/>
    <dgm:cxn modelId="{5E72F62C-FEF4-4569-AF94-DC74D07D5683}" type="presParOf" srcId="{5CA2FD1C-8101-4AAC-A806-4CB489C9A1B6}" destId="{83BCC44C-F9CE-42CE-A118-0A93243B21D8}" srcOrd="1" destOrd="0" presId="urn:microsoft.com/office/officeart/2005/8/layout/hierarchy6"/>
    <dgm:cxn modelId="{B66C550E-9803-460D-A585-2206CAC56C29}" type="presParOf" srcId="{83BCC44C-F9CE-42CE-A118-0A93243B21D8}" destId="{6CCF0707-7F16-45A4-AC74-7D47BC252257}" srcOrd="0" destOrd="0" presId="urn:microsoft.com/office/officeart/2005/8/layout/hierarchy6"/>
    <dgm:cxn modelId="{3050FB8B-0800-4079-A601-5D90D2037D6F}" type="presParOf" srcId="{83BCC44C-F9CE-42CE-A118-0A93243B21D8}" destId="{5473F469-47F8-4256-9A6C-91A5CE189074}" srcOrd="1" destOrd="0" presId="urn:microsoft.com/office/officeart/2005/8/layout/hierarchy6"/>
    <dgm:cxn modelId="{71187A0B-3784-4540-A9D9-C20E56959539}" type="presParOf" srcId="{5473F469-47F8-4256-9A6C-91A5CE189074}" destId="{3825979E-DFC9-4651-A6EF-4C132DEB995A}" srcOrd="0" destOrd="0" presId="urn:microsoft.com/office/officeart/2005/8/layout/hierarchy6"/>
    <dgm:cxn modelId="{EAF872B2-F481-476C-BA81-09EC8C4C3CA5}" type="presParOf" srcId="{5473F469-47F8-4256-9A6C-91A5CE189074}" destId="{3EBDA6C3-DE9D-4A80-800F-3D416779727E}" srcOrd="1" destOrd="0" presId="urn:microsoft.com/office/officeart/2005/8/layout/hierarchy6"/>
    <dgm:cxn modelId="{305DC757-71F6-4EDE-A2C5-70F80E98C130}" type="presParOf" srcId="{83BCC44C-F9CE-42CE-A118-0A93243B21D8}" destId="{18EF334D-D902-472C-BC66-EBE372FAE3A7}" srcOrd="2" destOrd="0" presId="urn:microsoft.com/office/officeart/2005/8/layout/hierarchy6"/>
    <dgm:cxn modelId="{162661BE-A364-49BB-B74D-2419176C46BD}" type="presParOf" srcId="{83BCC44C-F9CE-42CE-A118-0A93243B21D8}" destId="{88697017-92CF-4DCF-A5EE-12AD53E7A158}" srcOrd="3" destOrd="0" presId="urn:microsoft.com/office/officeart/2005/8/layout/hierarchy6"/>
    <dgm:cxn modelId="{E34D4781-FBE2-482B-8123-9B9D31A15511}" type="presParOf" srcId="{88697017-92CF-4DCF-A5EE-12AD53E7A158}" destId="{340A0FA6-8A5A-43D4-9538-7AC298B2A97A}" srcOrd="0" destOrd="0" presId="urn:microsoft.com/office/officeart/2005/8/layout/hierarchy6"/>
    <dgm:cxn modelId="{AF8E1BE3-D7A9-4069-B3B4-B24645308F51}" type="presParOf" srcId="{88697017-92CF-4DCF-A5EE-12AD53E7A158}" destId="{2A00A49D-29DD-4B4B-BA27-74D5DFC2F453}" srcOrd="1" destOrd="0" presId="urn:microsoft.com/office/officeart/2005/8/layout/hierarchy6"/>
    <dgm:cxn modelId="{4C52082F-D69E-42D3-8943-D12913FA3889}" type="presParOf" srcId="{83BCC44C-F9CE-42CE-A118-0A93243B21D8}" destId="{EDD9B72F-83C4-4D55-91F4-D0BAC6DA5AB7}" srcOrd="4" destOrd="0" presId="urn:microsoft.com/office/officeart/2005/8/layout/hierarchy6"/>
    <dgm:cxn modelId="{26386686-A433-48FA-AEF3-0E2EDA708F0F}" type="presParOf" srcId="{83BCC44C-F9CE-42CE-A118-0A93243B21D8}" destId="{6D535551-C420-4802-8269-0804850C7DEC}" srcOrd="5" destOrd="0" presId="urn:microsoft.com/office/officeart/2005/8/layout/hierarchy6"/>
    <dgm:cxn modelId="{02348742-21E1-455C-94F8-D4D4477EBD2A}" type="presParOf" srcId="{6D535551-C420-4802-8269-0804850C7DEC}" destId="{66B4FF20-F32A-4BA0-AB55-A9994D854190}" srcOrd="0" destOrd="0" presId="urn:microsoft.com/office/officeart/2005/8/layout/hierarchy6"/>
    <dgm:cxn modelId="{2FF3DFAB-4EEF-4F05-BFB0-838228462AF5}" type="presParOf" srcId="{6D535551-C420-4802-8269-0804850C7DEC}" destId="{BB517734-4249-426B-A81D-6D648D7E3C1F}" srcOrd="1" destOrd="0" presId="urn:microsoft.com/office/officeart/2005/8/layout/hierarchy6"/>
    <dgm:cxn modelId="{A3E4D1BE-B945-4294-8D9E-01B69C2DD929}" type="presParOf" srcId="{BB517734-4249-426B-A81D-6D648D7E3C1F}" destId="{ADCEFC3C-5C97-4D0A-8174-D203C3A46D2F}" srcOrd="0" destOrd="0" presId="urn:microsoft.com/office/officeart/2005/8/layout/hierarchy6"/>
    <dgm:cxn modelId="{F6484BB4-717D-49A0-B76E-EFE04312DC8F}" type="presParOf" srcId="{BB517734-4249-426B-A81D-6D648D7E3C1F}" destId="{3E0EFEB4-784D-4668-83C0-31EB9E807FF3}" srcOrd="1" destOrd="0" presId="urn:microsoft.com/office/officeart/2005/8/layout/hierarchy6"/>
    <dgm:cxn modelId="{7449AA47-1F1A-44BF-AC17-ADC4D78611DD}" type="presParOf" srcId="{3E0EFEB4-784D-4668-83C0-31EB9E807FF3}" destId="{C97FC2D6-D065-4EC8-8B83-1A808BC4A514}" srcOrd="0" destOrd="0" presId="urn:microsoft.com/office/officeart/2005/8/layout/hierarchy6"/>
    <dgm:cxn modelId="{79B6D07A-C898-4540-AD4B-02BBFF724B25}" type="presParOf" srcId="{3E0EFEB4-784D-4668-83C0-31EB9E807FF3}" destId="{142086C7-10B5-471F-989F-56CD6965E8CA}" srcOrd="1" destOrd="0" presId="urn:microsoft.com/office/officeart/2005/8/layout/hierarchy6"/>
    <dgm:cxn modelId="{EB776F32-5EAE-4A53-AF3A-CDF079EA667D}" type="presParOf" srcId="{142086C7-10B5-471F-989F-56CD6965E8CA}" destId="{20209026-88F2-4A47-A1AE-9A34EC00DFAB}" srcOrd="0" destOrd="0" presId="urn:microsoft.com/office/officeart/2005/8/layout/hierarchy6"/>
    <dgm:cxn modelId="{CF702688-E44B-4BE4-B246-EF560C3B57F7}" type="presParOf" srcId="{142086C7-10B5-471F-989F-56CD6965E8CA}" destId="{6B8B5ED7-A204-4DDE-BB2F-84C12AFA3070}" srcOrd="1" destOrd="0" presId="urn:microsoft.com/office/officeart/2005/8/layout/hierarchy6"/>
    <dgm:cxn modelId="{60B74F43-11CA-472C-98E0-EFF9C62978AC}" type="presParOf" srcId="{6B8B5ED7-A204-4DDE-BB2F-84C12AFA3070}" destId="{FCA9A95D-35A0-456D-87C1-12496E60D49C}" srcOrd="0" destOrd="0" presId="urn:microsoft.com/office/officeart/2005/8/layout/hierarchy6"/>
    <dgm:cxn modelId="{8671FD45-B3F1-4D59-8CC0-63D026A0D23B}" type="presParOf" srcId="{6B8B5ED7-A204-4DDE-BB2F-84C12AFA3070}" destId="{B23C372C-2271-4B7F-B9B4-4206664068A6}" srcOrd="1" destOrd="0" presId="urn:microsoft.com/office/officeart/2005/8/layout/hierarchy6"/>
    <dgm:cxn modelId="{D4582A4E-1BE5-404C-A3E2-C0B51063817C}" type="presParOf" srcId="{142086C7-10B5-471F-989F-56CD6965E8CA}" destId="{695AD0BA-874D-4988-8127-856EAF2A624B}" srcOrd="2" destOrd="0" presId="urn:microsoft.com/office/officeart/2005/8/layout/hierarchy6"/>
    <dgm:cxn modelId="{E8047CEA-D33F-4A76-9960-9F4BF7EE2519}" type="presParOf" srcId="{142086C7-10B5-471F-989F-56CD6965E8CA}" destId="{D504B9C4-07ED-4724-A0D4-2A853F4056C0}" srcOrd="3" destOrd="0" presId="urn:microsoft.com/office/officeart/2005/8/layout/hierarchy6"/>
    <dgm:cxn modelId="{9160EC49-C34E-4FC1-850F-6C22F5A28D45}" type="presParOf" srcId="{D504B9C4-07ED-4724-A0D4-2A853F4056C0}" destId="{352F72AD-BDD4-4DC5-9CFD-8A1CC8E8C89E}" srcOrd="0" destOrd="0" presId="urn:microsoft.com/office/officeart/2005/8/layout/hierarchy6"/>
    <dgm:cxn modelId="{5FD8BC8B-0895-4DEA-B243-5163B213E564}" type="presParOf" srcId="{D504B9C4-07ED-4724-A0D4-2A853F4056C0}" destId="{0A872C1E-705B-4028-89ED-9AB2F779792E}" srcOrd="1" destOrd="0" presId="urn:microsoft.com/office/officeart/2005/8/layout/hierarchy6"/>
    <dgm:cxn modelId="{B148E21E-1B65-4472-888C-DD67CA633DF4}" type="presParOf" srcId="{142086C7-10B5-471F-989F-56CD6965E8CA}" destId="{8E659C4C-71F6-4A19-94FC-3200745283D1}" srcOrd="4" destOrd="0" presId="urn:microsoft.com/office/officeart/2005/8/layout/hierarchy6"/>
    <dgm:cxn modelId="{17363628-5458-4E1B-9739-917F37E35610}" type="presParOf" srcId="{142086C7-10B5-471F-989F-56CD6965E8CA}" destId="{82203C20-D6F8-437A-807A-FCCDD472A36B}" srcOrd="5" destOrd="0" presId="urn:microsoft.com/office/officeart/2005/8/layout/hierarchy6"/>
    <dgm:cxn modelId="{5CF4E394-3364-4AA5-B016-F59F7774576D}" type="presParOf" srcId="{82203C20-D6F8-437A-807A-FCCDD472A36B}" destId="{F8DB0E9D-6B42-45B1-AEE7-C14962C516E2}" srcOrd="0" destOrd="0" presId="urn:microsoft.com/office/officeart/2005/8/layout/hierarchy6"/>
    <dgm:cxn modelId="{EFD54CEC-CC3F-4559-B592-93BC10AB500C}" type="presParOf" srcId="{82203C20-D6F8-437A-807A-FCCDD472A36B}" destId="{23B01CE3-E52A-45B6-A85B-F9D6760B8C11}" srcOrd="1" destOrd="0" presId="urn:microsoft.com/office/officeart/2005/8/layout/hierarchy6"/>
    <dgm:cxn modelId="{F5E4662B-078C-41DC-8C14-B2E58F171820}" type="presParOf" srcId="{142086C7-10B5-471F-989F-56CD6965E8CA}" destId="{41BB96CC-0061-4D9C-B31A-A014CFA2F570}" srcOrd="6" destOrd="0" presId="urn:microsoft.com/office/officeart/2005/8/layout/hierarchy6"/>
    <dgm:cxn modelId="{C04BFCB1-F2F6-4D3E-A03D-74A4B416FAEF}" type="presParOf" srcId="{142086C7-10B5-471F-989F-56CD6965E8CA}" destId="{32CE9776-536D-4628-95F5-4F6FC580799F}" srcOrd="7" destOrd="0" presId="urn:microsoft.com/office/officeart/2005/8/layout/hierarchy6"/>
    <dgm:cxn modelId="{5EFD638C-6D3F-4229-AF73-46B778867D1B}" type="presParOf" srcId="{32CE9776-536D-4628-95F5-4F6FC580799F}" destId="{4119DB78-C210-485E-ADE3-FFC9B250217E}" srcOrd="0" destOrd="0" presId="urn:microsoft.com/office/officeart/2005/8/layout/hierarchy6"/>
    <dgm:cxn modelId="{D768CBC8-ADDF-4011-91ED-72D63009F893}" type="presParOf" srcId="{32CE9776-536D-4628-95F5-4F6FC580799F}" destId="{AA61B443-F2EC-461B-A17D-1D5FB6A71CFF}" srcOrd="1" destOrd="0" presId="urn:microsoft.com/office/officeart/2005/8/layout/hierarchy6"/>
    <dgm:cxn modelId="{B0510433-BA38-41B6-9FFB-568CE8A0B7FE}" type="presParOf" srcId="{BB517734-4249-426B-A81D-6D648D7E3C1F}" destId="{92C437D8-C199-4AAC-9CDA-39C760DB8771}" srcOrd="2" destOrd="0" presId="urn:microsoft.com/office/officeart/2005/8/layout/hierarchy6"/>
    <dgm:cxn modelId="{8567460B-338C-40FC-B7E2-7B082EBD8F6D}" type="presParOf" srcId="{BB517734-4249-426B-A81D-6D648D7E3C1F}" destId="{D5D2D037-CD1F-4131-85FF-E6BA35C322AE}" srcOrd="3" destOrd="0" presId="urn:microsoft.com/office/officeart/2005/8/layout/hierarchy6"/>
    <dgm:cxn modelId="{E9ED0EE2-2B6F-447F-B102-B6F0EFEC70C1}" type="presParOf" srcId="{D5D2D037-CD1F-4131-85FF-E6BA35C322AE}" destId="{3B19207F-CB21-416F-BA31-6F60F2383D54}" srcOrd="0" destOrd="0" presId="urn:microsoft.com/office/officeart/2005/8/layout/hierarchy6"/>
    <dgm:cxn modelId="{3080C230-1CBD-4A39-A83D-A1DD0AE6B200}" type="presParOf" srcId="{D5D2D037-CD1F-4131-85FF-E6BA35C322AE}" destId="{8D668E18-BA94-490C-8F36-0B2CB83828DE}" srcOrd="1" destOrd="0" presId="urn:microsoft.com/office/officeart/2005/8/layout/hierarchy6"/>
    <dgm:cxn modelId="{841D3005-ED11-47E1-85F1-90101BFC3007}" type="presParOf" srcId="{83BCC44C-F9CE-42CE-A118-0A93243B21D8}" destId="{B661105B-A5C1-4CA2-8BD0-A312308A3339}" srcOrd="6" destOrd="0" presId="urn:microsoft.com/office/officeart/2005/8/layout/hierarchy6"/>
    <dgm:cxn modelId="{F9D15BCB-098E-4A3D-835E-48E025BC090A}" type="presParOf" srcId="{83BCC44C-F9CE-42CE-A118-0A93243B21D8}" destId="{437EA882-C278-4281-A4F0-9331053D3EE1}" srcOrd="7" destOrd="0" presId="urn:microsoft.com/office/officeart/2005/8/layout/hierarchy6"/>
    <dgm:cxn modelId="{0553252E-C8F4-4FAE-BF14-2A9ED6F58C93}" type="presParOf" srcId="{437EA882-C278-4281-A4F0-9331053D3EE1}" destId="{B7523743-5636-4F9C-B051-F02D86643CFB}" srcOrd="0" destOrd="0" presId="urn:microsoft.com/office/officeart/2005/8/layout/hierarchy6"/>
    <dgm:cxn modelId="{14429565-539C-41A5-9BB0-07B524ABB58B}" type="presParOf" srcId="{437EA882-C278-4281-A4F0-9331053D3EE1}" destId="{432BB561-1044-4318-8E4C-B305AC499CB6}" srcOrd="1" destOrd="0" presId="urn:microsoft.com/office/officeart/2005/8/layout/hierarchy6"/>
    <dgm:cxn modelId="{86A344FB-B97F-4B9F-B6E2-74471A9F04B9}" type="presParOf" srcId="{83BCC44C-F9CE-42CE-A118-0A93243B21D8}" destId="{98315D1F-C9BD-4B21-B434-E44520176B7B}" srcOrd="8" destOrd="0" presId="urn:microsoft.com/office/officeart/2005/8/layout/hierarchy6"/>
    <dgm:cxn modelId="{B94EE91E-265D-424C-9706-461A52B179D8}" type="presParOf" srcId="{83BCC44C-F9CE-42CE-A118-0A93243B21D8}" destId="{7C7F846F-147E-429F-93D3-EA2C68F47CB8}" srcOrd="9" destOrd="0" presId="urn:microsoft.com/office/officeart/2005/8/layout/hierarchy6"/>
    <dgm:cxn modelId="{9587BAEC-34F4-4400-836B-B6380FBCBDB0}" type="presParOf" srcId="{7C7F846F-147E-429F-93D3-EA2C68F47CB8}" destId="{16076B59-7928-4D73-B9D7-0E25D2CB34A1}" srcOrd="0" destOrd="0" presId="urn:microsoft.com/office/officeart/2005/8/layout/hierarchy6"/>
    <dgm:cxn modelId="{EC951BB3-61AC-456D-8797-5B5E33986FDF}" type="presParOf" srcId="{7C7F846F-147E-429F-93D3-EA2C68F47CB8}" destId="{CE169245-F4D8-4F5F-96F7-C1E1F83FFC40}" srcOrd="1" destOrd="0" presId="urn:microsoft.com/office/officeart/2005/8/layout/hierarchy6"/>
    <dgm:cxn modelId="{58C88EE7-32FD-4C03-A898-B392CB9C2FE8}" type="presParOf" srcId="{CE169245-F4D8-4F5F-96F7-C1E1F83FFC40}" destId="{4FA447FE-E7D7-4A81-B7F1-066A2FA37948}" srcOrd="0" destOrd="0" presId="urn:microsoft.com/office/officeart/2005/8/layout/hierarchy6"/>
    <dgm:cxn modelId="{D03198E2-8609-4B1F-B655-A76BAABAA958}" type="presParOf" srcId="{CE169245-F4D8-4F5F-96F7-C1E1F83FFC40}" destId="{8E736673-90CA-4084-86F9-2483D614C54E}" srcOrd="1" destOrd="0" presId="urn:microsoft.com/office/officeart/2005/8/layout/hierarchy6"/>
    <dgm:cxn modelId="{63AA7F02-17EA-45DD-8BB1-6312CB17ADD7}" type="presParOf" srcId="{8E736673-90CA-4084-86F9-2483D614C54E}" destId="{C07A3459-8F28-425B-964B-710F88981BA3}" srcOrd="0" destOrd="0" presId="urn:microsoft.com/office/officeart/2005/8/layout/hierarchy6"/>
    <dgm:cxn modelId="{D57D6261-8719-4ADE-A0BE-0307E53CFF7A}" type="presParOf" srcId="{8E736673-90CA-4084-86F9-2483D614C54E}" destId="{4C4072FC-AAC4-4312-95EC-33C26213548A}" srcOrd="1" destOrd="0" presId="urn:microsoft.com/office/officeart/2005/8/layout/hierarchy6"/>
    <dgm:cxn modelId="{8FC23C66-1E28-496B-8C04-D69FA8430541}" type="presParOf" srcId="{BA872154-1B5D-45FA-B7CD-4AF6EB3E6F8B}" destId="{A4B3B217-6A39-46BF-986C-812FDF2C1C6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3ACA17-C756-417A-A45B-306F02036744}" type="doc">
      <dgm:prSet loTypeId="urn:microsoft.com/office/officeart/2005/8/layout/hierarchy6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793472DC-2711-48BC-B6BC-70485B552152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A33EE158-9F17-454E-A80E-DDB07EA40B47}" type="parTrans" cxnId="{FF2E7586-C7C9-4915-9F2D-6CD314BC42DE}">
      <dgm:prSet/>
      <dgm:spPr>
        <a:noFill/>
      </dgm:spPr>
      <dgm:t>
        <a:bodyPr/>
        <a:lstStyle/>
        <a:p>
          <a:endParaRPr lang="fr-FR"/>
        </a:p>
      </dgm:t>
    </dgm:pt>
    <dgm:pt modelId="{D8E82BF8-48A3-4D87-A9AB-0643062C7B2D}" type="sibTrans" cxnId="{FF2E7586-C7C9-4915-9F2D-6CD314BC42DE}">
      <dgm:prSet/>
      <dgm:spPr/>
      <dgm:t>
        <a:bodyPr/>
        <a:lstStyle/>
        <a:p>
          <a:endParaRPr lang="fr-FR"/>
        </a:p>
      </dgm:t>
    </dgm:pt>
    <dgm:pt modelId="{A292F1F1-C2E8-4F78-99EB-261B3E1630C6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B0816973-6F0F-4286-BAED-982E972892C4}" type="parTrans" cxnId="{9500D54F-2F61-4607-BFE1-3811EDAD15DE}">
      <dgm:prSet/>
      <dgm:spPr>
        <a:noFill/>
      </dgm:spPr>
      <dgm:t>
        <a:bodyPr/>
        <a:lstStyle/>
        <a:p>
          <a:endParaRPr lang="fr-FR"/>
        </a:p>
      </dgm:t>
    </dgm:pt>
    <dgm:pt modelId="{4E2B3CC8-287F-42FC-87E0-AC5C2AF2A3B7}" type="sibTrans" cxnId="{9500D54F-2F61-4607-BFE1-3811EDAD15DE}">
      <dgm:prSet/>
      <dgm:spPr/>
      <dgm:t>
        <a:bodyPr/>
        <a:lstStyle/>
        <a:p>
          <a:endParaRPr lang="fr-FR"/>
        </a:p>
      </dgm:t>
    </dgm:pt>
    <dgm:pt modelId="{07A83573-E2B8-43F5-B9C0-331C912AA3DE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77FAE11B-5B44-4F52-8900-7374B076B020}" type="parTrans" cxnId="{FEA8064B-FF95-490F-B460-D67BF1B498EC}">
      <dgm:prSet/>
      <dgm:spPr>
        <a:noFill/>
      </dgm:spPr>
      <dgm:t>
        <a:bodyPr/>
        <a:lstStyle/>
        <a:p>
          <a:endParaRPr lang="fr-FR"/>
        </a:p>
      </dgm:t>
    </dgm:pt>
    <dgm:pt modelId="{45D00D0D-C0AB-4EDA-8D6A-F3770039A562}" type="sibTrans" cxnId="{FEA8064B-FF95-490F-B460-D67BF1B498EC}">
      <dgm:prSet/>
      <dgm:spPr/>
      <dgm:t>
        <a:bodyPr/>
        <a:lstStyle/>
        <a:p>
          <a:endParaRPr lang="fr-FR"/>
        </a:p>
      </dgm:t>
    </dgm:pt>
    <dgm:pt modelId="{C991D895-988A-4522-BDB6-04F0280117FE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D6F68508-648E-498A-87FB-20615758B6EF}" type="parTrans" cxnId="{A37FA005-6433-4C0E-AEA7-47764177E45C}">
      <dgm:prSet/>
      <dgm:spPr>
        <a:noFill/>
      </dgm:spPr>
      <dgm:t>
        <a:bodyPr/>
        <a:lstStyle/>
        <a:p>
          <a:endParaRPr lang="fr-FR"/>
        </a:p>
      </dgm:t>
    </dgm:pt>
    <dgm:pt modelId="{E3B5B9C0-6CE1-4787-A926-C73E3C5DBE96}" type="sibTrans" cxnId="{A37FA005-6433-4C0E-AEA7-47764177E45C}">
      <dgm:prSet/>
      <dgm:spPr/>
      <dgm:t>
        <a:bodyPr/>
        <a:lstStyle/>
        <a:p>
          <a:endParaRPr lang="fr-FR"/>
        </a:p>
      </dgm:t>
    </dgm:pt>
    <dgm:pt modelId="{B026108E-5801-464D-948F-BB453C9D172F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7E6D1B0E-E6E9-45B3-B268-0DD5D0A0BEA7}" type="parTrans" cxnId="{44CC887D-7D60-469F-8717-7F2464EDE257}">
      <dgm:prSet/>
      <dgm:spPr>
        <a:noFill/>
      </dgm:spPr>
      <dgm:t>
        <a:bodyPr/>
        <a:lstStyle/>
        <a:p>
          <a:endParaRPr lang="fr-FR"/>
        </a:p>
      </dgm:t>
    </dgm:pt>
    <dgm:pt modelId="{064120DE-1229-49EE-B43C-E9FA62698B09}" type="sibTrans" cxnId="{44CC887D-7D60-469F-8717-7F2464EDE257}">
      <dgm:prSet/>
      <dgm:spPr/>
      <dgm:t>
        <a:bodyPr/>
        <a:lstStyle/>
        <a:p>
          <a:endParaRPr lang="fr-FR"/>
        </a:p>
      </dgm:t>
    </dgm:pt>
    <dgm:pt modelId="{1E7E91CA-AFC9-40AA-B19D-2E5213550D52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CD24E15A-C9C9-48D0-A484-87C7519199F1}" type="parTrans" cxnId="{F3FAEC52-2B27-4150-B92A-F2C8C573339E}">
      <dgm:prSet/>
      <dgm:spPr>
        <a:noFill/>
      </dgm:spPr>
      <dgm:t>
        <a:bodyPr/>
        <a:lstStyle/>
        <a:p>
          <a:endParaRPr lang="fr-FR"/>
        </a:p>
      </dgm:t>
    </dgm:pt>
    <dgm:pt modelId="{BE57D1E9-5F49-4DA1-A0AD-75D727F4A7EF}" type="sibTrans" cxnId="{F3FAEC52-2B27-4150-B92A-F2C8C573339E}">
      <dgm:prSet/>
      <dgm:spPr/>
      <dgm:t>
        <a:bodyPr/>
        <a:lstStyle/>
        <a:p>
          <a:endParaRPr lang="fr-FR"/>
        </a:p>
      </dgm:t>
    </dgm:pt>
    <dgm:pt modelId="{459FA864-1FF2-4D09-A834-0F0EE9104F16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8DC3A247-70BC-4412-97A1-ADC4588B7429}" type="parTrans" cxnId="{0D5FEF77-BB66-48E4-8596-B0A4BAEB56ED}">
      <dgm:prSet/>
      <dgm:spPr>
        <a:noFill/>
      </dgm:spPr>
      <dgm:t>
        <a:bodyPr/>
        <a:lstStyle/>
        <a:p>
          <a:endParaRPr lang="fr-FR"/>
        </a:p>
      </dgm:t>
    </dgm:pt>
    <dgm:pt modelId="{635BA6EB-FCD9-4118-90F5-7F7593C1658F}" type="sibTrans" cxnId="{0D5FEF77-BB66-48E4-8596-B0A4BAEB56ED}">
      <dgm:prSet/>
      <dgm:spPr/>
      <dgm:t>
        <a:bodyPr/>
        <a:lstStyle/>
        <a:p>
          <a:endParaRPr lang="fr-FR"/>
        </a:p>
      </dgm:t>
    </dgm:pt>
    <dgm:pt modelId="{A1D5A44F-83BC-4B2D-8DB6-BA59C1BC3F48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91F4AF29-A6F9-4401-8291-33D826F24981}" type="parTrans" cxnId="{0609011D-8794-4C94-B16A-DEDDAEEE3103}">
      <dgm:prSet/>
      <dgm:spPr>
        <a:noFill/>
      </dgm:spPr>
      <dgm:t>
        <a:bodyPr/>
        <a:lstStyle/>
        <a:p>
          <a:endParaRPr lang="fr-FR"/>
        </a:p>
      </dgm:t>
    </dgm:pt>
    <dgm:pt modelId="{3F6B239F-6E88-49D9-BF78-2DD007B6DB0A}" type="sibTrans" cxnId="{0609011D-8794-4C94-B16A-DEDDAEEE3103}">
      <dgm:prSet/>
      <dgm:spPr/>
      <dgm:t>
        <a:bodyPr/>
        <a:lstStyle/>
        <a:p>
          <a:endParaRPr lang="fr-FR"/>
        </a:p>
      </dgm:t>
    </dgm:pt>
    <dgm:pt modelId="{3DC20F53-78BC-4DA4-8994-C0BB11D43BCE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002801C9-77D4-4886-B462-9E0F04ED0E3A}" type="parTrans" cxnId="{EC0C3105-A869-4A00-9110-A9CD0E685491}">
      <dgm:prSet/>
      <dgm:spPr>
        <a:noFill/>
      </dgm:spPr>
      <dgm:t>
        <a:bodyPr/>
        <a:lstStyle/>
        <a:p>
          <a:endParaRPr lang="fr-FR"/>
        </a:p>
      </dgm:t>
    </dgm:pt>
    <dgm:pt modelId="{38030B9A-BC6A-412C-B1AC-476A80B89E2B}" type="sibTrans" cxnId="{EC0C3105-A869-4A00-9110-A9CD0E685491}">
      <dgm:prSet/>
      <dgm:spPr/>
      <dgm:t>
        <a:bodyPr/>
        <a:lstStyle/>
        <a:p>
          <a:endParaRPr lang="fr-FR"/>
        </a:p>
      </dgm:t>
    </dgm:pt>
    <dgm:pt modelId="{48B1FAFB-B0FC-4967-93D6-B1606F73CC0B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B1506F74-F737-4F5F-B6C7-BA9183A00325}" type="parTrans" cxnId="{2F2C1D74-CD4A-4892-AE4D-2A22434AE40B}">
      <dgm:prSet/>
      <dgm:spPr>
        <a:noFill/>
      </dgm:spPr>
      <dgm:t>
        <a:bodyPr/>
        <a:lstStyle/>
        <a:p>
          <a:endParaRPr lang="fr-FR"/>
        </a:p>
      </dgm:t>
    </dgm:pt>
    <dgm:pt modelId="{01B94CA9-830E-4444-9CC2-DBDD0C3293CC}" type="sibTrans" cxnId="{2F2C1D74-CD4A-4892-AE4D-2A22434AE40B}">
      <dgm:prSet/>
      <dgm:spPr/>
      <dgm:t>
        <a:bodyPr/>
        <a:lstStyle/>
        <a:p>
          <a:endParaRPr lang="fr-FR"/>
        </a:p>
      </dgm:t>
    </dgm:pt>
    <dgm:pt modelId="{4F9FB8E4-22B9-4A92-8A50-489A749C7336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A030E1C9-6693-46F0-8BDA-DD9A6910A40A}" type="parTrans" cxnId="{E2F2F5E5-7B5E-4564-9E81-D09F06AF7A15}">
      <dgm:prSet/>
      <dgm:spPr>
        <a:noFill/>
      </dgm:spPr>
      <dgm:t>
        <a:bodyPr/>
        <a:lstStyle/>
        <a:p>
          <a:endParaRPr lang="fr-FR"/>
        </a:p>
      </dgm:t>
    </dgm:pt>
    <dgm:pt modelId="{93DC52E4-59A7-4D19-9512-088E0B22C71A}" type="sibTrans" cxnId="{E2F2F5E5-7B5E-4564-9E81-D09F06AF7A15}">
      <dgm:prSet/>
      <dgm:spPr/>
      <dgm:t>
        <a:bodyPr/>
        <a:lstStyle/>
        <a:p>
          <a:endParaRPr lang="fr-FR"/>
        </a:p>
      </dgm:t>
    </dgm:pt>
    <dgm:pt modelId="{11E64E11-27EA-4CD1-9F4B-D07511F4188A}" type="asst">
      <dgm:prSet phldrT="[Texte]"/>
      <dgm:spPr>
        <a:noFill/>
        <a:ln>
          <a:noFill/>
        </a:ln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712E9DB7-1BC5-4E7A-985C-CDE8492986CA}" type="parTrans" cxnId="{B5217CE3-F379-45B1-9525-43E6E4427EE4}">
      <dgm:prSet/>
      <dgm:spPr>
        <a:noFill/>
      </dgm:spPr>
      <dgm:t>
        <a:bodyPr/>
        <a:lstStyle/>
        <a:p>
          <a:endParaRPr lang="fr-FR"/>
        </a:p>
      </dgm:t>
    </dgm:pt>
    <dgm:pt modelId="{BA29F750-28AB-4E8F-AA65-82757F70213A}" type="sibTrans" cxnId="{B5217CE3-F379-45B1-9525-43E6E4427EE4}">
      <dgm:prSet/>
      <dgm:spPr/>
      <dgm:t>
        <a:bodyPr/>
        <a:lstStyle/>
        <a:p>
          <a:endParaRPr lang="fr-FR"/>
        </a:p>
      </dgm:t>
    </dgm:pt>
    <dgm:pt modelId="{F9F107EB-77EC-4B51-A109-7F2FBD0A9580}">
      <dgm:prSet phldrT="[Texte]"/>
      <dgm:spPr>
        <a:noFill/>
        <a:ln>
          <a:noFill/>
        </a:ln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7339DA6C-09D5-4E08-A3B5-388959919974}" type="sibTrans" cxnId="{49FFBD84-A25E-44EE-97D1-29B2121A073B}">
      <dgm:prSet/>
      <dgm:spPr/>
      <dgm:t>
        <a:bodyPr/>
        <a:lstStyle/>
        <a:p>
          <a:endParaRPr lang="fr-FR"/>
        </a:p>
      </dgm:t>
    </dgm:pt>
    <dgm:pt modelId="{9963C55C-8D85-4D27-871A-447F192C19F9}" type="parTrans" cxnId="{49FFBD84-A25E-44EE-97D1-29B2121A073B}">
      <dgm:prSet/>
      <dgm:spPr/>
      <dgm:t>
        <a:bodyPr/>
        <a:lstStyle/>
        <a:p>
          <a:endParaRPr lang="fr-FR"/>
        </a:p>
      </dgm:t>
    </dgm:pt>
    <dgm:pt modelId="{BA872154-1B5D-45FA-B7CD-4AF6EB3E6F8B}" type="pres">
      <dgm:prSet presAssocID="{A23ACA17-C756-417A-A45B-306F0203674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FF1AA35-B4AF-4BC9-A7EE-814AF39690A8}" type="pres">
      <dgm:prSet presAssocID="{A23ACA17-C756-417A-A45B-306F02036744}" presName="hierFlow" presStyleCnt="0"/>
      <dgm:spPr/>
    </dgm:pt>
    <dgm:pt modelId="{7D10139F-74B2-46B2-86BF-10F7DA3FB08F}" type="pres">
      <dgm:prSet presAssocID="{A23ACA17-C756-417A-A45B-306F0203674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CA2FD1C-8101-4AAC-A806-4CB489C9A1B6}" type="pres">
      <dgm:prSet presAssocID="{F9F107EB-77EC-4B51-A109-7F2FBD0A9580}" presName="Name14" presStyleCnt="0"/>
      <dgm:spPr/>
    </dgm:pt>
    <dgm:pt modelId="{54BC1FC1-8EB8-441C-AB39-4B93F2D8B7C7}" type="pres">
      <dgm:prSet presAssocID="{F9F107EB-77EC-4B51-A109-7F2FBD0A9580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3BCC44C-F9CE-42CE-A118-0A93243B21D8}" type="pres">
      <dgm:prSet presAssocID="{F9F107EB-77EC-4B51-A109-7F2FBD0A9580}" presName="hierChild2" presStyleCnt="0"/>
      <dgm:spPr/>
    </dgm:pt>
    <dgm:pt modelId="{60F76F56-AA25-4471-B39C-08902F41A6B4}" type="pres">
      <dgm:prSet presAssocID="{A33EE158-9F17-454E-A80E-DDB07EA40B47}" presName="Name19" presStyleLbl="parChTrans1D2" presStyleIdx="0" presStyleCnt="5"/>
      <dgm:spPr/>
      <dgm:t>
        <a:bodyPr/>
        <a:lstStyle/>
        <a:p>
          <a:endParaRPr lang="fr-FR"/>
        </a:p>
      </dgm:t>
    </dgm:pt>
    <dgm:pt modelId="{17BD10A9-899D-4A64-A24E-30B54C0DE6CC}" type="pres">
      <dgm:prSet presAssocID="{793472DC-2711-48BC-B6BC-70485B552152}" presName="Name21" presStyleCnt="0"/>
      <dgm:spPr/>
    </dgm:pt>
    <dgm:pt modelId="{BFF60245-85E8-4968-8DF3-FBD2BF821BEE}" type="pres">
      <dgm:prSet presAssocID="{793472DC-2711-48BC-B6BC-70485B552152}" presName="level2Shape" presStyleLbl="asst1" presStyleIdx="0" presStyleCnt="12"/>
      <dgm:spPr/>
      <dgm:t>
        <a:bodyPr/>
        <a:lstStyle/>
        <a:p>
          <a:endParaRPr lang="fr-FR"/>
        </a:p>
      </dgm:t>
    </dgm:pt>
    <dgm:pt modelId="{50613330-8D29-4D93-8AAC-FE97B5C3595E}" type="pres">
      <dgm:prSet presAssocID="{793472DC-2711-48BC-B6BC-70485B552152}" presName="hierChild3" presStyleCnt="0"/>
      <dgm:spPr/>
    </dgm:pt>
    <dgm:pt modelId="{EEE018EB-0DB6-4574-A3BC-E153D77FBBDF}" type="pres">
      <dgm:prSet presAssocID="{B0816973-6F0F-4286-BAED-982E972892C4}" presName="Name19" presStyleLbl="parChTrans1D2" presStyleIdx="1" presStyleCnt="5"/>
      <dgm:spPr/>
      <dgm:t>
        <a:bodyPr/>
        <a:lstStyle/>
        <a:p>
          <a:endParaRPr lang="fr-FR"/>
        </a:p>
      </dgm:t>
    </dgm:pt>
    <dgm:pt modelId="{7A8336C9-9FFD-4C16-9A7E-533177DE1F08}" type="pres">
      <dgm:prSet presAssocID="{A292F1F1-C2E8-4F78-99EB-261B3E1630C6}" presName="Name21" presStyleCnt="0"/>
      <dgm:spPr/>
    </dgm:pt>
    <dgm:pt modelId="{6D4DEB02-83AF-4247-AEA5-94E0278E7DCD}" type="pres">
      <dgm:prSet presAssocID="{A292F1F1-C2E8-4F78-99EB-261B3E1630C6}" presName="level2Shape" presStyleLbl="asst1" presStyleIdx="1" presStyleCnt="12"/>
      <dgm:spPr/>
      <dgm:t>
        <a:bodyPr/>
        <a:lstStyle/>
        <a:p>
          <a:endParaRPr lang="fr-FR"/>
        </a:p>
      </dgm:t>
    </dgm:pt>
    <dgm:pt modelId="{8B3F7DA5-565C-4850-BDA1-1ED573C5A817}" type="pres">
      <dgm:prSet presAssocID="{A292F1F1-C2E8-4F78-99EB-261B3E1630C6}" presName="hierChild3" presStyleCnt="0"/>
      <dgm:spPr/>
    </dgm:pt>
    <dgm:pt modelId="{23113C5F-D466-47A3-B9E0-844A5FCB0E0F}" type="pres">
      <dgm:prSet presAssocID="{77FAE11B-5B44-4F52-8900-7374B076B020}" presName="Name19" presStyleLbl="parChTrans1D2" presStyleIdx="2" presStyleCnt="5"/>
      <dgm:spPr/>
      <dgm:t>
        <a:bodyPr/>
        <a:lstStyle/>
        <a:p>
          <a:endParaRPr lang="fr-FR"/>
        </a:p>
      </dgm:t>
    </dgm:pt>
    <dgm:pt modelId="{5BA7C05E-AFB9-4043-BCC4-E20BD0C0259B}" type="pres">
      <dgm:prSet presAssocID="{07A83573-E2B8-43F5-B9C0-331C912AA3DE}" presName="Name21" presStyleCnt="0"/>
      <dgm:spPr/>
    </dgm:pt>
    <dgm:pt modelId="{34329CEB-81E4-41E7-AF1D-8FEB0F093DAC}" type="pres">
      <dgm:prSet presAssocID="{07A83573-E2B8-43F5-B9C0-331C912AA3DE}" presName="level2Shape" presStyleLbl="asst1" presStyleIdx="2" presStyleCnt="12"/>
      <dgm:spPr/>
      <dgm:t>
        <a:bodyPr/>
        <a:lstStyle/>
        <a:p>
          <a:endParaRPr lang="fr-FR"/>
        </a:p>
      </dgm:t>
    </dgm:pt>
    <dgm:pt modelId="{BA13738C-0764-4746-A6B4-6391D0E660A4}" type="pres">
      <dgm:prSet presAssocID="{07A83573-E2B8-43F5-B9C0-331C912AA3DE}" presName="hierChild3" presStyleCnt="0"/>
      <dgm:spPr/>
    </dgm:pt>
    <dgm:pt modelId="{F5FE2F22-137C-4376-8D74-64E08FEC6ECF}" type="pres">
      <dgm:prSet presAssocID="{D6F68508-648E-498A-87FB-20615758B6EF}" presName="Name19" presStyleLbl="parChTrans1D3" presStyleIdx="0" presStyleCnt="3"/>
      <dgm:spPr/>
      <dgm:t>
        <a:bodyPr/>
        <a:lstStyle/>
        <a:p>
          <a:endParaRPr lang="fr-FR"/>
        </a:p>
      </dgm:t>
    </dgm:pt>
    <dgm:pt modelId="{9C02B5B2-F5B0-4CB9-9B37-94E96A0414D9}" type="pres">
      <dgm:prSet presAssocID="{C991D895-988A-4522-BDB6-04F0280117FE}" presName="Name21" presStyleCnt="0"/>
      <dgm:spPr/>
    </dgm:pt>
    <dgm:pt modelId="{24F9DC55-1210-4281-8DF2-2D8C83BA2923}" type="pres">
      <dgm:prSet presAssocID="{C991D895-988A-4522-BDB6-04F0280117FE}" presName="level2Shape" presStyleLbl="asst1" presStyleIdx="3" presStyleCnt="12"/>
      <dgm:spPr/>
      <dgm:t>
        <a:bodyPr/>
        <a:lstStyle/>
        <a:p>
          <a:endParaRPr lang="fr-FR"/>
        </a:p>
      </dgm:t>
    </dgm:pt>
    <dgm:pt modelId="{5DA84C5A-A30E-4398-8244-CF5A13F41063}" type="pres">
      <dgm:prSet presAssocID="{C991D895-988A-4522-BDB6-04F0280117FE}" presName="hierChild3" presStyleCnt="0"/>
      <dgm:spPr/>
    </dgm:pt>
    <dgm:pt modelId="{31DC6327-5730-4712-8A21-FDC6CC24AA7A}" type="pres">
      <dgm:prSet presAssocID="{7E6D1B0E-E6E9-45B3-B268-0DD5D0A0BEA7}" presName="Name19" presStyleLbl="parChTrans1D4" presStyleIdx="0" presStyleCnt="4"/>
      <dgm:spPr/>
      <dgm:t>
        <a:bodyPr/>
        <a:lstStyle/>
        <a:p>
          <a:endParaRPr lang="fr-FR"/>
        </a:p>
      </dgm:t>
    </dgm:pt>
    <dgm:pt modelId="{49B290F4-26ED-4157-AC3A-C15B2FA81E76}" type="pres">
      <dgm:prSet presAssocID="{B026108E-5801-464D-948F-BB453C9D172F}" presName="Name21" presStyleCnt="0"/>
      <dgm:spPr/>
    </dgm:pt>
    <dgm:pt modelId="{29A9C587-EC29-434E-9F17-16D7F7F55B55}" type="pres">
      <dgm:prSet presAssocID="{B026108E-5801-464D-948F-BB453C9D172F}" presName="level2Shape" presStyleLbl="asst1" presStyleIdx="4" presStyleCnt="12"/>
      <dgm:spPr/>
      <dgm:t>
        <a:bodyPr/>
        <a:lstStyle/>
        <a:p>
          <a:endParaRPr lang="fr-FR"/>
        </a:p>
      </dgm:t>
    </dgm:pt>
    <dgm:pt modelId="{93A161B3-D3A9-4938-8EB4-4892AF5140E0}" type="pres">
      <dgm:prSet presAssocID="{B026108E-5801-464D-948F-BB453C9D172F}" presName="hierChild3" presStyleCnt="0"/>
      <dgm:spPr/>
    </dgm:pt>
    <dgm:pt modelId="{DE03FB01-A01F-42DF-88C4-211A24FA5A0F}" type="pres">
      <dgm:prSet presAssocID="{CD24E15A-C9C9-48D0-A484-87C7519199F1}" presName="Name19" presStyleLbl="parChTrans1D4" presStyleIdx="1" presStyleCnt="4"/>
      <dgm:spPr/>
      <dgm:t>
        <a:bodyPr/>
        <a:lstStyle/>
        <a:p>
          <a:endParaRPr lang="fr-FR"/>
        </a:p>
      </dgm:t>
    </dgm:pt>
    <dgm:pt modelId="{CD373A8B-6819-48AE-8FAF-E4B022EF339D}" type="pres">
      <dgm:prSet presAssocID="{1E7E91CA-AFC9-40AA-B19D-2E5213550D52}" presName="Name21" presStyleCnt="0"/>
      <dgm:spPr/>
    </dgm:pt>
    <dgm:pt modelId="{D88D310A-A6A3-4A38-835D-2B93C97F4FC7}" type="pres">
      <dgm:prSet presAssocID="{1E7E91CA-AFC9-40AA-B19D-2E5213550D52}" presName="level2Shape" presStyleLbl="asst1" presStyleIdx="5" presStyleCnt="12"/>
      <dgm:spPr/>
      <dgm:t>
        <a:bodyPr/>
        <a:lstStyle/>
        <a:p>
          <a:endParaRPr lang="fr-FR"/>
        </a:p>
      </dgm:t>
    </dgm:pt>
    <dgm:pt modelId="{196749C8-C3FB-4DF4-84CA-AC0CA2D3FE4A}" type="pres">
      <dgm:prSet presAssocID="{1E7E91CA-AFC9-40AA-B19D-2E5213550D52}" presName="hierChild3" presStyleCnt="0"/>
      <dgm:spPr/>
    </dgm:pt>
    <dgm:pt modelId="{ACF9DE6A-8D51-44D9-B031-88CDA94429C3}" type="pres">
      <dgm:prSet presAssocID="{8DC3A247-70BC-4412-97A1-ADC4588B7429}" presName="Name19" presStyleLbl="parChTrans1D4" presStyleIdx="2" presStyleCnt="4"/>
      <dgm:spPr/>
      <dgm:t>
        <a:bodyPr/>
        <a:lstStyle/>
        <a:p>
          <a:endParaRPr lang="fr-FR"/>
        </a:p>
      </dgm:t>
    </dgm:pt>
    <dgm:pt modelId="{FE1B77A8-5A66-4EAE-94A7-61EE389EABDF}" type="pres">
      <dgm:prSet presAssocID="{459FA864-1FF2-4D09-A834-0F0EE9104F16}" presName="Name21" presStyleCnt="0"/>
      <dgm:spPr/>
    </dgm:pt>
    <dgm:pt modelId="{96B1AD01-974E-4340-9BA4-B7CF66CFD93B}" type="pres">
      <dgm:prSet presAssocID="{459FA864-1FF2-4D09-A834-0F0EE9104F16}" presName="level2Shape" presStyleLbl="asst1" presStyleIdx="6" presStyleCnt="12"/>
      <dgm:spPr/>
      <dgm:t>
        <a:bodyPr/>
        <a:lstStyle/>
        <a:p>
          <a:endParaRPr lang="fr-FR"/>
        </a:p>
      </dgm:t>
    </dgm:pt>
    <dgm:pt modelId="{08383C51-171F-4E72-BCAE-FAD0B524C4F5}" type="pres">
      <dgm:prSet presAssocID="{459FA864-1FF2-4D09-A834-0F0EE9104F16}" presName="hierChild3" presStyleCnt="0"/>
      <dgm:spPr/>
    </dgm:pt>
    <dgm:pt modelId="{BA14FF60-9A6C-44A1-BE1D-A1A56A9003BA}" type="pres">
      <dgm:prSet presAssocID="{91F4AF29-A6F9-4401-8291-33D826F24981}" presName="Name19" presStyleLbl="parChTrans1D4" presStyleIdx="3" presStyleCnt="4"/>
      <dgm:spPr/>
      <dgm:t>
        <a:bodyPr/>
        <a:lstStyle/>
        <a:p>
          <a:endParaRPr lang="fr-FR"/>
        </a:p>
      </dgm:t>
    </dgm:pt>
    <dgm:pt modelId="{61F1D9C9-8C5E-4299-83D8-4936AE826638}" type="pres">
      <dgm:prSet presAssocID="{A1D5A44F-83BC-4B2D-8DB6-BA59C1BC3F48}" presName="Name21" presStyleCnt="0"/>
      <dgm:spPr/>
    </dgm:pt>
    <dgm:pt modelId="{AE409031-E803-49CA-BFAC-CEC6F33A972F}" type="pres">
      <dgm:prSet presAssocID="{A1D5A44F-83BC-4B2D-8DB6-BA59C1BC3F48}" presName="level2Shape" presStyleLbl="asst1" presStyleIdx="7" presStyleCnt="12"/>
      <dgm:spPr/>
      <dgm:t>
        <a:bodyPr/>
        <a:lstStyle/>
        <a:p>
          <a:endParaRPr lang="fr-FR"/>
        </a:p>
      </dgm:t>
    </dgm:pt>
    <dgm:pt modelId="{665C7566-1E41-49BA-A399-F03FAB68C4F5}" type="pres">
      <dgm:prSet presAssocID="{A1D5A44F-83BC-4B2D-8DB6-BA59C1BC3F48}" presName="hierChild3" presStyleCnt="0"/>
      <dgm:spPr/>
    </dgm:pt>
    <dgm:pt modelId="{86F3C1B5-1362-4C69-8CDF-D7D0D7CD7A13}" type="pres">
      <dgm:prSet presAssocID="{002801C9-77D4-4886-B462-9E0F04ED0E3A}" presName="Name19" presStyleLbl="parChTrans1D3" presStyleIdx="1" presStyleCnt="3"/>
      <dgm:spPr/>
      <dgm:t>
        <a:bodyPr/>
        <a:lstStyle/>
        <a:p>
          <a:endParaRPr lang="fr-FR"/>
        </a:p>
      </dgm:t>
    </dgm:pt>
    <dgm:pt modelId="{5B2F378C-6490-431D-A3A7-621606D88A59}" type="pres">
      <dgm:prSet presAssocID="{3DC20F53-78BC-4DA4-8994-C0BB11D43BCE}" presName="Name21" presStyleCnt="0"/>
      <dgm:spPr/>
    </dgm:pt>
    <dgm:pt modelId="{6513C975-CD09-4AFC-B771-79A6362F4575}" type="pres">
      <dgm:prSet presAssocID="{3DC20F53-78BC-4DA4-8994-C0BB11D43BCE}" presName="level2Shape" presStyleLbl="asst1" presStyleIdx="8" presStyleCnt="12"/>
      <dgm:spPr/>
      <dgm:t>
        <a:bodyPr/>
        <a:lstStyle/>
        <a:p>
          <a:endParaRPr lang="fr-FR"/>
        </a:p>
      </dgm:t>
    </dgm:pt>
    <dgm:pt modelId="{E6CBC5C2-2C33-4BC4-98C9-7B1172BA1753}" type="pres">
      <dgm:prSet presAssocID="{3DC20F53-78BC-4DA4-8994-C0BB11D43BCE}" presName="hierChild3" presStyleCnt="0"/>
      <dgm:spPr/>
    </dgm:pt>
    <dgm:pt modelId="{2BEE1609-B88F-4210-9E8F-830F849E695D}" type="pres">
      <dgm:prSet presAssocID="{B1506F74-F737-4F5F-B6C7-BA9183A00325}" presName="Name19" presStyleLbl="parChTrans1D2" presStyleIdx="3" presStyleCnt="5"/>
      <dgm:spPr/>
      <dgm:t>
        <a:bodyPr/>
        <a:lstStyle/>
        <a:p>
          <a:endParaRPr lang="fr-FR"/>
        </a:p>
      </dgm:t>
    </dgm:pt>
    <dgm:pt modelId="{B14BE6D0-F262-4193-A25D-8746730BE1BD}" type="pres">
      <dgm:prSet presAssocID="{48B1FAFB-B0FC-4967-93D6-B1606F73CC0B}" presName="Name21" presStyleCnt="0"/>
      <dgm:spPr/>
    </dgm:pt>
    <dgm:pt modelId="{12F41C94-547F-47DA-A99C-6EA17136A131}" type="pres">
      <dgm:prSet presAssocID="{48B1FAFB-B0FC-4967-93D6-B1606F73CC0B}" presName="level2Shape" presStyleLbl="asst1" presStyleIdx="9" presStyleCnt="12"/>
      <dgm:spPr/>
      <dgm:t>
        <a:bodyPr/>
        <a:lstStyle/>
        <a:p>
          <a:endParaRPr lang="fr-FR"/>
        </a:p>
      </dgm:t>
    </dgm:pt>
    <dgm:pt modelId="{564CBDFC-B84D-4439-AB0B-E1194743EF7C}" type="pres">
      <dgm:prSet presAssocID="{48B1FAFB-B0FC-4967-93D6-B1606F73CC0B}" presName="hierChild3" presStyleCnt="0"/>
      <dgm:spPr/>
    </dgm:pt>
    <dgm:pt modelId="{12157A1C-3B44-473F-82BA-7DE3614E8D72}" type="pres">
      <dgm:prSet presAssocID="{A030E1C9-6693-46F0-8BDA-DD9A6910A40A}" presName="Name19" presStyleLbl="parChTrans1D2" presStyleIdx="4" presStyleCnt="5"/>
      <dgm:spPr/>
      <dgm:t>
        <a:bodyPr/>
        <a:lstStyle/>
        <a:p>
          <a:endParaRPr lang="fr-FR"/>
        </a:p>
      </dgm:t>
    </dgm:pt>
    <dgm:pt modelId="{6690DEBB-B08F-4EF8-8E81-98FE1FCF1F4F}" type="pres">
      <dgm:prSet presAssocID="{4F9FB8E4-22B9-4A92-8A50-489A749C7336}" presName="Name21" presStyleCnt="0"/>
      <dgm:spPr/>
    </dgm:pt>
    <dgm:pt modelId="{D73C165B-7A14-4FED-9D0B-DEC0FD639B8D}" type="pres">
      <dgm:prSet presAssocID="{4F9FB8E4-22B9-4A92-8A50-489A749C7336}" presName="level2Shape" presStyleLbl="asst1" presStyleIdx="10" presStyleCnt="12"/>
      <dgm:spPr/>
      <dgm:t>
        <a:bodyPr/>
        <a:lstStyle/>
        <a:p>
          <a:endParaRPr lang="fr-FR"/>
        </a:p>
      </dgm:t>
    </dgm:pt>
    <dgm:pt modelId="{365F3A3C-4C94-43B0-80B4-C224064F0E22}" type="pres">
      <dgm:prSet presAssocID="{4F9FB8E4-22B9-4A92-8A50-489A749C7336}" presName="hierChild3" presStyleCnt="0"/>
      <dgm:spPr/>
    </dgm:pt>
    <dgm:pt modelId="{3E843D45-6764-45AA-91AF-B022E53AA223}" type="pres">
      <dgm:prSet presAssocID="{712E9DB7-1BC5-4E7A-985C-CDE8492986CA}" presName="Name19" presStyleLbl="parChTrans1D3" presStyleIdx="2" presStyleCnt="3"/>
      <dgm:spPr/>
      <dgm:t>
        <a:bodyPr/>
        <a:lstStyle/>
        <a:p>
          <a:endParaRPr lang="fr-FR"/>
        </a:p>
      </dgm:t>
    </dgm:pt>
    <dgm:pt modelId="{B3082BDD-E78A-4AC9-916E-D5A1824905D4}" type="pres">
      <dgm:prSet presAssocID="{11E64E11-27EA-4CD1-9F4B-D07511F4188A}" presName="Name21" presStyleCnt="0"/>
      <dgm:spPr/>
    </dgm:pt>
    <dgm:pt modelId="{B34A467B-E0F7-4BAA-A66B-3F4FC392E4FE}" type="pres">
      <dgm:prSet presAssocID="{11E64E11-27EA-4CD1-9F4B-D07511F4188A}" presName="level2Shape" presStyleLbl="asst1" presStyleIdx="11" presStyleCnt="12"/>
      <dgm:spPr/>
      <dgm:t>
        <a:bodyPr/>
        <a:lstStyle/>
        <a:p>
          <a:endParaRPr lang="fr-FR"/>
        </a:p>
      </dgm:t>
    </dgm:pt>
    <dgm:pt modelId="{E1A56C8B-8FAF-4898-8CB1-7C8CC0D24BFE}" type="pres">
      <dgm:prSet presAssocID="{11E64E11-27EA-4CD1-9F4B-D07511F4188A}" presName="hierChild3" presStyleCnt="0"/>
      <dgm:spPr/>
    </dgm:pt>
    <dgm:pt modelId="{A4B3B217-6A39-46BF-986C-812FDF2C1C69}" type="pres">
      <dgm:prSet presAssocID="{A23ACA17-C756-417A-A45B-306F02036744}" presName="bgShapesFlow" presStyleCnt="0"/>
      <dgm:spPr/>
    </dgm:pt>
  </dgm:ptLst>
  <dgm:cxnLst>
    <dgm:cxn modelId="{E6CE03C0-BBA6-4F87-B758-76B98B9A7268}" type="presOf" srcId="{002801C9-77D4-4886-B462-9E0F04ED0E3A}" destId="{86F3C1B5-1362-4C69-8CDF-D7D0D7CD7A13}" srcOrd="0" destOrd="0" presId="urn:microsoft.com/office/officeart/2005/8/layout/hierarchy6"/>
    <dgm:cxn modelId="{4B407186-4491-414A-A473-B6306DEBD06C}" type="presOf" srcId="{3DC20F53-78BC-4DA4-8994-C0BB11D43BCE}" destId="{6513C975-CD09-4AFC-B771-79A6362F4575}" srcOrd="0" destOrd="0" presId="urn:microsoft.com/office/officeart/2005/8/layout/hierarchy6"/>
    <dgm:cxn modelId="{604F7859-1C16-4B54-A5C3-2CCF12C4658E}" type="presOf" srcId="{4F9FB8E4-22B9-4A92-8A50-489A749C7336}" destId="{D73C165B-7A14-4FED-9D0B-DEC0FD639B8D}" srcOrd="0" destOrd="0" presId="urn:microsoft.com/office/officeart/2005/8/layout/hierarchy6"/>
    <dgm:cxn modelId="{E318CCD6-55D2-459B-9513-B6612430DDD1}" type="presOf" srcId="{48B1FAFB-B0FC-4967-93D6-B1606F73CC0B}" destId="{12F41C94-547F-47DA-A99C-6EA17136A131}" srcOrd="0" destOrd="0" presId="urn:microsoft.com/office/officeart/2005/8/layout/hierarchy6"/>
    <dgm:cxn modelId="{7DC289CC-2AA5-4BD5-A6B2-3B405CE2563B}" type="presOf" srcId="{CD24E15A-C9C9-48D0-A484-87C7519199F1}" destId="{DE03FB01-A01F-42DF-88C4-211A24FA5A0F}" srcOrd="0" destOrd="0" presId="urn:microsoft.com/office/officeart/2005/8/layout/hierarchy6"/>
    <dgm:cxn modelId="{D6738F54-1629-4D29-8A72-C892AA19502B}" type="presOf" srcId="{A33EE158-9F17-454E-A80E-DDB07EA40B47}" destId="{60F76F56-AA25-4471-B39C-08902F41A6B4}" srcOrd="0" destOrd="0" presId="urn:microsoft.com/office/officeart/2005/8/layout/hierarchy6"/>
    <dgm:cxn modelId="{F3FAEC52-2B27-4150-B92A-F2C8C573339E}" srcId="{C991D895-988A-4522-BDB6-04F0280117FE}" destId="{1E7E91CA-AFC9-40AA-B19D-2E5213550D52}" srcOrd="1" destOrd="0" parTransId="{CD24E15A-C9C9-48D0-A484-87C7519199F1}" sibTransId="{BE57D1E9-5F49-4DA1-A0AD-75D727F4A7EF}"/>
    <dgm:cxn modelId="{9500D54F-2F61-4607-BFE1-3811EDAD15DE}" srcId="{F9F107EB-77EC-4B51-A109-7F2FBD0A9580}" destId="{A292F1F1-C2E8-4F78-99EB-261B3E1630C6}" srcOrd="1" destOrd="0" parTransId="{B0816973-6F0F-4286-BAED-982E972892C4}" sibTransId="{4E2B3CC8-287F-42FC-87E0-AC5C2AF2A3B7}"/>
    <dgm:cxn modelId="{FF2E7586-C7C9-4915-9F2D-6CD314BC42DE}" srcId="{F9F107EB-77EC-4B51-A109-7F2FBD0A9580}" destId="{793472DC-2711-48BC-B6BC-70485B552152}" srcOrd="0" destOrd="0" parTransId="{A33EE158-9F17-454E-A80E-DDB07EA40B47}" sibTransId="{D8E82BF8-48A3-4D87-A9AB-0643062C7B2D}"/>
    <dgm:cxn modelId="{B5217CE3-F379-45B1-9525-43E6E4427EE4}" srcId="{4F9FB8E4-22B9-4A92-8A50-489A749C7336}" destId="{11E64E11-27EA-4CD1-9F4B-D07511F4188A}" srcOrd="0" destOrd="0" parTransId="{712E9DB7-1BC5-4E7A-985C-CDE8492986CA}" sibTransId="{BA29F750-28AB-4E8F-AA65-82757F70213A}"/>
    <dgm:cxn modelId="{EC0C3105-A869-4A00-9110-A9CD0E685491}" srcId="{07A83573-E2B8-43F5-B9C0-331C912AA3DE}" destId="{3DC20F53-78BC-4DA4-8994-C0BB11D43BCE}" srcOrd="1" destOrd="0" parTransId="{002801C9-77D4-4886-B462-9E0F04ED0E3A}" sibTransId="{38030B9A-BC6A-412C-B1AC-476A80B89E2B}"/>
    <dgm:cxn modelId="{5D08D8E5-95E0-473C-BA8F-BAA7F3D6C48B}" type="presOf" srcId="{A1D5A44F-83BC-4B2D-8DB6-BA59C1BC3F48}" destId="{AE409031-E803-49CA-BFAC-CEC6F33A972F}" srcOrd="0" destOrd="0" presId="urn:microsoft.com/office/officeart/2005/8/layout/hierarchy6"/>
    <dgm:cxn modelId="{A37FA005-6433-4C0E-AEA7-47764177E45C}" srcId="{07A83573-E2B8-43F5-B9C0-331C912AA3DE}" destId="{C991D895-988A-4522-BDB6-04F0280117FE}" srcOrd="0" destOrd="0" parTransId="{D6F68508-648E-498A-87FB-20615758B6EF}" sibTransId="{E3B5B9C0-6CE1-4787-A926-C73E3C5DBE96}"/>
    <dgm:cxn modelId="{0609011D-8794-4C94-B16A-DEDDAEEE3103}" srcId="{C991D895-988A-4522-BDB6-04F0280117FE}" destId="{A1D5A44F-83BC-4B2D-8DB6-BA59C1BC3F48}" srcOrd="3" destOrd="0" parTransId="{91F4AF29-A6F9-4401-8291-33D826F24981}" sibTransId="{3F6B239F-6E88-49D9-BF78-2DD007B6DB0A}"/>
    <dgm:cxn modelId="{9435693C-C5DC-40CD-9661-714D113E8470}" type="presOf" srcId="{07A83573-E2B8-43F5-B9C0-331C912AA3DE}" destId="{34329CEB-81E4-41E7-AF1D-8FEB0F093DAC}" srcOrd="0" destOrd="0" presId="urn:microsoft.com/office/officeart/2005/8/layout/hierarchy6"/>
    <dgm:cxn modelId="{0D5FEF77-BB66-48E4-8596-B0A4BAEB56ED}" srcId="{C991D895-988A-4522-BDB6-04F0280117FE}" destId="{459FA864-1FF2-4D09-A834-0F0EE9104F16}" srcOrd="2" destOrd="0" parTransId="{8DC3A247-70BC-4412-97A1-ADC4588B7429}" sibTransId="{635BA6EB-FCD9-4118-90F5-7F7593C1658F}"/>
    <dgm:cxn modelId="{3EA9C86D-96B4-4B3E-9E48-D16E2DD8931F}" type="presOf" srcId="{F9F107EB-77EC-4B51-A109-7F2FBD0A9580}" destId="{54BC1FC1-8EB8-441C-AB39-4B93F2D8B7C7}" srcOrd="0" destOrd="0" presId="urn:microsoft.com/office/officeart/2005/8/layout/hierarchy6"/>
    <dgm:cxn modelId="{45C18376-FF0B-4DB8-900C-48E482891834}" type="presOf" srcId="{B026108E-5801-464D-948F-BB453C9D172F}" destId="{29A9C587-EC29-434E-9F17-16D7F7F55B55}" srcOrd="0" destOrd="0" presId="urn:microsoft.com/office/officeart/2005/8/layout/hierarchy6"/>
    <dgm:cxn modelId="{1B1EEEB9-24F7-4E47-B341-0844D65B33F8}" type="presOf" srcId="{11E64E11-27EA-4CD1-9F4B-D07511F4188A}" destId="{B34A467B-E0F7-4BAA-A66B-3F4FC392E4FE}" srcOrd="0" destOrd="0" presId="urn:microsoft.com/office/officeart/2005/8/layout/hierarchy6"/>
    <dgm:cxn modelId="{FEA8064B-FF95-490F-B460-D67BF1B498EC}" srcId="{F9F107EB-77EC-4B51-A109-7F2FBD0A9580}" destId="{07A83573-E2B8-43F5-B9C0-331C912AA3DE}" srcOrd="2" destOrd="0" parTransId="{77FAE11B-5B44-4F52-8900-7374B076B020}" sibTransId="{45D00D0D-C0AB-4EDA-8D6A-F3770039A562}"/>
    <dgm:cxn modelId="{F29279C2-8C59-46F5-A95E-931B46F06557}" type="presOf" srcId="{D6F68508-648E-498A-87FB-20615758B6EF}" destId="{F5FE2F22-137C-4376-8D74-64E08FEC6ECF}" srcOrd="0" destOrd="0" presId="urn:microsoft.com/office/officeart/2005/8/layout/hierarchy6"/>
    <dgm:cxn modelId="{A6580069-3867-41E6-A7AB-5E846C459AAF}" type="presOf" srcId="{712E9DB7-1BC5-4E7A-985C-CDE8492986CA}" destId="{3E843D45-6764-45AA-91AF-B022E53AA223}" srcOrd="0" destOrd="0" presId="urn:microsoft.com/office/officeart/2005/8/layout/hierarchy6"/>
    <dgm:cxn modelId="{64C168B9-59FF-445E-81CF-23E77C03B1F5}" type="presOf" srcId="{91F4AF29-A6F9-4401-8291-33D826F24981}" destId="{BA14FF60-9A6C-44A1-BE1D-A1A56A9003BA}" srcOrd="0" destOrd="0" presId="urn:microsoft.com/office/officeart/2005/8/layout/hierarchy6"/>
    <dgm:cxn modelId="{0C0E8D59-DB0F-4E52-9EEE-9B3E65FB50F4}" type="presOf" srcId="{B1506F74-F737-4F5F-B6C7-BA9183A00325}" destId="{2BEE1609-B88F-4210-9E8F-830F849E695D}" srcOrd="0" destOrd="0" presId="urn:microsoft.com/office/officeart/2005/8/layout/hierarchy6"/>
    <dgm:cxn modelId="{B0E4C273-FC9C-4C36-A801-96F8FFF26A2D}" type="presOf" srcId="{1E7E91CA-AFC9-40AA-B19D-2E5213550D52}" destId="{D88D310A-A6A3-4A38-835D-2B93C97F4FC7}" srcOrd="0" destOrd="0" presId="urn:microsoft.com/office/officeart/2005/8/layout/hierarchy6"/>
    <dgm:cxn modelId="{49FFBD84-A25E-44EE-97D1-29B2121A073B}" srcId="{A23ACA17-C756-417A-A45B-306F02036744}" destId="{F9F107EB-77EC-4B51-A109-7F2FBD0A9580}" srcOrd="0" destOrd="0" parTransId="{9963C55C-8D85-4D27-871A-447F192C19F9}" sibTransId="{7339DA6C-09D5-4E08-A3B5-388959919974}"/>
    <dgm:cxn modelId="{44CC887D-7D60-469F-8717-7F2464EDE257}" srcId="{C991D895-988A-4522-BDB6-04F0280117FE}" destId="{B026108E-5801-464D-948F-BB453C9D172F}" srcOrd="0" destOrd="0" parTransId="{7E6D1B0E-E6E9-45B3-B268-0DD5D0A0BEA7}" sibTransId="{064120DE-1229-49EE-B43C-E9FA62698B09}"/>
    <dgm:cxn modelId="{EFF05A4F-DAB3-4E41-8E94-4AF8A7FF3410}" type="presOf" srcId="{C991D895-988A-4522-BDB6-04F0280117FE}" destId="{24F9DC55-1210-4281-8DF2-2D8C83BA2923}" srcOrd="0" destOrd="0" presId="urn:microsoft.com/office/officeart/2005/8/layout/hierarchy6"/>
    <dgm:cxn modelId="{E2F2F5E5-7B5E-4564-9E81-D09F06AF7A15}" srcId="{F9F107EB-77EC-4B51-A109-7F2FBD0A9580}" destId="{4F9FB8E4-22B9-4A92-8A50-489A749C7336}" srcOrd="4" destOrd="0" parTransId="{A030E1C9-6693-46F0-8BDA-DD9A6910A40A}" sibTransId="{93DC52E4-59A7-4D19-9512-088E0B22C71A}"/>
    <dgm:cxn modelId="{7FFCAB83-7F7D-4E11-BBFE-D0A1E5D28984}" type="presOf" srcId="{459FA864-1FF2-4D09-A834-0F0EE9104F16}" destId="{96B1AD01-974E-4340-9BA4-B7CF66CFD93B}" srcOrd="0" destOrd="0" presId="urn:microsoft.com/office/officeart/2005/8/layout/hierarchy6"/>
    <dgm:cxn modelId="{8E7B1D88-0317-4A68-8E48-D0EE8BB6344A}" type="presOf" srcId="{B0816973-6F0F-4286-BAED-982E972892C4}" destId="{EEE018EB-0DB6-4574-A3BC-E153D77FBBDF}" srcOrd="0" destOrd="0" presId="urn:microsoft.com/office/officeart/2005/8/layout/hierarchy6"/>
    <dgm:cxn modelId="{ED158DBE-4FE4-4647-9DAD-8903EB2BA8E7}" type="presOf" srcId="{77FAE11B-5B44-4F52-8900-7374B076B020}" destId="{23113C5F-D466-47A3-B9E0-844A5FCB0E0F}" srcOrd="0" destOrd="0" presId="urn:microsoft.com/office/officeart/2005/8/layout/hierarchy6"/>
    <dgm:cxn modelId="{F9A470A5-05F8-4522-883A-3452BD25C0AC}" type="presOf" srcId="{A23ACA17-C756-417A-A45B-306F02036744}" destId="{BA872154-1B5D-45FA-B7CD-4AF6EB3E6F8B}" srcOrd="0" destOrd="0" presId="urn:microsoft.com/office/officeart/2005/8/layout/hierarchy6"/>
    <dgm:cxn modelId="{3F806654-9A21-4EA3-91A8-018644EB13A9}" type="presOf" srcId="{793472DC-2711-48BC-B6BC-70485B552152}" destId="{BFF60245-85E8-4968-8DF3-FBD2BF821BEE}" srcOrd="0" destOrd="0" presId="urn:microsoft.com/office/officeart/2005/8/layout/hierarchy6"/>
    <dgm:cxn modelId="{9D09C316-39E6-4BBE-AF13-7520606508E5}" type="presOf" srcId="{A292F1F1-C2E8-4F78-99EB-261B3E1630C6}" destId="{6D4DEB02-83AF-4247-AEA5-94E0278E7DCD}" srcOrd="0" destOrd="0" presId="urn:microsoft.com/office/officeart/2005/8/layout/hierarchy6"/>
    <dgm:cxn modelId="{2F2C1D74-CD4A-4892-AE4D-2A22434AE40B}" srcId="{F9F107EB-77EC-4B51-A109-7F2FBD0A9580}" destId="{48B1FAFB-B0FC-4967-93D6-B1606F73CC0B}" srcOrd="3" destOrd="0" parTransId="{B1506F74-F737-4F5F-B6C7-BA9183A00325}" sibTransId="{01B94CA9-830E-4444-9CC2-DBDD0C3293CC}"/>
    <dgm:cxn modelId="{9ED88D3A-F59C-4727-ABF1-0D6A2CF6389A}" type="presOf" srcId="{A030E1C9-6693-46F0-8BDA-DD9A6910A40A}" destId="{12157A1C-3B44-473F-82BA-7DE3614E8D72}" srcOrd="0" destOrd="0" presId="urn:microsoft.com/office/officeart/2005/8/layout/hierarchy6"/>
    <dgm:cxn modelId="{817F809D-C691-404B-9C30-5AA317901208}" type="presOf" srcId="{8DC3A247-70BC-4412-97A1-ADC4588B7429}" destId="{ACF9DE6A-8D51-44D9-B031-88CDA94429C3}" srcOrd="0" destOrd="0" presId="urn:microsoft.com/office/officeart/2005/8/layout/hierarchy6"/>
    <dgm:cxn modelId="{5D035D9B-F2B6-48BB-8B5F-A208DD42AEA6}" type="presOf" srcId="{7E6D1B0E-E6E9-45B3-B268-0DD5D0A0BEA7}" destId="{31DC6327-5730-4712-8A21-FDC6CC24AA7A}" srcOrd="0" destOrd="0" presId="urn:microsoft.com/office/officeart/2005/8/layout/hierarchy6"/>
    <dgm:cxn modelId="{A66D197C-6AAC-4D60-A4A1-848116CCF645}" type="presParOf" srcId="{BA872154-1B5D-45FA-B7CD-4AF6EB3E6F8B}" destId="{7FF1AA35-B4AF-4BC9-A7EE-814AF39690A8}" srcOrd="0" destOrd="0" presId="urn:microsoft.com/office/officeart/2005/8/layout/hierarchy6"/>
    <dgm:cxn modelId="{9C9832EA-9042-4FA8-A57C-2C3051BE32C1}" type="presParOf" srcId="{7FF1AA35-B4AF-4BC9-A7EE-814AF39690A8}" destId="{7D10139F-74B2-46B2-86BF-10F7DA3FB08F}" srcOrd="0" destOrd="0" presId="urn:microsoft.com/office/officeart/2005/8/layout/hierarchy6"/>
    <dgm:cxn modelId="{793BADB9-AD33-4F6A-B0C5-AC1C48D47206}" type="presParOf" srcId="{7D10139F-74B2-46B2-86BF-10F7DA3FB08F}" destId="{5CA2FD1C-8101-4AAC-A806-4CB489C9A1B6}" srcOrd="0" destOrd="0" presId="urn:microsoft.com/office/officeart/2005/8/layout/hierarchy6"/>
    <dgm:cxn modelId="{C1A91C21-F46D-47E7-892F-2577D4EE5FC8}" type="presParOf" srcId="{5CA2FD1C-8101-4AAC-A806-4CB489C9A1B6}" destId="{54BC1FC1-8EB8-441C-AB39-4B93F2D8B7C7}" srcOrd="0" destOrd="0" presId="urn:microsoft.com/office/officeart/2005/8/layout/hierarchy6"/>
    <dgm:cxn modelId="{ABD2DDCA-0904-46F0-97C0-2B846DF1D6F9}" type="presParOf" srcId="{5CA2FD1C-8101-4AAC-A806-4CB489C9A1B6}" destId="{83BCC44C-F9CE-42CE-A118-0A93243B21D8}" srcOrd="1" destOrd="0" presId="urn:microsoft.com/office/officeart/2005/8/layout/hierarchy6"/>
    <dgm:cxn modelId="{1A605128-156A-4E73-8FF9-501E62F62BE8}" type="presParOf" srcId="{83BCC44C-F9CE-42CE-A118-0A93243B21D8}" destId="{60F76F56-AA25-4471-B39C-08902F41A6B4}" srcOrd="0" destOrd="0" presId="urn:microsoft.com/office/officeart/2005/8/layout/hierarchy6"/>
    <dgm:cxn modelId="{A07CD8F3-1BB7-4EF7-9B8D-62F254AE8C00}" type="presParOf" srcId="{83BCC44C-F9CE-42CE-A118-0A93243B21D8}" destId="{17BD10A9-899D-4A64-A24E-30B54C0DE6CC}" srcOrd="1" destOrd="0" presId="urn:microsoft.com/office/officeart/2005/8/layout/hierarchy6"/>
    <dgm:cxn modelId="{5546FDC8-5687-4916-BF8C-F8C969120A99}" type="presParOf" srcId="{17BD10A9-899D-4A64-A24E-30B54C0DE6CC}" destId="{BFF60245-85E8-4968-8DF3-FBD2BF821BEE}" srcOrd="0" destOrd="0" presId="urn:microsoft.com/office/officeart/2005/8/layout/hierarchy6"/>
    <dgm:cxn modelId="{40DF48B3-4A01-40AE-A8C0-DB9451B58E79}" type="presParOf" srcId="{17BD10A9-899D-4A64-A24E-30B54C0DE6CC}" destId="{50613330-8D29-4D93-8AAC-FE97B5C3595E}" srcOrd="1" destOrd="0" presId="urn:microsoft.com/office/officeart/2005/8/layout/hierarchy6"/>
    <dgm:cxn modelId="{7183E316-69D4-4D04-96D8-8290BF9D4AC0}" type="presParOf" srcId="{83BCC44C-F9CE-42CE-A118-0A93243B21D8}" destId="{EEE018EB-0DB6-4574-A3BC-E153D77FBBDF}" srcOrd="2" destOrd="0" presId="urn:microsoft.com/office/officeart/2005/8/layout/hierarchy6"/>
    <dgm:cxn modelId="{3645F90C-2D33-42D1-BAFB-C834D00CEEB9}" type="presParOf" srcId="{83BCC44C-F9CE-42CE-A118-0A93243B21D8}" destId="{7A8336C9-9FFD-4C16-9A7E-533177DE1F08}" srcOrd="3" destOrd="0" presId="urn:microsoft.com/office/officeart/2005/8/layout/hierarchy6"/>
    <dgm:cxn modelId="{D619C690-5D35-4676-B6DD-5092AD304647}" type="presParOf" srcId="{7A8336C9-9FFD-4C16-9A7E-533177DE1F08}" destId="{6D4DEB02-83AF-4247-AEA5-94E0278E7DCD}" srcOrd="0" destOrd="0" presId="urn:microsoft.com/office/officeart/2005/8/layout/hierarchy6"/>
    <dgm:cxn modelId="{7B8ABBC3-DBE4-4454-92E0-5BDC5D8E7183}" type="presParOf" srcId="{7A8336C9-9FFD-4C16-9A7E-533177DE1F08}" destId="{8B3F7DA5-565C-4850-BDA1-1ED573C5A817}" srcOrd="1" destOrd="0" presId="urn:microsoft.com/office/officeart/2005/8/layout/hierarchy6"/>
    <dgm:cxn modelId="{7B4DA584-4385-4132-A671-144DBF855D7C}" type="presParOf" srcId="{83BCC44C-F9CE-42CE-A118-0A93243B21D8}" destId="{23113C5F-D466-47A3-B9E0-844A5FCB0E0F}" srcOrd="4" destOrd="0" presId="urn:microsoft.com/office/officeart/2005/8/layout/hierarchy6"/>
    <dgm:cxn modelId="{63D6A12F-B75F-4693-872E-46BEE43EF4C2}" type="presParOf" srcId="{83BCC44C-F9CE-42CE-A118-0A93243B21D8}" destId="{5BA7C05E-AFB9-4043-BCC4-E20BD0C0259B}" srcOrd="5" destOrd="0" presId="urn:microsoft.com/office/officeart/2005/8/layout/hierarchy6"/>
    <dgm:cxn modelId="{9DA994D4-63CB-4ACC-BB96-053EC3876BEF}" type="presParOf" srcId="{5BA7C05E-AFB9-4043-BCC4-E20BD0C0259B}" destId="{34329CEB-81E4-41E7-AF1D-8FEB0F093DAC}" srcOrd="0" destOrd="0" presId="urn:microsoft.com/office/officeart/2005/8/layout/hierarchy6"/>
    <dgm:cxn modelId="{877428D0-052F-43C8-92B8-A00232654D8A}" type="presParOf" srcId="{5BA7C05E-AFB9-4043-BCC4-E20BD0C0259B}" destId="{BA13738C-0764-4746-A6B4-6391D0E660A4}" srcOrd="1" destOrd="0" presId="urn:microsoft.com/office/officeart/2005/8/layout/hierarchy6"/>
    <dgm:cxn modelId="{973AAEDD-5F5C-43C0-B7AA-F7B6040A13AA}" type="presParOf" srcId="{BA13738C-0764-4746-A6B4-6391D0E660A4}" destId="{F5FE2F22-137C-4376-8D74-64E08FEC6ECF}" srcOrd="0" destOrd="0" presId="urn:microsoft.com/office/officeart/2005/8/layout/hierarchy6"/>
    <dgm:cxn modelId="{94164C6C-8D6B-4FFC-9383-0A7568867A92}" type="presParOf" srcId="{BA13738C-0764-4746-A6B4-6391D0E660A4}" destId="{9C02B5B2-F5B0-4CB9-9B37-94E96A0414D9}" srcOrd="1" destOrd="0" presId="urn:microsoft.com/office/officeart/2005/8/layout/hierarchy6"/>
    <dgm:cxn modelId="{8C516914-0E6C-4041-AF02-6D38E96E3DDC}" type="presParOf" srcId="{9C02B5B2-F5B0-4CB9-9B37-94E96A0414D9}" destId="{24F9DC55-1210-4281-8DF2-2D8C83BA2923}" srcOrd="0" destOrd="0" presId="urn:microsoft.com/office/officeart/2005/8/layout/hierarchy6"/>
    <dgm:cxn modelId="{2DB4AFBD-1FBB-423E-95BE-89A784134F1D}" type="presParOf" srcId="{9C02B5B2-F5B0-4CB9-9B37-94E96A0414D9}" destId="{5DA84C5A-A30E-4398-8244-CF5A13F41063}" srcOrd="1" destOrd="0" presId="urn:microsoft.com/office/officeart/2005/8/layout/hierarchy6"/>
    <dgm:cxn modelId="{0678912C-526B-44AE-81B9-C724D63D2AD1}" type="presParOf" srcId="{5DA84C5A-A30E-4398-8244-CF5A13F41063}" destId="{31DC6327-5730-4712-8A21-FDC6CC24AA7A}" srcOrd="0" destOrd="0" presId="urn:microsoft.com/office/officeart/2005/8/layout/hierarchy6"/>
    <dgm:cxn modelId="{1EC2A0EE-2C8D-4C90-BD44-CEFCBDD43DBF}" type="presParOf" srcId="{5DA84C5A-A30E-4398-8244-CF5A13F41063}" destId="{49B290F4-26ED-4157-AC3A-C15B2FA81E76}" srcOrd="1" destOrd="0" presId="urn:microsoft.com/office/officeart/2005/8/layout/hierarchy6"/>
    <dgm:cxn modelId="{DE183FE0-B451-43A7-9421-992092C595EB}" type="presParOf" srcId="{49B290F4-26ED-4157-AC3A-C15B2FA81E76}" destId="{29A9C587-EC29-434E-9F17-16D7F7F55B55}" srcOrd="0" destOrd="0" presId="urn:microsoft.com/office/officeart/2005/8/layout/hierarchy6"/>
    <dgm:cxn modelId="{E1605C34-F7E8-41B8-9CF0-5F605808AE52}" type="presParOf" srcId="{49B290F4-26ED-4157-AC3A-C15B2FA81E76}" destId="{93A161B3-D3A9-4938-8EB4-4892AF5140E0}" srcOrd="1" destOrd="0" presId="urn:microsoft.com/office/officeart/2005/8/layout/hierarchy6"/>
    <dgm:cxn modelId="{33B48DBF-96BE-43A2-95A8-6002C9CD1D2F}" type="presParOf" srcId="{5DA84C5A-A30E-4398-8244-CF5A13F41063}" destId="{DE03FB01-A01F-42DF-88C4-211A24FA5A0F}" srcOrd="2" destOrd="0" presId="urn:microsoft.com/office/officeart/2005/8/layout/hierarchy6"/>
    <dgm:cxn modelId="{B93427E7-C670-44BB-87EF-D3A0B6E19567}" type="presParOf" srcId="{5DA84C5A-A30E-4398-8244-CF5A13F41063}" destId="{CD373A8B-6819-48AE-8FAF-E4B022EF339D}" srcOrd="3" destOrd="0" presId="urn:microsoft.com/office/officeart/2005/8/layout/hierarchy6"/>
    <dgm:cxn modelId="{07D4C19F-11E9-49DE-8FA9-3EB91E7E55F8}" type="presParOf" srcId="{CD373A8B-6819-48AE-8FAF-E4B022EF339D}" destId="{D88D310A-A6A3-4A38-835D-2B93C97F4FC7}" srcOrd="0" destOrd="0" presId="urn:microsoft.com/office/officeart/2005/8/layout/hierarchy6"/>
    <dgm:cxn modelId="{317DA6DF-E2BD-437A-9D3F-F013021B1A63}" type="presParOf" srcId="{CD373A8B-6819-48AE-8FAF-E4B022EF339D}" destId="{196749C8-C3FB-4DF4-84CA-AC0CA2D3FE4A}" srcOrd="1" destOrd="0" presId="urn:microsoft.com/office/officeart/2005/8/layout/hierarchy6"/>
    <dgm:cxn modelId="{DFBFB732-5363-4280-89EA-3E40CFA2B22B}" type="presParOf" srcId="{5DA84C5A-A30E-4398-8244-CF5A13F41063}" destId="{ACF9DE6A-8D51-44D9-B031-88CDA94429C3}" srcOrd="4" destOrd="0" presId="urn:microsoft.com/office/officeart/2005/8/layout/hierarchy6"/>
    <dgm:cxn modelId="{88BA3512-A31A-4A34-BF94-FD5F54D20C39}" type="presParOf" srcId="{5DA84C5A-A30E-4398-8244-CF5A13F41063}" destId="{FE1B77A8-5A66-4EAE-94A7-61EE389EABDF}" srcOrd="5" destOrd="0" presId="urn:microsoft.com/office/officeart/2005/8/layout/hierarchy6"/>
    <dgm:cxn modelId="{C4AB32D2-5BFD-4C1C-9AB3-032FDD5C991B}" type="presParOf" srcId="{FE1B77A8-5A66-4EAE-94A7-61EE389EABDF}" destId="{96B1AD01-974E-4340-9BA4-B7CF66CFD93B}" srcOrd="0" destOrd="0" presId="urn:microsoft.com/office/officeart/2005/8/layout/hierarchy6"/>
    <dgm:cxn modelId="{5208C596-9836-4547-9B13-89C896FCDB14}" type="presParOf" srcId="{FE1B77A8-5A66-4EAE-94A7-61EE389EABDF}" destId="{08383C51-171F-4E72-BCAE-FAD0B524C4F5}" srcOrd="1" destOrd="0" presId="urn:microsoft.com/office/officeart/2005/8/layout/hierarchy6"/>
    <dgm:cxn modelId="{B7578FD2-E7BC-4AD8-AB6D-E6FC53C37FD6}" type="presParOf" srcId="{5DA84C5A-A30E-4398-8244-CF5A13F41063}" destId="{BA14FF60-9A6C-44A1-BE1D-A1A56A9003BA}" srcOrd="6" destOrd="0" presId="urn:microsoft.com/office/officeart/2005/8/layout/hierarchy6"/>
    <dgm:cxn modelId="{ED0B5356-9CFF-4699-B204-841768DF4954}" type="presParOf" srcId="{5DA84C5A-A30E-4398-8244-CF5A13F41063}" destId="{61F1D9C9-8C5E-4299-83D8-4936AE826638}" srcOrd="7" destOrd="0" presId="urn:microsoft.com/office/officeart/2005/8/layout/hierarchy6"/>
    <dgm:cxn modelId="{401644A7-CAA2-4919-AC40-0051D70DC013}" type="presParOf" srcId="{61F1D9C9-8C5E-4299-83D8-4936AE826638}" destId="{AE409031-E803-49CA-BFAC-CEC6F33A972F}" srcOrd="0" destOrd="0" presId="urn:microsoft.com/office/officeart/2005/8/layout/hierarchy6"/>
    <dgm:cxn modelId="{634F0CEC-F691-4155-9A66-8F8433F4C1B3}" type="presParOf" srcId="{61F1D9C9-8C5E-4299-83D8-4936AE826638}" destId="{665C7566-1E41-49BA-A399-F03FAB68C4F5}" srcOrd="1" destOrd="0" presId="urn:microsoft.com/office/officeart/2005/8/layout/hierarchy6"/>
    <dgm:cxn modelId="{DF60376C-7A81-474B-B1D5-D6E0BFF60DE8}" type="presParOf" srcId="{BA13738C-0764-4746-A6B4-6391D0E660A4}" destId="{86F3C1B5-1362-4C69-8CDF-D7D0D7CD7A13}" srcOrd="2" destOrd="0" presId="urn:microsoft.com/office/officeart/2005/8/layout/hierarchy6"/>
    <dgm:cxn modelId="{5178C9CB-98B9-4AA7-AE3D-D414773663F9}" type="presParOf" srcId="{BA13738C-0764-4746-A6B4-6391D0E660A4}" destId="{5B2F378C-6490-431D-A3A7-621606D88A59}" srcOrd="3" destOrd="0" presId="urn:microsoft.com/office/officeart/2005/8/layout/hierarchy6"/>
    <dgm:cxn modelId="{135B51A3-2FE4-41F5-A242-F7BF05ABC375}" type="presParOf" srcId="{5B2F378C-6490-431D-A3A7-621606D88A59}" destId="{6513C975-CD09-4AFC-B771-79A6362F4575}" srcOrd="0" destOrd="0" presId="urn:microsoft.com/office/officeart/2005/8/layout/hierarchy6"/>
    <dgm:cxn modelId="{68B66CB2-32DB-4380-A34B-1876D2233B1E}" type="presParOf" srcId="{5B2F378C-6490-431D-A3A7-621606D88A59}" destId="{E6CBC5C2-2C33-4BC4-98C9-7B1172BA1753}" srcOrd="1" destOrd="0" presId="urn:microsoft.com/office/officeart/2005/8/layout/hierarchy6"/>
    <dgm:cxn modelId="{F592231D-C6A2-432D-BE10-E4B500A7C3ED}" type="presParOf" srcId="{83BCC44C-F9CE-42CE-A118-0A93243B21D8}" destId="{2BEE1609-B88F-4210-9E8F-830F849E695D}" srcOrd="6" destOrd="0" presId="urn:microsoft.com/office/officeart/2005/8/layout/hierarchy6"/>
    <dgm:cxn modelId="{4921353B-0D8C-4A17-B5A7-9EB4E931423E}" type="presParOf" srcId="{83BCC44C-F9CE-42CE-A118-0A93243B21D8}" destId="{B14BE6D0-F262-4193-A25D-8746730BE1BD}" srcOrd="7" destOrd="0" presId="urn:microsoft.com/office/officeart/2005/8/layout/hierarchy6"/>
    <dgm:cxn modelId="{A417F6E5-F70F-48F8-9442-3F9EE03D944D}" type="presParOf" srcId="{B14BE6D0-F262-4193-A25D-8746730BE1BD}" destId="{12F41C94-547F-47DA-A99C-6EA17136A131}" srcOrd="0" destOrd="0" presId="urn:microsoft.com/office/officeart/2005/8/layout/hierarchy6"/>
    <dgm:cxn modelId="{A4E7CD9C-74EE-4AC8-9BD8-11D7853B0314}" type="presParOf" srcId="{B14BE6D0-F262-4193-A25D-8746730BE1BD}" destId="{564CBDFC-B84D-4439-AB0B-E1194743EF7C}" srcOrd="1" destOrd="0" presId="urn:microsoft.com/office/officeart/2005/8/layout/hierarchy6"/>
    <dgm:cxn modelId="{EF3D3AE8-1A78-43EC-A27F-25EE8E5D3F1E}" type="presParOf" srcId="{83BCC44C-F9CE-42CE-A118-0A93243B21D8}" destId="{12157A1C-3B44-473F-82BA-7DE3614E8D72}" srcOrd="8" destOrd="0" presId="urn:microsoft.com/office/officeart/2005/8/layout/hierarchy6"/>
    <dgm:cxn modelId="{02AB1D27-5E56-487E-80E2-3E8F3B527399}" type="presParOf" srcId="{83BCC44C-F9CE-42CE-A118-0A93243B21D8}" destId="{6690DEBB-B08F-4EF8-8E81-98FE1FCF1F4F}" srcOrd="9" destOrd="0" presId="urn:microsoft.com/office/officeart/2005/8/layout/hierarchy6"/>
    <dgm:cxn modelId="{9B5FF9EA-46D4-4F69-AA72-0645E6DA420C}" type="presParOf" srcId="{6690DEBB-B08F-4EF8-8E81-98FE1FCF1F4F}" destId="{D73C165B-7A14-4FED-9D0B-DEC0FD639B8D}" srcOrd="0" destOrd="0" presId="urn:microsoft.com/office/officeart/2005/8/layout/hierarchy6"/>
    <dgm:cxn modelId="{B3DCF643-9F0E-42C2-B8FE-691851942483}" type="presParOf" srcId="{6690DEBB-B08F-4EF8-8E81-98FE1FCF1F4F}" destId="{365F3A3C-4C94-43B0-80B4-C224064F0E22}" srcOrd="1" destOrd="0" presId="urn:microsoft.com/office/officeart/2005/8/layout/hierarchy6"/>
    <dgm:cxn modelId="{D5AFF9F8-2653-462A-907C-3E711B75002D}" type="presParOf" srcId="{365F3A3C-4C94-43B0-80B4-C224064F0E22}" destId="{3E843D45-6764-45AA-91AF-B022E53AA223}" srcOrd="0" destOrd="0" presId="urn:microsoft.com/office/officeart/2005/8/layout/hierarchy6"/>
    <dgm:cxn modelId="{87598FAC-FF51-46E6-AF7F-F3AC7E906373}" type="presParOf" srcId="{365F3A3C-4C94-43B0-80B4-C224064F0E22}" destId="{B3082BDD-E78A-4AC9-916E-D5A1824905D4}" srcOrd="1" destOrd="0" presId="urn:microsoft.com/office/officeart/2005/8/layout/hierarchy6"/>
    <dgm:cxn modelId="{B16E66B1-DD16-4647-B660-D80235EF3DD9}" type="presParOf" srcId="{B3082BDD-E78A-4AC9-916E-D5A1824905D4}" destId="{B34A467B-E0F7-4BAA-A66B-3F4FC392E4FE}" srcOrd="0" destOrd="0" presId="urn:microsoft.com/office/officeart/2005/8/layout/hierarchy6"/>
    <dgm:cxn modelId="{896E314C-6870-480D-9274-1534B91E303F}" type="presParOf" srcId="{B3082BDD-E78A-4AC9-916E-D5A1824905D4}" destId="{E1A56C8B-8FAF-4898-8CB1-7C8CC0D24BFE}" srcOrd="1" destOrd="0" presId="urn:microsoft.com/office/officeart/2005/8/layout/hierarchy6"/>
    <dgm:cxn modelId="{0E1057CF-724B-47DA-BD07-4798ABA3A5D8}" type="presParOf" srcId="{BA872154-1B5D-45FA-B7CD-4AF6EB3E6F8B}" destId="{A4B3B217-6A39-46BF-986C-812FDF2C1C6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4BC1FC1-8EB8-441C-AB39-4B93F2D8B7C7}">
      <dsp:nvSpPr>
        <dsp:cNvPr id="0" name=""/>
        <dsp:cNvSpPr/>
      </dsp:nvSpPr>
      <dsp:spPr>
        <a:xfrm>
          <a:off x="2305321" y="445128"/>
          <a:ext cx="885629" cy="590419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CEO</a:t>
          </a:r>
          <a:endParaRPr lang="fr-FR" sz="1500" kern="1200" dirty="0"/>
        </a:p>
      </dsp:txBody>
      <dsp:txXfrm>
        <a:off x="2305321" y="445128"/>
        <a:ext cx="885629" cy="590419"/>
      </dsp:txXfrm>
    </dsp:sp>
    <dsp:sp modelId="{6CCF0707-7F16-45A4-AC74-7D47BC252257}">
      <dsp:nvSpPr>
        <dsp:cNvPr id="0" name=""/>
        <dsp:cNvSpPr/>
      </dsp:nvSpPr>
      <dsp:spPr>
        <a:xfrm>
          <a:off x="445498" y="1035548"/>
          <a:ext cx="2302637" cy="236167"/>
        </a:xfrm>
        <a:custGeom>
          <a:avLst/>
          <a:gdLst/>
          <a:ahLst/>
          <a:cxnLst/>
          <a:rect l="0" t="0" r="0" b="0"/>
          <a:pathLst>
            <a:path>
              <a:moveTo>
                <a:pt x="2302637" y="0"/>
              </a:moveTo>
              <a:lnTo>
                <a:pt x="2302637" y="118083"/>
              </a:lnTo>
              <a:lnTo>
                <a:pt x="0" y="118083"/>
              </a:lnTo>
              <a:lnTo>
                <a:pt x="0" y="23616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5979E-DFC9-4651-A6EF-4C132DEB995A}">
      <dsp:nvSpPr>
        <dsp:cNvPr id="0" name=""/>
        <dsp:cNvSpPr/>
      </dsp:nvSpPr>
      <dsp:spPr>
        <a:xfrm>
          <a:off x="2683" y="1271716"/>
          <a:ext cx="885629" cy="590419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Support</a:t>
          </a:r>
          <a:endParaRPr lang="fr-FR" sz="1500" kern="1200" dirty="0"/>
        </a:p>
      </dsp:txBody>
      <dsp:txXfrm>
        <a:off x="2683" y="1271716"/>
        <a:ext cx="885629" cy="590419"/>
      </dsp:txXfrm>
    </dsp:sp>
    <dsp:sp modelId="{18EF334D-D902-472C-BC66-EBE372FAE3A7}">
      <dsp:nvSpPr>
        <dsp:cNvPr id="0" name=""/>
        <dsp:cNvSpPr/>
      </dsp:nvSpPr>
      <dsp:spPr>
        <a:xfrm>
          <a:off x="1596817" y="1035548"/>
          <a:ext cx="1151318" cy="236167"/>
        </a:xfrm>
        <a:custGeom>
          <a:avLst/>
          <a:gdLst/>
          <a:ahLst/>
          <a:cxnLst/>
          <a:rect l="0" t="0" r="0" b="0"/>
          <a:pathLst>
            <a:path>
              <a:moveTo>
                <a:pt x="1151318" y="0"/>
              </a:moveTo>
              <a:lnTo>
                <a:pt x="1151318" y="118083"/>
              </a:lnTo>
              <a:lnTo>
                <a:pt x="0" y="118083"/>
              </a:lnTo>
              <a:lnTo>
                <a:pt x="0" y="23616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A0FA6-8A5A-43D4-9538-7AC298B2A97A}">
      <dsp:nvSpPr>
        <dsp:cNvPr id="0" name=""/>
        <dsp:cNvSpPr/>
      </dsp:nvSpPr>
      <dsp:spPr>
        <a:xfrm>
          <a:off x="1154002" y="1271716"/>
          <a:ext cx="885629" cy="590419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Sales</a:t>
          </a:r>
          <a:endParaRPr lang="fr-FR" sz="1500" kern="1200" dirty="0"/>
        </a:p>
      </dsp:txBody>
      <dsp:txXfrm>
        <a:off x="1154002" y="1271716"/>
        <a:ext cx="885629" cy="590419"/>
      </dsp:txXfrm>
    </dsp:sp>
    <dsp:sp modelId="{EDD9B72F-83C4-4D55-91F4-D0BAC6DA5AB7}">
      <dsp:nvSpPr>
        <dsp:cNvPr id="0" name=""/>
        <dsp:cNvSpPr/>
      </dsp:nvSpPr>
      <dsp:spPr>
        <a:xfrm>
          <a:off x="2702416" y="1035548"/>
          <a:ext cx="91440" cy="2361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16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4FF20-F32A-4BA0-AB55-A9994D854190}">
      <dsp:nvSpPr>
        <dsp:cNvPr id="0" name=""/>
        <dsp:cNvSpPr/>
      </dsp:nvSpPr>
      <dsp:spPr>
        <a:xfrm>
          <a:off x="2305321" y="1271716"/>
          <a:ext cx="885629" cy="590419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CTO</a:t>
          </a:r>
          <a:endParaRPr lang="fr-FR" sz="1500" kern="1200" dirty="0"/>
        </a:p>
      </dsp:txBody>
      <dsp:txXfrm>
        <a:off x="2305321" y="1271716"/>
        <a:ext cx="885629" cy="590419"/>
      </dsp:txXfrm>
    </dsp:sp>
    <dsp:sp modelId="{ADCEFC3C-5C97-4D0A-8174-D203C3A46D2F}">
      <dsp:nvSpPr>
        <dsp:cNvPr id="0" name=""/>
        <dsp:cNvSpPr/>
      </dsp:nvSpPr>
      <dsp:spPr>
        <a:xfrm>
          <a:off x="2172476" y="1862136"/>
          <a:ext cx="575659" cy="236167"/>
        </a:xfrm>
        <a:custGeom>
          <a:avLst/>
          <a:gdLst/>
          <a:ahLst/>
          <a:cxnLst/>
          <a:rect l="0" t="0" r="0" b="0"/>
          <a:pathLst>
            <a:path>
              <a:moveTo>
                <a:pt x="575659" y="0"/>
              </a:moveTo>
              <a:lnTo>
                <a:pt x="575659" y="118083"/>
              </a:lnTo>
              <a:lnTo>
                <a:pt x="0" y="118083"/>
              </a:lnTo>
              <a:lnTo>
                <a:pt x="0" y="23616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FC2D6-D065-4EC8-8B83-1A808BC4A514}">
      <dsp:nvSpPr>
        <dsp:cNvPr id="0" name=""/>
        <dsp:cNvSpPr/>
      </dsp:nvSpPr>
      <dsp:spPr>
        <a:xfrm>
          <a:off x="1729661" y="2098303"/>
          <a:ext cx="885629" cy="590419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Lead</a:t>
          </a:r>
          <a:r>
            <a:rPr lang="fr-FR" sz="1500" kern="1200" dirty="0" smtClean="0"/>
            <a:t> </a:t>
          </a:r>
          <a:r>
            <a:rPr lang="fr-FR" sz="1500" kern="1200" dirty="0" err="1" smtClean="0"/>
            <a:t>Dev</a:t>
          </a:r>
          <a:endParaRPr lang="fr-FR" sz="1500" kern="1200" dirty="0"/>
        </a:p>
      </dsp:txBody>
      <dsp:txXfrm>
        <a:off x="1729661" y="2098303"/>
        <a:ext cx="885629" cy="590419"/>
      </dsp:txXfrm>
    </dsp:sp>
    <dsp:sp modelId="{20209026-88F2-4A47-A1AE-9A34EC00DFAB}">
      <dsp:nvSpPr>
        <dsp:cNvPr id="0" name=""/>
        <dsp:cNvSpPr/>
      </dsp:nvSpPr>
      <dsp:spPr>
        <a:xfrm>
          <a:off x="445498" y="2688723"/>
          <a:ext cx="1726978" cy="236167"/>
        </a:xfrm>
        <a:custGeom>
          <a:avLst/>
          <a:gdLst/>
          <a:ahLst/>
          <a:cxnLst/>
          <a:rect l="0" t="0" r="0" b="0"/>
          <a:pathLst>
            <a:path>
              <a:moveTo>
                <a:pt x="1726978" y="0"/>
              </a:moveTo>
              <a:lnTo>
                <a:pt x="1726978" y="118083"/>
              </a:lnTo>
              <a:lnTo>
                <a:pt x="0" y="118083"/>
              </a:lnTo>
              <a:lnTo>
                <a:pt x="0" y="23616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9A95D-35A0-456D-87C1-12496E60D49C}">
      <dsp:nvSpPr>
        <dsp:cNvPr id="0" name=""/>
        <dsp:cNvSpPr/>
      </dsp:nvSpPr>
      <dsp:spPr>
        <a:xfrm>
          <a:off x="2683" y="2924891"/>
          <a:ext cx="885629" cy="590419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Dev</a:t>
          </a:r>
          <a:endParaRPr lang="fr-FR" sz="1500" kern="1200" dirty="0"/>
        </a:p>
      </dsp:txBody>
      <dsp:txXfrm>
        <a:off x="2683" y="2924891"/>
        <a:ext cx="885629" cy="590419"/>
      </dsp:txXfrm>
    </dsp:sp>
    <dsp:sp modelId="{695AD0BA-874D-4988-8127-856EAF2A624B}">
      <dsp:nvSpPr>
        <dsp:cNvPr id="0" name=""/>
        <dsp:cNvSpPr/>
      </dsp:nvSpPr>
      <dsp:spPr>
        <a:xfrm>
          <a:off x="1596817" y="2688723"/>
          <a:ext cx="575659" cy="236167"/>
        </a:xfrm>
        <a:custGeom>
          <a:avLst/>
          <a:gdLst/>
          <a:ahLst/>
          <a:cxnLst/>
          <a:rect l="0" t="0" r="0" b="0"/>
          <a:pathLst>
            <a:path>
              <a:moveTo>
                <a:pt x="575659" y="0"/>
              </a:moveTo>
              <a:lnTo>
                <a:pt x="575659" y="118083"/>
              </a:lnTo>
              <a:lnTo>
                <a:pt x="0" y="118083"/>
              </a:lnTo>
              <a:lnTo>
                <a:pt x="0" y="23616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F72AD-BDD4-4DC5-9CFD-8A1CC8E8C89E}">
      <dsp:nvSpPr>
        <dsp:cNvPr id="0" name=""/>
        <dsp:cNvSpPr/>
      </dsp:nvSpPr>
      <dsp:spPr>
        <a:xfrm>
          <a:off x="1154002" y="2924891"/>
          <a:ext cx="885629" cy="590419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Dev</a:t>
          </a:r>
          <a:endParaRPr lang="fr-FR" sz="1500" kern="1200" dirty="0"/>
        </a:p>
      </dsp:txBody>
      <dsp:txXfrm>
        <a:off x="1154002" y="2924891"/>
        <a:ext cx="885629" cy="590419"/>
      </dsp:txXfrm>
    </dsp:sp>
    <dsp:sp modelId="{8E659C4C-71F6-4A19-94FC-3200745283D1}">
      <dsp:nvSpPr>
        <dsp:cNvPr id="0" name=""/>
        <dsp:cNvSpPr/>
      </dsp:nvSpPr>
      <dsp:spPr>
        <a:xfrm>
          <a:off x="2172476" y="2688723"/>
          <a:ext cx="575659" cy="236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83"/>
              </a:lnTo>
              <a:lnTo>
                <a:pt x="575659" y="118083"/>
              </a:lnTo>
              <a:lnTo>
                <a:pt x="575659" y="23616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B0E9D-6B42-45B1-AEE7-C14962C516E2}">
      <dsp:nvSpPr>
        <dsp:cNvPr id="0" name=""/>
        <dsp:cNvSpPr/>
      </dsp:nvSpPr>
      <dsp:spPr>
        <a:xfrm>
          <a:off x="2305321" y="2924891"/>
          <a:ext cx="885629" cy="590419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Dev</a:t>
          </a:r>
          <a:endParaRPr lang="fr-FR" sz="1500" kern="1200" dirty="0"/>
        </a:p>
      </dsp:txBody>
      <dsp:txXfrm>
        <a:off x="2305321" y="2924891"/>
        <a:ext cx="885629" cy="590419"/>
      </dsp:txXfrm>
    </dsp:sp>
    <dsp:sp modelId="{41BB96CC-0061-4D9C-B31A-A014CFA2F570}">
      <dsp:nvSpPr>
        <dsp:cNvPr id="0" name=""/>
        <dsp:cNvSpPr/>
      </dsp:nvSpPr>
      <dsp:spPr>
        <a:xfrm>
          <a:off x="2172476" y="2688723"/>
          <a:ext cx="1726978" cy="236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83"/>
              </a:lnTo>
              <a:lnTo>
                <a:pt x="1726978" y="118083"/>
              </a:lnTo>
              <a:lnTo>
                <a:pt x="1726978" y="23616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9DB78-C210-485E-ADE3-FFC9B250217E}">
      <dsp:nvSpPr>
        <dsp:cNvPr id="0" name=""/>
        <dsp:cNvSpPr/>
      </dsp:nvSpPr>
      <dsp:spPr>
        <a:xfrm>
          <a:off x="3456639" y="2924891"/>
          <a:ext cx="885629" cy="590419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Dev</a:t>
          </a:r>
          <a:endParaRPr lang="fr-FR" sz="1500" kern="1200" dirty="0"/>
        </a:p>
      </dsp:txBody>
      <dsp:txXfrm>
        <a:off x="3456639" y="2924891"/>
        <a:ext cx="885629" cy="590419"/>
      </dsp:txXfrm>
    </dsp:sp>
    <dsp:sp modelId="{92C437D8-C199-4AAC-9CDA-39C760DB8771}">
      <dsp:nvSpPr>
        <dsp:cNvPr id="0" name=""/>
        <dsp:cNvSpPr/>
      </dsp:nvSpPr>
      <dsp:spPr>
        <a:xfrm>
          <a:off x="2748136" y="1862136"/>
          <a:ext cx="575659" cy="236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83"/>
              </a:lnTo>
              <a:lnTo>
                <a:pt x="575659" y="118083"/>
              </a:lnTo>
              <a:lnTo>
                <a:pt x="575659" y="23616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9207F-CB21-416F-BA31-6F60F2383D54}">
      <dsp:nvSpPr>
        <dsp:cNvPr id="0" name=""/>
        <dsp:cNvSpPr/>
      </dsp:nvSpPr>
      <dsp:spPr>
        <a:xfrm>
          <a:off x="2880980" y="2098303"/>
          <a:ext cx="885629" cy="590419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err="1" smtClean="0"/>
            <a:t>Admin</a:t>
          </a:r>
          <a:r>
            <a:rPr lang="fr-FR" sz="1500" kern="1200" smtClean="0"/>
            <a:t> Sys</a:t>
          </a:r>
          <a:endParaRPr lang="fr-FR" sz="1500" kern="1200" dirty="0"/>
        </a:p>
      </dsp:txBody>
      <dsp:txXfrm>
        <a:off x="2880980" y="2098303"/>
        <a:ext cx="885629" cy="590419"/>
      </dsp:txXfrm>
    </dsp:sp>
    <dsp:sp modelId="{B661105B-A5C1-4CA2-8BD0-A312308A3339}">
      <dsp:nvSpPr>
        <dsp:cNvPr id="0" name=""/>
        <dsp:cNvSpPr/>
      </dsp:nvSpPr>
      <dsp:spPr>
        <a:xfrm>
          <a:off x="2748136" y="1035548"/>
          <a:ext cx="1151318" cy="236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83"/>
              </a:lnTo>
              <a:lnTo>
                <a:pt x="1151318" y="118083"/>
              </a:lnTo>
              <a:lnTo>
                <a:pt x="1151318" y="23616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23743-5636-4F9C-B051-F02D86643CFB}">
      <dsp:nvSpPr>
        <dsp:cNvPr id="0" name=""/>
        <dsp:cNvSpPr/>
      </dsp:nvSpPr>
      <dsp:spPr>
        <a:xfrm>
          <a:off x="3456639" y="1271716"/>
          <a:ext cx="885629" cy="590419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RH</a:t>
          </a:r>
          <a:endParaRPr lang="fr-FR" sz="1500" kern="1200" dirty="0"/>
        </a:p>
      </dsp:txBody>
      <dsp:txXfrm>
        <a:off x="3456639" y="1271716"/>
        <a:ext cx="885629" cy="590419"/>
      </dsp:txXfrm>
    </dsp:sp>
    <dsp:sp modelId="{98315D1F-C9BD-4B21-B434-E44520176B7B}">
      <dsp:nvSpPr>
        <dsp:cNvPr id="0" name=""/>
        <dsp:cNvSpPr/>
      </dsp:nvSpPr>
      <dsp:spPr>
        <a:xfrm>
          <a:off x="2748136" y="1035548"/>
          <a:ext cx="2302637" cy="236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83"/>
              </a:lnTo>
              <a:lnTo>
                <a:pt x="2302637" y="118083"/>
              </a:lnTo>
              <a:lnTo>
                <a:pt x="2302637" y="23616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76B59-7928-4D73-B9D7-0E25D2CB34A1}">
      <dsp:nvSpPr>
        <dsp:cNvPr id="0" name=""/>
        <dsp:cNvSpPr/>
      </dsp:nvSpPr>
      <dsp:spPr>
        <a:xfrm>
          <a:off x="4607958" y="1271716"/>
          <a:ext cx="885629" cy="590419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Designer</a:t>
          </a:r>
          <a:endParaRPr lang="fr-FR" sz="1500" kern="1200" dirty="0"/>
        </a:p>
      </dsp:txBody>
      <dsp:txXfrm>
        <a:off x="4607958" y="1271716"/>
        <a:ext cx="885629" cy="590419"/>
      </dsp:txXfrm>
    </dsp:sp>
    <dsp:sp modelId="{4FA447FE-E7D7-4A81-B7F1-066A2FA37948}">
      <dsp:nvSpPr>
        <dsp:cNvPr id="0" name=""/>
        <dsp:cNvSpPr/>
      </dsp:nvSpPr>
      <dsp:spPr>
        <a:xfrm>
          <a:off x="5005053" y="1862136"/>
          <a:ext cx="91440" cy="2361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16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A3459-8F28-425B-964B-710F88981BA3}">
      <dsp:nvSpPr>
        <dsp:cNvPr id="0" name=""/>
        <dsp:cNvSpPr/>
      </dsp:nvSpPr>
      <dsp:spPr>
        <a:xfrm>
          <a:off x="4607958" y="2098303"/>
          <a:ext cx="885629" cy="590419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Stagiaire</a:t>
          </a:r>
          <a:endParaRPr lang="fr-FR" sz="1500" kern="1200" dirty="0"/>
        </a:p>
      </dsp:txBody>
      <dsp:txXfrm>
        <a:off x="4607958" y="2098303"/>
        <a:ext cx="885629" cy="59041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4BC1FC1-8EB8-441C-AB39-4B93F2D8B7C7}">
      <dsp:nvSpPr>
        <dsp:cNvPr id="0" name=""/>
        <dsp:cNvSpPr/>
      </dsp:nvSpPr>
      <dsp:spPr>
        <a:xfrm>
          <a:off x="2637549" y="331912"/>
          <a:ext cx="1013261" cy="675507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 </a:t>
          </a:r>
          <a:endParaRPr lang="fr-FR" sz="2900" kern="1200" dirty="0"/>
        </a:p>
      </dsp:txBody>
      <dsp:txXfrm>
        <a:off x="2637549" y="331912"/>
        <a:ext cx="1013261" cy="675507"/>
      </dsp:txXfrm>
    </dsp:sp>
    <dsp:sp modelId="{60F76F56-AA25-4471-B39C-08902F41A6B4}">
      <dsp:nvSpPr>
        <dsp:cNvPr id="0" name=""/>
        <dsp:cNvSpPr/>
      </dsp:nvSpPr>
      <dsp:spPr>
        <a:xfrm>
          <a:off x="509701" y="1007420"/>
          <a:ext cx="2634478" cy="270202"/>
        </a:xfrm>
        <a:custGeom>
          <a:avLst/>
          <a:gdLst/>
          <a:ahLst/>
          <a:cxnLst/>
          <a:rect l="0" t="0" r="0" b="0"/>
          <a:pathLst>
            <a:path>
              <a:moveTo>
                <a:pt x="2634478" y="0"/>
              </a:moveTo>
              <a:lnTo>
                <a:pt x="2634478" y="135101"/>
              </a:lnTo>
              <a:lnTo>
                <a:pt x="0" y="135101"/>
              </a:lnTo>
              <a:lnTo>
                <a:pt x="0" y="27020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60245-85E8-4968-8DF3-FBD2BF821BEE}">
      <dsp:nvSpPr>
        <dsp:cNvPr id="0" name=""/>
        <dsp:cNvSpPr/>
      </dsp:nvSpPr>
      <dsp:spPr>
        <a:xfrm>
          <a:off x="3070" y="1277623"/>
          <a:ext cx="1013261" cy="675507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 </a:t>
          </a:r>
          <a:endParaRPr lang="fr-FR" sz="2900" kern="1200" dirty="0"/>
        </a:p>
      </dsp:txBody>
      <dsp:txXfrm>
        <a:off x="3070" y="1277623"/>
        <a:ext cx="1013261" cy="675507"/>
      </dsp:txXfrm>
    </dsp:sp>
    <dsp:sp modelId="{EEE018EB-0DB6-4574-A3BC-E153D77FBBDF}">
      <dsp:nvSpPr>
        <dsp:cNvPr id="0" name=""/>
        <dsp:cNvSpPr/>
      </dsp:nvSpPr>
      <dsp:spPr>
        <a:xfrm>
          <a:off x="1826940" y="1007420"/>
          <a:ext cx="1317239" cy="270202"/>
        </a:xfrm>
        <a:custGeom>
          <a:avLst/>
          <a:gdLst/>
          <a:ahLst/>
          <a:cxnLst/>
          <a:rect l="0" t="0" r="0" b="0"/>
          <a:pathLst>
            <a:path>
              <a:moveTo>
                <a:pt x="1317239" y="0"/>
              </a:moveTo>
              <a:lnTo>
                <a:pt x="1317239" y="135101"/>
              </a:lnTo>
              <a:lnTo>
                <a:pt x="0" y="135101"/>
              </a:lnTo>
              <a:lnTo>
                <a:pt x="0" y="27020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DEB02-83AF-4247-AEA5-94E0278E7DCD}">
      <dsp:nvSpPr>
        <dsp:cNvPr id="0" name=""/>
        <dsp:cNvSpPr/>
      </dsp:nvSpPr>
      <dsp:spPr>
        <a:xfrm>
          <a:off x="1320309" y="1277623"/>
          <a:ext cx="1013261" cy="675507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 </a:t>
          </a:r>
          <a:endParaRPr lang="fr-FR" sz="2900" kern="1200" dirty="0"/>
        </a:p>
      </dsp:txBody>
      <dsp:txXfrm>
        <a:off x="1320309" y="1277623"/>
        <a:ext cx="1013261" cy="675507"/>
      </dsp:txXfrm>
    </dsp:sp>
    <dsp:sp modelId="{23113C5F-D466-47A3-B9E0-844A5FCB0E0F}">
      <dsp:nvSpPr>
        <dsp:cNvPr id="0" name=""/>
        <dsp:cNvSpPr/>
      </dsp:nvSpPr>
      <dsp:spPr>
        <a:xfrm>
          <a:off x="3098460" y="1007420"/>
          <a:ext cx="91440" cy="2702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20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29CEB-81E4-41E7-AF1D-8FEB0F093DAC}">
      <dsp:nvSpPr>
        <dsp:cNvPr id="0" name=""/>
        <dsp:cNvSpPr/>
      </dsp:nvSpPr>
      <dsp:spPr>
        <a:xfrm>
          <a:off x="2637549" y="1277623"/>
          <a:ext cx="1013261" cy="675507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 </a:t>
          </a:r>
          <a:endParaRPr lang="fr-FR" sz="2900" kern="1200" dirty="0"/>
        </a:p>
      </dsp:txBody>
      <dsp:txXfrm>
        <a:off x="2637549" y="1277623"/>
        <a:ext cx="1013261" cy="675507"/>
      </dsp:txXfrm>
    </dsp:sp>
    <dsp:sp modelId="{F5FE2F22-137C-4376-8D74-64E08FEC6ECF}">
      <dsp:nvSpPr>
        <dsp:cNvPr id="0" name=""/>
        <dsp:cNvSpPr/>
      </dsp:nvSpPr>
      <dsp:spPr>
        <a:xfrm>
          <a:off x="2485560" y="1953130"/>
          <a:ext cx="658619" cy="270202"/>
        </a:xfrm>
        <a:custGeom>
          <a:avLst/>
          <a:gdLst/>
          <a:ahLst/>
          <a:cxnLst/>
          <a:rect l="0" t="0" r="0" b="0"/>
          <a:pathLst>
            <a:path>
              <a:moveTo>
                <a:pt x="658619" y="0"/>
              </a:moveTo>
              <a:lnTo>
                <a:pt x="658619" y="135101"/>
              </a:lnTo>
              <a:lnTo>
                <a:pt x="0" y="135101"/>
              </a:lnTo>
              <a:lnTo>
                <a:pt x="0" y="27020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F9DC55-1210-4281-8DF2-2D8C83BA2923}">
      <dsp:nvSpPr>
        <dsp:cNvPr id="0" name=""/>
        <dsp:cNvSpPr/>
      </dsp:nvSpPr>
      <dsp:spPr>
        <a:xfrm>
          <a:off x="1978929" y="2223333"/>
          <a:ext cx="1013261" cy="675507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 </a:t>
          </a:r>
          <a:endParaRPr lang="fr-FR" sz="2900" kern="1200" dirty="0"/>
        </a:p>
      </dsp:txBody>
      <dsp:txXfrm>
        <a:off x="1978929" y="2223333"/>
        <a:ext cx="1013261" cy="675507"/>
      </dsp:txXfrm>
    </dsp:sp>
    <dsp:sp modelId="{31DC6327-5730-4712-8A21-FDC6CC24AA7A}">
      <dsp:nvSpPr>
        <dsp:cNvPr id="0" name=""/>
        <dsp:cNvSpPr/>
      </dsp:nvSpPr>
      <dsp:spPr>
        <a:xfrm>
          <a:off x="509701" y="2898840"/>
          <a:ext cx="1975859" cy="270202"/>
        </a:xfrm>
        <a:custGeom>
          <a:avLst/>
          <a:gdLst/>
          <a:ahLst/>
          <a:cxnLst/>
          <a:rect l="0" t="0" r="0" b="0"/>
          <a:pathLst>
            <a:path>
              <a:moveTo>
                <a:pt x="1975859" y="0"/>
              </a:moveTo>
              <a:lnTo>
                <a:pt x="1975859" y="135101"/>
              </a:lnTo>
              <a:lnTo>
                <a:pt x="0" y="135101"/>
              </a:lnTo>
              <a:lnTo>
                <a:pt x="0" y="27020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9C587-EC29-434E-9F17-16D7F7F55B55}">
      <dsp:nvSpPr>
        <dsp:cNvPr id="0" name=""/>
        <dsp:cNvSpPr/>
      </dsp:nvSpPr>
      <dsp:spPr>
        <a:xfrm>
          <a:off x="3070" y="3169043"/>
          <a:ext cx="1013261" cy="675507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 </a:t>
          </a:r>
          <a:endParaRPr lang="fr-FR" sz="2900" kern="1200" dirty="0"/>
        </a:p>
      </dsp:txBody>
      <dsp:txXfrm>
        <a:off x="3070" y="3169043"/>
        <a:ext cx="1013261" cy="675507"/>
      </dsp:txXfrm>
    </dsp:sp>
    <dsp:sp modelId="{DE03FB01-A01F-42DF-88C4-211A24FA5A0F}">
      <dsp:nvSpPr>
        <dsp:cNvPr id="0" name=""/>
        <dsp:cNvSpPr/>
      </dsp:nvSpPr>
      <dsp:spPr>
        <a:xfrm>
          <a:off x="1826940" y="2898840"/>
          <a:ext cx="658619" cy="270202"/>
        </a:xfrm>
        <a:custGeom>
          <a:avLst/>
          <a:gdLst/>
          <a:ahLst/>
          <a:cxnLst/>
          <a:rect l="0" t="0" r="0" b="0"/>
          <a:pathLst>
            <a:path>
              <a:moveTo>
                <a:pt x="658619" y="0"/>
              </a:moveTo>
              <a:lnTo>
                <a:pt x="658619" y="135101"/>
              </a:lnTo>
              <a:lnTo>
                <a:pt x="0" y="135101"/>
              </a:lnTo>
              <a:lnTo>
                <a:pt x="0" y="27020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D310A-A6A3-4A38-835D-2B93C97F4FC7}">
      <dsp:nvSpPr>
        <dsp:cNvPr id="0" name=""/>
        <dsp:cNvSpPr/>
      </dsp:nvSpPr>
      <dsp:spPr>
        <a:xfrm>
          <a:off x="1320309" y="3169043"/>
          <a:ext cx="1013261" cy="675507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 </a:t>
          </a:r>
          <a:endParaRPr lang="fr-FR" sz="2900" kern="1200" dirty="0"/>
        </a:p>
      </dsp:txBody>
      <dsp:txXfrm>
        <a:off x="1320309" y="3169043"/>
        <a:ext cx="1013261" cy="675507"/>
      </dsp:txXfrm>
    </dsp:sp>
    <dsp:sp modelId="{ACF9DE6A-8D51-44D9-B031-88CDA94429C3}">
      <dsp:nvSpPr>
        <dsp:cNvPr id="0" name=""/>
        <dsp:cNvSpPr/>
      </dsp:nvSpPr>
      <dsp:spPr>
        <a:xfrm>
          <a:off x="2485560" y="2898840"/>
          <a:ext cx="658619" cy="270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01"/>
              </a:lnTo>
              <a:lnTo>
                <a:pt x="658619" y="135101"/>
              </a:lnTo>
              <a:lnTo>
                <a:pt x="658619" y="27020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1AD01-974E-4340-9BA4-B7CF66CFD93B}">
      <dsp:nvSpPr>
        <dsp:cNvPr id="0" name=""/>
        <dsp:cNvSpPr/>
      </dsp:nvSpPr>
      <dsp:spPr>
        <a:xfrm>
          <a:off x="2637549" y="3169043"/>
          <a:ext cx="1013261" cy="675507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 </a:t>
          </a:r>
          <a:endParaRPr lang="fr-FR" sz="2900" kern="1200" dirty="0"/>
        </a:p>
      </dsp:txBody>
      <dsp:txXfrm>
        <a:off x="2637549" y="3169043"/>
        <a:ext cx="1013261" cy="675507"/>
      </dsp:txXfrm>
    </dsp:sp>
    <dsp:sp modelId="{BA14FF60-9A6C-44A1-BE1D-A1A56A9003BA}">
      <dsp:nvSpPr>
        <dsp:cNvPr id="0" name=""/>
        <dsp:cNvSpPr/>
      </dsp:nvSpPr>
      <dsp:spPr>
        <a:xfrm>
          <a:off x="2485560" y="2898840"/>
          <a:ext cx="1975859" cy="270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01"/>
              </a:lnTo>
              <a:lnTo>
                <a:pt x="1975859" y="135101"/>
              </a:lnTo>
              <a:lnTo>
                <a:pt x="1975859" y="27020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409031-E803-49CA-BFAC-CEC6F33A972F}">
      <dsp:nvSpPr>
        <dsp:cNvPr id="0" name=""/>
        <dsp:cNvSpPr/>
      </dsp:nvSpPr>
      <dsp:spPr>
        <a:xfrm>
          <a:off x="3954788" y="3169043"/>
          <a:ext cx="1013261" cy="675507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 </a:t>
          </a:r>
          <a:endParaRPr lang="fr-FR" sz="2900" kern="1200" dirty="0"/>
        </a:p>
      </dsp:txBody>
      <dsp:txXfrm>
        <a:off x="3954788" y="3169043"/>
        <a:ext cx="1013261" cy="675507"/>
      </dsp:txXfrm>
    </dsp:sp>
    <dsp:sp modelId="{86F3C1B5-1362-4C69-8CDF-D7D0D7CD7A13}">
      <dsp:nvSpPr>
        <dsp:cNvPr id="0" name=""/>
        <dsp:cNvSpPr/>
      </dsp:nvSpPr>
      <dsp:spPr>
        <a:xfrm>
          <a:off x="3144180" y="1953130"/>
          <a:ext cx="658619" cy="270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01"/>
              </a:lnTo>
              <a:lnTo>
                <a:pt x="658619" y="135101"/>
              </a:lnTo>
              <a:lnTo>
                <a:pt x="658619" y="27020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13C975-CD09-4AFC-B771-79A6362F4575}">
      <dsp:nvSpPr>
        <dsp:cNvPr id="0" name=""/>
        <dsp:cNvSpPr/>
      </dsp:nvSpPr>
      <dsp:spPr>
        <a:xfrm>
          <a:off x="3296169" y="2223333"/>
          <a:ext cx="1013261" cy="675507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 </a:t>
          </a:r>
          <a:endParaRPr lang="fr-FR" sz="2900" kern="1200" dirty="0"/>
        </a:p>
      </dsp:txBody>
      <dsp:txXfrm>
        <a:off x="3296169" y="2223333"/>
        <a:ext cx="1013261" cy="675507"/>
      </dsp:txXfrm>
    </dsp:sp>
    <dsp:sp modelId="{2BEE1609-B88F-4210-9E8F-830F849E695D}">
      <dsp:nvSpPr>
        <dsp:cNvPr id="0" name=""/>
        <dsp:cNvSpPr/>
      </dsp:nvSpPr>
      <dsp:spPr>
        <a:xfrm>
          <a:off x="3144180" y="1007420"/>
          <a:ext cx="1317239" cy="270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01"/>
              </a:lnTo>
              <a:lnTo>
                <a:pt x="1317239" y="135101"/>
              </a:lnTo>
              <a:lnTo>
                <a:pt x="1317239" y="27020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F41C94-547F-47DA-A99C-6EA17136A131}">
      <dsp:nvSpPr>
        <dsp:cNvPr id="0" name=""/>
        <dsp:cNvSpPr/>
      </dsp:nvSpPr>
      <dsp:spPr>
        <a:xfrm>
          <a:off x="3954788" y="1277623"/>
          <a:ext cx="1013261" cy="675507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 </a:t>
          </a:r>
          <a:endParaRPr lang="fr-FR" sz="2900" kern="1200" dirty="0"/>
        </a:p>
      </dsp:txBody>
      <dsp:txXfrm>
        <a:off x="3954788" y="1277623"/>
        <a:ext cx="1013261" cy="675507"/>
      </dsp:txXfrm>
    </dsp:sp>
    <dsp:sp modelId="{12157A1C-3B44-473F-82BA-7DE3614E8D72}">
      <dsp:nvSpPr>
        <dsp:cNvPr id="0" name=""/>
        <dsp:cNvSpPr/>
      </dsp:nvSpPr>
      <dsp:spPr>
        <a:xfrm>
          <a:off x="3144180" y="1007420"/>
          <a:ext cx="2634478" cy="270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01"/>
              </a:lnTo>
              <a:lnTo>
                <a:pt x="2634478" y="135101"/>
              </a:lnTo>
              <a:lnTo>
                <a:pt x="2634478" y="27020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C165B-7A14-4FED-9D0B-DEC0FD639B8D}">
      <dsp:nvSpPr>
        <dsp:cNvPr id="0" name=""/>
        <dsp:cNvSpPr/>
      </dsp:nvSpPr>
      <dsp:spPr>
        <a:xfrm>
          <a:off x="5272028" y="1277623"/>
          <a:ext cx="1013261" cy="675507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 </a:t>
          </a:r>
          <a:endParaRPr lang="fr-FR" sz="2900" kern="1200" dirty="0"/>
        </a:p>
      </dsp:txBody>
      <dsp:txXfrm>
        <a:off x="5272028" y="1277623"/>
        <a:ext cx="1013261" cy="675507"/>
      </dsp:txXfrm>
    </dsp:sp>
    <dsp:sp modelId="{3E843D45-6764-45AA-91AF-B022E53AA223}">
      <dsp:nvSpPr>
        <dsp:cNvPr id="0" name=""/>
        <dsp:cNvSpPr/>
      </dsp:nvSpPr>
      <dsp:spPr>
        <a:xfrm>
          <a:off x="5732938" y="1953130"/>
          <a:ext cx="91440" cy="2702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20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A467B-E0F7-4BAA-A66B-3F4FC392E4FE}">
      <dsp:nvSpPr>
        <dsp:cNvPr id="0" name=""/>
        <dsp:cNvSpPr/>
      </dsp:nvSpPr>
      <dsp:spPr>
        <a:xfrm>
          <a:off x="5272028" y="2223333"/>
          <a:ext cx="1013261" cy="675507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 </a:t>
          </a:r>
          <a:endParaRPr lang="fr-FR" sz="2900" kern="1200" dirty="0"/>
        </a:p>
      </dsp:txBody>
      <dsp:txXfrm>
        <a:off x="5272028" y="2223333"/>
        <a:ext cx="1013261" cy="675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8787-5F88-4BF5-ABD7-A15F2B2C3A22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E3D6-1C0A-4821-9705-A1BB5EE4297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8787-5F88-4BF5-ABD7-A15F2B2C3A22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E3D6-1C0A-4821-9705-A1BB5EE4297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8787-5F88-4BF5-ABD7-A15F2B2C3A22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E3D6-1C0A-4821-9705-A1BB5EE4297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8787-5F88-4BF5-ABD7-A15F2B2C3A22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E3D6-1C0A-4821-9705-A1BB5EE4297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8787-5F88-4BF5-ABD7-A15F2B2C3A22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E3D6-1C0A-4821-9705-A1BB5EE4297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8787-5F88-4BF5-ABD7-A15F2B2C3A22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E3D6-1C0A-4821-9705-A1BB5EE4297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8787-5F88-4BF5-ABD7-A15F2B2C3A22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E3D6-1C0A-4821-9705-A1BB5EE4297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8787-5F88-4BF5-ABD7-A15F2B2C3A22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E3D6-1C0A-4821-9705-A1BB5EE4297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8787-5F88-4BF5-ABD7-A15F2B2C3A22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E3D6-1C0A-4821-9705-A1BB5EE4297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8787-5F88-4BF5-ABD7-A15F2B2C3A22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E3D6-1C0A-4821-9705-A1BB5EE4297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8787-5F88-4BF5-ABD7-A15F2B2C3A22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E3D6-1C0A-4821-9705-A1BB5EE4297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48787-5F88-4BF5-ABD7-A15F2B2C3A22}" type="datetimeFigureOut">
              <a:rPr lang="fr-FR" smtClean="0"/>
              <a:pPr/>
              <a:t>19/10/2016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AE3D6-1C0A-4821-9705-A1BB5EE4297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/>
        </p:nvGraphicFramePr>
        <p:xfrm>
          <a:off x="1524000" y="1340768"/>
          <a:ext cx="5496272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/>
        </p:nvGraphicFramePr>
        <p:xfrm>
          <a:off x="1524000" y="1124744"/>
          <a:ext cx="628836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28</Words>
  <Application>Microsoft Office PowerPoint</Application>
  <PresentationFormat>Affichage à l'écran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Tritt</dc:creator>
  <cp:lastModifiedBy>Tritt</cp:lastModifiedBy>
  <cp:revision>12</cp:revision>
  <dcterms:created xsi:type="dcterms:W3CDTF">2016-10-19T18:57:49Z</dcterms:created>
  <dcterms:modified xsi:type="dcterms:W3CDTF">2016-10-19T22:07:42Z</dcterms:modified>
</cp:coreProperties>
</file>