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tableStyles.xml" ContentType="application/vnd.openxmlformats-officedocument.presentationml.tableStyle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Layouts/slideLayout87.xml" ContentType="application/vnd.openxmlformats-officedocument.presentationml.slideLayout+xml"/>
  <Default Extension="png" ContentType="image/png"/>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notesSlides/notesSlide3.xml" ContentType="application/vnd.openxmlformats-officedocument.presentationml.notesSlide+xml"/>
  <Override PartName="/customXml/itemProps2.xml" ContentType="application/vnd.openxmlformats-officedocument.customXmlProperties+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presentation.xml" ContentType="application/vnd.openxmlformats-officedocument.presentationml.presentation.main+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88.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customXml/itemProps3.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84.xml" ContentType="application/vnd.openxmlformats-officedocument.presentationml.slideLayout+xml"/>
  <Default Extension="rels" ContentType="application/vnd.openxmlformats-package.relationships+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slideLayouts/slideLayout89.xml" ContentType="application/vnd.openxmlformats-officedocument.presentationml.slideLayout+xml"/>
  <Override PartName="/ppt/theme/theme8.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Masters/slideMaster7.xml" ContentType="application/vnd.openxmlformats-officedocument.presentationml.slideMaster+xml"/>
  <Override PartName="/ppt/theme/theme9.xml" ContentType="application/vnd.openxmlformats-officedocument.theme+xml"/>
  <Default Extension="jpg" ContentType="image/jpeg"/>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customXml/itemProps1.xml" ContentType="application/vnd.openxmlformats-officedocument.customXmlProperties+xml"/>
  <Override PartName="/ppt/theme/theme1.xml" ContentType="application/vnd.openxmlformats-officedocument.theme+xml"/>
  <Override PartName="/ppt/slideLayouts/slideLayout5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 id="2147483733" r:id="rId3"/>
    <p:sldMasterId id="2147483754" r:id="rId4"/>
    <p:sldMasterId id="2147483774" r:id="rId5"/>
    <p:sldMasterId id="2147483776" r:id="rId6"/>
    <p:sldMasterId id="2147483788" r:id="rId7"/>
  </p:sldMasterIdLst>
  <p:notesMasterIdLst>
    <p:notesMasterId r:id="rId24"/>
  </p:notesMasterIdLst>
  <p:handoutMasterIdLst>
    <p:handoutMasterId r:id="rId25"/>
  </p:handoutMasterIdLst>
  <p:sldIdLst>
    <p:sldId id="430" r:id="rId8"/>
    <p:sldId id="464" r:id="rId9"/>
    <p:sldId id="475" r:id="rId10"/>
    <p:sldId id="465" r:id="rId11"/>
    <p:sldId id="468" r:id="rId12"/>
    <p:sldId id="448" r:id="rId13"/>
    <p:sldId id="469" r:id="rId14"/>
    <p:sldId id="474" r:id="rId15"/>
    <p:sldId id="473" r:id="rId16"/>
    <p:sldId id="470" r:id="rId17"/>
    <p:sldId id="471" r:id="rId18"/>
    <p:sldId id="472" r:id="rId19"/>
    <p:sldId id="460" r:id="rId20"/>
    <p:sldId id="476" r:id="rId21"/>
    <p:sldId id="271" r:id="rId22"/>
    <p:sldId id="477" r:id="rId2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203ABEB-2F91-4EB4-811D-90E6A31DF5A2}">
          <p14:sldIdLst>
            <p14:sldId id="430"/>
            <p14:sldId id="464"/>
            <p14:sldId id="475"/>
          </p14:sldIdLst>
        </p14:section>
        <p14:section name="Body of Presentation" id="{3134B837-DC82-4AD0-A289-C27747844212}">
          <p14:sldIdLst>
            <p14:sldId id="465"/>
            <p14:sldId id="468"/>
            <p14:sldId id="448"/>
            <p14:sldId id="469"/>
            <p14:sldId id="474"/>
            <p14:sldId id="473"/>
            <p14:sldId id="470"/>
            <p14:sldId id="471"/>
            <p14:sldId id="472"/>
            <p14:sldId id="460"/>
            <p14:sldId id="476"/>
            <p14:sldId id="271"/>
            <p14:sldId id="477"/>
          </p14:sldIdLst>
        </p14:section>
        <p14:section name="Optional Components" id="{5D9C9D25-F193-4E3C-8E41-E580CD8313B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BC46"/>
    <a:srgbClr val="EF4423"/>
    <a:srgbClr val="457EC1"/>
    <a:srgbClr val="59CC0E"/>
    <a:srgbClr val="0087FF"/>
    <a:srgbClr val="FF3C00"/>
    <a:srgbClr val="FFFFFF"/>
    <a:srgbClr val="F8F57B"/>
    <a:srgbClr val="000000"/>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448" autoAdjust="0"/>
    <p:restoredTop sz="96980" autoAdjust="0"/>
  </p:normalViewPr>
  <p:slideViewPr>
    <p:cSldViewPr snapToGrid="0" snapToObjects="1">
      <p:cViewPr varScale="1">
        <p:scale>
          <a:sx n="110" d="100"/>
          <a:sy n="110" d="100"/>
        </p:scale>
        <p:origin x="-738" y="-78"/>
      </p:cViewPr>
      <p:guideLst>
        <p:guide orient="horz" pos="144"/>
        <p:guide orient="horz" pos="1200"/>
        <p:guide orient="horz" pos="2173"/>
        <p:guide orient="horz" pos="4176"/>
        <p:guide orient="horz" pos="1488"/>
        <p:guide orient="horz" pos="454"/>
        <p:guide pos="3840"/>
        <p:guide pos="327"/>
        <p:guide pos="1190"/>
        <p:guide pos="7350"/>
        <p:guide pos="7063"/>
        <p:guide pos="611"/>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80" d="100"/>
          <a:sy n="80" d="100"/>
        </p:scale>
        <p:origin x="-292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notesMaster" Target="notesMasters/notesMaster1.xml"/><Relationship Id="rId32" Type="http://schemas.openxmlformats.org/officeDocument/2006/relationships/customXml" Target="../customXml/item3.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customXml" Target="../customXml/item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 Id="rId30"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9/14/2011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9/14/2011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9/14/2011 4:23 PM</a:t>
            </a:fld>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9/14/2011 4:23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6</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9/14/2011 4:23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10</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9/14/2011 4:23 PM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jp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jp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accent1"/>
                    </a:gs>
                    <a:gs pos="86000">
                      <a:schemeClr val="accent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accent1"/>
                  </a:gs>
                  <a:gs pos="86000">
                    <a:schemeClr val="accent1"/>
                  </a:gs>
                </a:gsLst>
                <a:lin ang="5400000" scaled="0"/>
              </a:gradFill>
              <a:effectLst/>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203941" cy="6849517"/>
          </a:xfrm>
          <a:prstGeom prst="rect">
            <a:avLst/>
          </a:prstGeom>
        </p:spPr>
      </p:pic>
    </p:spTree>
    <p:extLst>
      <p:ext uri="{BB962C8B-B14F-4D97-AF65-F5344CB8AC3E}">
        <p14:creationId xmlns:p14="http://schemas.microsoft.com/office/powerpoint/2010/main" val="20042554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4136" y="1364776"/>
            <a:ext cx="5188326" cy="1635832"/>
          </a:xfrm>
        </p:spPr>
        <p:txBody>
          <a:bodyPr lIns="0"/>
          <a:lstStyle>
            <a:lvl1pPr marL="347920" indent="-347920">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84774" y="1364776"/>
            <a:ext cx="5180251" cy="1688154"/>
          </a:xfrm>
        </p:spPr>
        <p:txBody>
          <a:bodyPr lIns="0"/>
          <a:lstStyle>
            <a:lvl1pPr marL="347920" indent="-347920">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Fifth level</a:t>
            </a:r>
            <a:endParaRPr lang="en-US" dirty="0"/>
          </a:p>
        </p:txBody>
      </p:sp>
      <p:sp>
        <p:nvSpPr>
          <p:cNvPr id="9" name="Date Placeholder 8"/>
          <p:cNvSpPr>
            <a:spLocks noGrp="1"/>
          </p:cNvSpPr>
          <p:nvPr>
            <p:ph type="dt" sz="half" idx="14"/>
          </p:nvPr>
        </p:nvSpPr>
        <p:spPr>
          <a:xfrm>
            <a:off x="1206793" y="6324600"/>
            <a:ext cx="1221110" cy="152400"/>
          </a:xfrm>
          <a:prstGeom prst="rect">
            <a:avLst/>
          </a:prstGeom>
        </p:spPr>
        <p:txBody>
          <a:bodyPr lIns="121899" tIns="60949" rIns="121899" bIns="60949"/>
          <a:lstStyle/>
          <a:p>
            <a:fld id="{B2863303-CC64-46A5-B0FA-50C96ED61598}" type="datetime1">
              <a:rPr lang="en-US" smtClean="0"/>
              <a:t>9/14/2011</a:t>
            </a:fld>
            <a:endParaRPr lang="en-US" dirty="0"/>
          </a:p>
        </p:txBody>
      </p:sp>
      <p:sp>
        <p:nvSpPr>
          <p:cNvPr id="10" name="Slide Number Placeholder 9"/>
          <p:cNvSpPr>
            <a:spLocks noGrp="1"/>
          </p:cNvSpPr>
          <p:nvPr>
            <p:ph type="sldNum" sz="quarter" idx="15"/>
          </p:nvPr>
        </p:nvSpPr>
        <p:spPr>
          <a:xfrm>
            <a:off x="614135" y="6324600"/>
            <a:ext cx="516287" cy="152400"/>
          </a:xfrm>
          <a:prstGeom prst="rect">
            <a:avLst/>
          </a:prstGeom>
        </p:spPr>
        <p:txBody>
          <a:bodyPr lIns="121899" tIns="60949" rIns="121899" bIns="60949"/>
          <a:lstStyle/>
          <a:p>
            <a:pPr algn="l"/>
            <a:r>
              <a:rPr lang="en-US" smtClean="0"/>
              <a:t>PAGE </a:t>
            </a:r>
            <a:fld id="{711B4CA8-52BE-46B1-A536-58CE1A3FAF74}" type="slidenum">
              <a:rPr lang="en-US" smtClean="0"/>
              <a:pPr algn="l"/>
              <a:t>‹#›</a:t>
            </a:fld>
            <a:endParaRPr lang="en-US" dirty="0"/>
          </a:p>
        </p:txBody>
      </p:sp>
      <p:sp>
        <p:nvSpPr>
          <p:cNvPr id="11" name="Footer Placeholder 10"/>
          <p:cNvSpPr>
            <a:spLocks noGrp="1"/>
          </p:cNvSpPr>
          <p:nvPr>
            <p:ph type="ftr" sz="quarter" idx="16"/>
          </p:nvPr>
        </p:nvSpPr>
        <p:spPr>
          <a:xfrm>
            <a:off x="614137" y="6461650"/>
            <a:ext cx="1813766" cy="128575"/>
          </a:xfrm>
          <a:prstGeom prst="rect">
            <a:avLst/>
          </a:prstGeom>
        </p:spPr>
        <p:txBody>
          <a:bodyPr lIns="121899" tIns="60949" rIns="121899" bIns="60949"/>
          <a:lstStyle/>
          <a:p>
            <a:pPr algn="l"/>
            <a:r>
              <a:rPr lang="en-US" smtClean="0"/>
              <a:t>MICROSOFT CONFIDENTIAL</a:t>
            </a:r>
            <a:endParaRPr lang="en-US" dirty="0"/>
          </a:p>
        </p:txBody>
      </p:sp>
      <p:sp>
        <p:nvSpPr>
          <p:cNvPr id="12"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28383897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3" y="6324600"/>
            <a:ext cx="1221110" cy="152400"/>
          </a:xfrm>
          <a:prstGeom prst="rect">
            <a:avLst/>
          </a:prstGeom>
        </p:spPr>
        <p:txBody>
          <a:bodyPr lIns="121899" tIns="60949" rIns="121899" bIns="60949"/>
          <a:lstStyle/>
          <a:p>
            <a:fld id="{EC5D9FC8-00D4-4E62-B79F-0DB35C5AD30E}" type="datetime1">
              <a:rPr lang="en-US" smtClean="0"/>
              <a:t>9/14/2011</a:t>
            </a:fld>
            <a:endParaRPr lang="en-US" dirty="0"/>
          </a:p>
        </p:txBody>
      </p:sp>
      <p:sp>
        <p:nvSpPr>
          <p:cNvPr id="10" name="Slide Number Placeholder 9"/>
          <p:cNvSpPr>
            <a:spLocks noGrp="1"/>
          </p:cNvSpPr>
          <p:nvPr>
            <p:ph type="sldNum" sz="quarter" idx="16"/>
          </p:nvPr>
        </p:nvSpPr>
        <p:spPr>
          <a:xfrm>
            <a:off x="614135" y="6324600"/>
            <a:ext cx="516287" cy="152400"/>
          </a:xfrm>
          <a:prstGeom prst="rect">
            <a:avLst/>
          </a:prstGeom>
        </p:spPr>
        <p:txBody>
          <a:bodyPr lIns="121899" tIns="60949" rIns="121899" bIns="60949"/>
          <a:lstStyle/>
          <a:p>
            <a:pPr algn="l"/>
            <a:r>
              <a:rPr lang="en-US" smtClean="0"/>
              <a:t>PAGE </a:t>
            </a:r>
            <a:fld id="{711B4CA8-52BE-46B1-A536-58CE1A3FAF74}" type="slidenum">
              <a:rPr lang="en-US" smtClean="0"/>
              <a:pPr algn="l"/>
              <a:t>‹#›</a:t>
            </a:fld>
            <a:endParaRPr lang="en-US" dirty="0"/>
          </a:p>
        </p:txBody>
      </p:sp>
      <p:sp>
        <p:nvSpPr>
          <p:cNvPr id="11" name="Footer Placeholder 10"/>
          <p:cNvSpPr>
            <a:spLocks noGrp="1"/>
          </p:cNvSpPr>
          <p:nvPr>
            <p:ph type="ftr" sz="quarter" idx="17"/>
          </p:nvPr>
        </p:nvSpPr>
        <p:spPr>
          <a:xfrm>
            <a:off x="614137" y="6461650"/>
            <a:ext cx="1813766" cy="128575"/>
          </a:xfrm>
          <a:prstGeom prst="rect">
            <a:avLst/>
          </a:prstGeom>
        </p:spPr>
        <p:txBody>
          <a:bodyPr lIns="121899" tIns="60949" rIns="121899" bIns="60949"/>
          <a:lstStyle/>
          <a:p>
            <a:pPr algn="l"/>
            <a:r>
              <a:rPr lang="en-US" dirty="0" smtClean="0"/>
              <a:t>MICROSOFT CONFIDENTIAL</a:t>
            </a:r>
            <a:endParaRPr lang="en-US" dirty="0"/>
          </a:p>
        </p:txBody>
      </p:sp>
      <p:sp>
        <p:nvSpPr>
          <p:cNvPr id="15" name="Content Placeholder 14"/>
          <p:cNvSpPr>
            <a:spLocks noGrp="1"/>
          </p:cNvSpPr>
          <p:nvPr>
            <p:ph sz="quarter" idx="18"/>
          </p:nvPr>
        </p:nvSpPr>
        <p:spPr>
          <a:xfrm>
            <a:off x="614135" y="1419367"/>
            <a:ext cx="10765998"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4"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31825166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One column above two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392072"/>
            <a:ext cx="10982750" cy="2036928"/>
          </a:xfrm>
        </p:spPr>
        <p:txBody>
          <a:bodyPr lIns="0">
            <a:noAutofit/>
          </a:bodyPr>
          <a:lstStyle>
            <a:lvl1pPr>
              <a:buFont typeface="Wingdings" pitchFamily="2" charset="2"/>
              <a:buChar char="§"/>
              <a:defRPr sz="2000" b="0" baseline="0">
                <a:solidFill>
                  <a:srgbClr val="666666"/>
                </a:solidFill>
              </a:defRPr>
            </a:lvl1pPr>
            <a:lvl2pPr marL="801133" indent="-343343">
              <a:buFont typeface="Wingdings" pitchFamily="2" charset="2"/>
              <a:buChar char="§"/>
              <a:defRPr baseline="0">
                <a:solidFill>
                  <a:srgbClr val="666666"/>
                </a:solidFill>
              </a:defRPr>
            </a:lvl2pPr>
            <a:lvl3pPr marL="1201700" indent="-286119">
              <a:buFont typeface="Wingdings" pitchFamily="2" charset="2"/>
              <a:buChar char="§"/>
              <a:defRPr baseline="0">
                <a:solidFill>
                  <a:srgbClr val="666666"/>
                </a:solidFill>
              </a:defRPr>
            </a:lvl3pPr>
            <a:lvl4pPr marL="1659491" indent="-286119">
              <a:buFont typeface="Wingdings" pitchFamily="2" charset="2"/>
              <a:buChar char="§"/>
              <a:defRPr baseline="0">
                <a:solidFill>
                  <a:srgbClr val="666666"/>
                </a:solidFill>
              </a:defRPr>
            </a:lvl4pPr>
            <a:lvl5pPr marL="2117281" indent="-286119">
              <a:buFont typeface="Wingdings" pitchFamily="2" charset="2"/>
              <a:buChar char="§"/>
              <a:defRPr baseline="0">
                <a:solidFill>
                  <a:srgbClr val="66666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609441" y="3429000"/>
            <a:ext cx="5180251" cy="2514600"/>
          </a:xfrm>
        </p:spPr>
        <p:txBody>
          <a:bodyPr lIns="0">
            <a:noAutofit/>
          </a:bodyPr>
          <a:lstStyle>
            <a:lvl1pPr marL="320453" indent="-320453">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6384774" y="3429000"/>
            <a:ext cx="5207417" cy="2514600"/>
          </a:xfrm>
        </p:spPr>
        <p:txBody>
          <a:bodyPr lIns="0">
            <a:noAutofit/>
          </a:bodyPr>
          <a:lstStyle>
            <a:lvl1pPr marL="343343" indent="-343343">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Fifth level</a:t>
            </a:r>
            <a:endParaRPr lang="en-US" dirty="0"/>
          </a:p>
        </p:txBody>
      </p:sp>
      <p:sp>
        <p:nvSpPr>
          <p:cNvPr id="12" name="Date Placeholder 11"/>
          <p:cNvSpPr>
            <a:spLocks noGrp="1"/>
          </p:cNvSpPr>
          <p:nvPr>
            <p:ph type="dt" sz="half" idx="15"/>
          </p:nvPr>
        </p:nvSpPr>
        <p:spPr>
          <a:xfrm>
            <a:off x="1206793" y="6324600"/>
            <a:ext cx="1221110" cy="152400"/>
          </a:xfrm>
          <a:prstGeom prst="rect">
            <a:avLst/>
          </a:prstGeom>
        </p:spPr>
        <p:txBody>
          <a:bodyPr lIns="121899" tIns="60949" rIns="121899" bIns="60949"/>
          <a:lstStyle/>
          <a:p>
            <a:fld id="{65C051CB-E580-4873-8532-75D0163B3EAE}" type="datetime1">
              <a:rPr lang="en-US" smtClean="0"/>
              <a:t>9/14/2011</a:t>
            </a:fld>
            <a:endParaRPr lang="en-US" dirty="0"/>
          </a:p>
        </p:txBody>
      </p:sp>
      <p:sp>
        <p:nvSpPr>
          <p:cNvPr id="13" name="Slide Number Placeholder 12"/>
          <p:cNvSpPr>
            <a:spLocks noGrp="1"/>
          </p:cNvSpPr>
          <p:nvPr>
            <p:ph type="sldNum" sz="quarter" idx="16"/>
          </p:nvPr>
        </p:nvSpPr>
        <p:spPr>
          <a:xfrm>
            <a:off x="614135" y="6324600"/>
            <a:ext cx="516287" cy="152400"/>
          </a:xfrm>
          <a:prstGeom prst="rect">
            <a:avLst/>
          </a:prstGeom>
        </p:spPr>
        <p:txBody>
          <a:bodyPr lIns="121899" tIns="60949" rIns="121899" bIns="60949"/>
          <a:lstStyle/>
          <a:p>
            <a:pPr algn="l"/>
            <a:r>
              <a:rPr lang="en-US" smtClean="0"/>
              <a:t>PAGE </a:t>
            </a:r>
            <a:fld id="{711B4CA8-52BE-46B1-A536-58CE1A3FAF74}" type="slidenum">
              <a:rPr lang="en-US" smtClean="0"/>
              <a:pPr algn="l"/>
              <a:t>‹#›</a:t>
            </a:fld>
            <a:endParaRPr lang="en-US" dirty="0"/>
          </a:p>
        </p:txBody>
      </p:sp>
      <p:sp>
        <p:nvSpPr>
          <p:cNvPr id="14" name="Footer Placeholder 13"/>
          <p:cNvSpPr>
            <a:spLocks noGrp="1"/>
          </p:cNvSpPr>
          <p:nvPr>
            <p:ph type="ftr" sz="quarter" idx="17"/>
          </p:nvPr>
        </p:nvSpPr>
        <p:spPr>
          <a:xfrm>
            <a:off x="614137" y="6461650"/>
            <a:ext cx="1813766" cy="128575"/>
          </a:xfrm>
          <a:prstGeom prst="rect">
            <a:avLst/>
          </a:prstGeom>
        </p:spPr>
        <p:txBody>
          <a:bodyPr lIns="121899" tIns="60949" rIns="121899" bIns="60949"/>
          <a:lstStyle/>
          <a:p>
            <a:pPr algn="l"/>
            <a:r>
              <a:rPr lang="en-US" smtClean="0"/>
              <a:t>MICROSOFT CONFIDENTIAL</a:t>
            </a:r>
            <a:endParaRPr lang="en-US" dirty="0"/>
          </a:p>
        </p:txBody>
      </p:sp>
      <p:sp>
        <p:nvSpPr>
          <p:cNvPr id="15"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8"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17687532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188825" cy="6841033"/>
          </a:xfrm>
          <a:prstGeom prst="rect">
            <a:avLst/>
          </a:prstGeom>
        </p:spPr>
      </p:pic>
    </p:spTree>
    <p:extLst>
      <p:ext uri="{BB962C8B-B14F-4D97-AF65-F5344CB8AC3E}">
        <p14:creationId xmlns:p14="http://schemas.microsoft.com/office/powerpoint/2010/main" val="307233377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174"/>
            <a:ext cx="12188825" cy="6829650"/>
          </a:xfrm>
          <a:prstGeom prst="rect">
            <a:avLst/>
          </a:prstGeom>
        </p:spPr>
      </p:pic>
    </p:spTree>
    <p:extLst>
      <p:ext uri="{BB962C8B-B14F-4D97-AF65-F5344CB8AC3E}">
        <p14:creationId xmlns:p14="http://schemas.microsoft.com/office/powerpoint/2010/main" val="354565216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5" y="1905001"/>
            <a:ext cx="11149012" cy="158504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lIns="121899" tIns="60949" rIns="121899" bIns="60949"/>
          <a:lstStyle/>
          <a:p>
            <a:fld id="{A1CFD51F-5542-4183-9E6D-DF6665177190}" type="datetimeFigureOut">
              <a:rPr lang="en-US" smtClean="0"/>
              <a:t>9/14/2011</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lIns="121899" tIns="60949" rIns="121899" bIns="60949"/>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lIns="121899" tIns="60949" rIns="121899" bIns="60949"/>
          <a:lstStyle/>
          <a:p>
            <a:fld id="{86B3905C-5577-4B33-9447-31444F4A9FCC}" type="slidenum">
              <a:rPr lang="en-US" smtClean="0"/>
              <a:t>‹#›</a:t>
            </a:fld>
            <a:endParaRPr lang="en-US"/>
          </a:p>
        </p:txBody>
      </p:sp>
    </p:spTree>
    <p:extLst>
      <p:ext uri="{BB962C8B-B14F-4D97-AF65-F5344CB8AC3E}">
        <p14:creationId xmlns:p14="http://schemas.microsoft.com/office/powerpoint/2010/main" val="2046010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126212"/>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65BC46"/>
                    </a:gs>
                    <a:gs pos="86000">
                      <a:srgbClr val="65BC46"/>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65BC46"/>
                  </a:gs>
                  <a:gs pos="86000">
                    <a:srgbClr val="65BC46"/>
                  </a:gs>
                </a:gsLst>
                <a:lin ang="5400000" scaled="0"/>
              </a:gradFill>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extLst>
      <p:ext uri="{BB962C8B-B14F-4D97-AF65-F5344CB8AC3E}">
        <p14:creationId xmlns:p14="http://schemas.microsoft.com/office/powerpoint/2010/main" val="373080002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743595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blipFill dpi="0" rotWithShape="1">
          <a:blip r:embed="rId2">
            <a:duotone>
              <a:prstClr val="black"/>
              <a:schemeClr val="accent2">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0903115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2091882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742738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1"/>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1"/>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4014004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7398787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0344901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55594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7283" y="3898900"/>
            <a:ext cx="1962441" cy="204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6593223"/>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433830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404682771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203941" cy="6849517"/>
          </a:xfrm>
          <a:prstGeom prst="rect">
            <a:avLst/>
          </a:prstGeom>
        </p:spPr>
      </p:pic>
    </p:spTree>
    <p:extLst>
      <p:ext uri="{BB962C8B-B14F-4D97-AF65-F5344CB8AC3E}">
        <p14:creationId xmlns:p14="http://schemas.microsoft.com/office/powerpoint/2010/main" val="96990488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wo columns">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4136" y="1364776"/>
            <a:ext cx="5188326" cy="1635832"/>
          </a:xfrm>
        </p:spPr>
        <p:txBody>
          <a:bodyPr lIns="0"/>
          <a:lstStyle>
            <a:lvl1pPr marL="347920" indent="-347920">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384774" y="1364776"/>
            <a:ext cx="5180251" cy="1688154"/>
          </a:xfrm>
        </p:spPr>
        <p:txBody>
          <a:bodyPr lIns="0"/>
          <a:lstStyle>
            <a:lvl1pPr marL="347920" indent="-347920">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Fifth level</a:t>
            </a:r>
            <a:endParaRPr lang="en-US" dirty="0"/>
          </a:p>
        </p:txBody>
      </p:sp>
      <p:sp>
        <p:nvSpPr>
          <p:cNvPr id="9" name="Date Placeholder 8"/>
          <p:cNvSpPr>
            <a:spLocks noGrp="1"/>
          </p:cNvSpPr>
          <p:nvPr>
            <p:ph type="dt" sz="half" idx="14"/>
          </p:nvPr>
        </p:nvSpPr>
        <p:spPr>
          <a:xfrm>
            <a:off x="1206793" y="6324600"/>
            <a:ext cx="1221110" cy="152400"/>
          </a:xfrm>
          <a:prstGeom prst="rect">
            <a:avLst/>
          </a:prstGeom>
        </p:spPr>
        <p:txBody>
          <a:bodyPr lIns="121899" tIns="60949" rIns="121899" bIns="60949"/>
          <a:lstStyle/>
          <a:p>
            <a:fld id="{B2863303-CC64-46A5-B0FA-50C96ED61598}" type="datetime1">
              <a:rPr lang="en-US" smtClean="0">
                <a:solidFill>
                  <a:srgbClr val="FFFFFF"/>
                </a:solidFill>
              </a:rPr>
              <a:pPr/>
              <a:t>9/14/2011</a:t>
            </a:fld>
            <a:endParaRPr lang="en-US" dirty="0">
              <a:solidFill>
                <a:srgbClr val="FFFFFF"/>
              </a:solidFill>
            </a:endParaRPr>
          </a:p>
        </p:txBody>
      </p:sp>
      <p:sp>
        <p:nvSpPr>
          <p:cNvPr id="10" name="Slide Number Placeholder 9"/>
          <p:cNvSpPr>
            <a:spLocks noGrp="1"/>
          </p:cNvSpPr>
          <p:nvPr>
            <p:ph type="sldNum" sz="quarter" idx="15"/>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6"/>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2"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251933785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3" y="6324600"/>
            <a:ext cx="1221110" cy="152400"/>
          </a:xfrm>
          <a:prstGeom prst="rect">
            <a:avLst/>
          </a:prstGeom>
        </p:spPr>
        <p:txBody>
          <a:bodyPr lIns="121899" tIns="60949" rIns="121899" bIns="60949"/>
          <a:lstStyle/>
          <a:p>
            <a:fld id="{EC5D9FC8-00D4-4E62-B79F-0DB35C5AD30E}" type="datetime1">
              <a:rPr lang="en-US" smtClean="0">
                <a:solidFill>
                  <a:srgbClr val="FFFFFF"/>
                </a:solidFill>
              </a:rPr>
              <a:pPr/>
              <a:t>9/14/2011</a:t>
            </a:fld>
            <a:endParaRPr lang="en-US" dirty="0">
              <a:solidFill>
                <a:srgbClr val="FFFFFF"/>
              </a:solidFill>
            </a:endParaRPr>
          </a:p>
        </p:txBody>
      </p:sp>
      <p:sp>
        <p:nvSpPr>
          <p:cNvPr id="10" name="Slide Number Placeholder 9"/>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7"/>
          </p:nvPr>
        </p:nvSpPr>
        <p:spPr>
          <a:xfrm>
            <a:off x="614137" y="6461650"/>
            <a:ext cx="1813766" cy="128575"/>
          </a:xfrm>
          <a:prstGeom prst="rect">
            <a:avLst/>
          </a:prstGeom>
        </p:spPr>
        <p:txBody>
          <a:bodyPr lIns="121899" tIns="60949" rIns="121899" bIns="60949"/>
          <a:lstStyle/>
          <a:p>
            <a:r>
              <a:rPr lang="en-US" dirty="0" smtClean="0">
                <a:solidFill>
                  <a:srgbClr val="FFFFFF"/>
                </a:solidFill>
              </a:rPr>
              <a:t>MICROSOFT CONFIDENTIAL</a:t>
            </a:r>
            <a:endParaRPr lang="en-US" dirty="0">
              <a:solidFill>
                <a:srgbClr val="FFFFFF"/>
              </a:solidFill>
            </a:endParaRPr>
          </a:p>
        </p:txBody>
      </p:sp>
      <p:sp>
        <p:nvSpPr>
          <p:cNvPr id="15" name="Content Placeholder 14"/>
          <p:cNvSpPr>
            <a:spLocks noGrp="1"/>
          </p:cNvSpPr>
          <p:nvPr>
            <p:ph sz="quarter" idx="18"/>
          </p:nvPr>
        </p:nvSpPr>
        <p:spPr>
          <a:xfrm>
            <a:off x="614135" y="1419367"/>
            <a:ext cx="10765998"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4"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132944860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One column above two columns">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392072"/>
            <a:ext cx="10982750" cy="2036928"/>
          </a:xfrm>
        </p:spPr>
        <p:txBody>
          <a:bodyPr lIns="0">
            <a:noAutofit/>
          </a:bodyPr>
          <a:lstStyle>
            <a:lvl1pPr>
              <a:buFont typeface="Wingdings" pitchFamily="2" charset="2"/>
              <a:buChar char="§"/>
              <a:defRPr sz="2000" b="0" baseline="0">
                <a:solidFill>
                  <a:srgbClr val="666666"/>
                </a:solidFill>
              </a:defRPr>
            </a:lvl1pPr>
            <a:lvl2pPr marL="801133" indent="-343343">
              <a:buFont typeface="Wingdings" pitchFamily="2" charset="2"/>
              <a:buChar char="§"/>
              <a:defRPr baseline="0">
                <a:solidFill>
                  <a:srgbClr val="666666"/>
                </a:solidFill>
              </a:defRPr>
            </a:lvl2pPr>
            <a:lvl3pPr marL="1201700" indent="-286119">
              <a:buFont typeface="Wingdings" pitchFamily="2" charset="2"/>
              <a:buChar char="§"/>
              <a:defRPr baseline="0">
                <a:solidFill>
                  <a:srgbClr val="666666"/>
                </a:solidFill>
              </a:defRPr>
            </a:lvl3pPr>
            <a:lvl4pPr marL="1659491" indent="-286119">
              <a:buFont typeface="Wingdings" pitchFamily="2" charset="2"/>
              <a:buChar char="§"/>
              <a:defRPr baseline="0">
                <a:solidFill>
                  <a:srgbClr val="666666"/>
                </a:solidFill>
              </a:defRPr>
            </a:lvl4pPr>
            <a:lvl5pPr marL="2117281" indent="-286119">
              <a:buFont typeface="Wingdings" pitchFamily="2" charset="2"/>
              <a:buChar char="§"/>
              <a:defRPr baseline="0">
                <a:solidFill>
                  <a:srgbClr val="66666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sz="half" idx="14"/>
          </p:nvPr>
        </p:nvSpPr>
        <p:spPr>
          <a:xfrm>
            <a:off x="609441" y="3429000"/>
            <a:ext cx="5180251" cy="2514600"/>
          </a:xfrm>
        </p:spPr>
        <p:txBody>
          <a:bodyPr lIns="0">
            <a:noAutofit/>
          </a:bodyPr>
          <a:lstStyle>
            <a:lvl1pPr marL="320453" indent="-320453">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6384774" y="3429000"/>
            <a:ext cx="5207417" cy="2514600"/>
          </a:xfrm>
        </p:spPr>
        <p:txBody>
          <a:bodyPr lIns="0">
            <a:noAutofit/>
          </a:bodyPr>
          <a:lstStyle>
            <a:lvl1pPr marL="343343" indent="-343343">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Fifth level</a:t>
            </a:r>
            <a:endParaRPr lang="en-US" dirty="0"/>
          </a:p>
        </p:txBody>
      </p:sp>
      <p:sp>
        <p:nvSpPr>
          <p:cNvPr id="12" name="Date Placeholder 11"/>
          <p:cNvSpPr>
            <a:spLocks noGrp="1"/>
          </p:cNvSpPr>
          <p:nvPr>
            <p:ph type="dt" sz="half" idx="15"/>
          </p:nvPr>
        </p:nvSpPr>
        <p:spPr>
          <a:xfrm>
            <a:off x="1206793" y="6324600"/>
            <a:ext cx="1221110" cy="152400"/>
          </a:xfrm>
          <a:prstGeom prst="rect">
            <a:avLst/>
          </a:prstGeom>
        </p:spPr>
        <p:txBody>
          <a:bodyPr lIns="121899" tIns="60949" rIns="121899" bIns="60949"/>
          <a:lstStyle/>
          <a:p>
            <a:fld id="{65C051CB-E580-4873-8532-75D0163B3EAE}" type="datetime1">
              <a:rPr lang="en-US" smtClean="0">
                <a:solidFill>
                  <a:srgbClr val="FFFFFF"/>
                </a:solidFill>
              </a:rPr>
              <a:pPr/>
              <a:t>9/14/2011</a:t>
            </a:fld>
            <a:endParaRPr lang="en-US" dirty="0">
              <a:solidFill>
                <a:srgbClr val="FFFFFF"/>
              </a:solidFill>
            </a:endParaRPr>
          </a:p>
        </p:txBody>
      </p:sp>
      <p:sp>
        <p:nvSpPr>
          <p:cNvPr id="13" name="Slide Number Placeholder 12"/>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4" name="Footer Placeholder 13"/>
          <p:cNvSpPr>
            <a:spLocks noGrp="1"/>
          </p:cNvSpPr>
          <p:nvPr>
            <p:ph type="ftr" sz="quarter" idx="17"/>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5"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8"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47931741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nd Subtitle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605176" y="193190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0526" y="371141"/>
            <a:ext cx="1308489" cy="275328"/>
          </a:xfrm>
          <a:prstGeom prst="rect">
            <a:avLst/>
          </a:prstGeom>
        </p:spPr>
      </p:pic>
      <p:sp>
        <p:nvSpPr>
          <p:cNvPr id="4" name="Text Placeholder 3"/>
          <p:cNvSpPr>
            <a:spLocks noGrp="1"/>
          </p:cNvSpPr>
          <p:nvPr>
            <p:ph type="body" sz="quarter" idx="11"/>
          </p:nvPr>
        </p:nvSpPr>
        <p:spPr>
          <a:xfrm>
            <a:off x="612590" y="1429983"/>
            <a:ext cx="11059457" cy="269725"/>
          </a:xfrm>
        </p:spPr>
        <p:txBody>
          <a:bodyPr/>
          <a:lstStyle>
            <a:lvl1pPr marL="0" indent="0">
              <a:buNone/>
              <a:defRPr sz="16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601678" y="6078214"/>
            <a:ext cx="5670027" cy="193899"/>
          </a:xfrm>
        </p:spPr>
        <p:txBody>
          <a:bodyPr/>
          <a:lstStyle>
            <a:lvl1pPr marL="0" indent="0">
              <a:buNone/>
              <a:defRPr sz="1400"/>
            </a:lvl1pPr>
          </a:lstStyle>
          <a:p>
            <a:pPr lvl="0"/>
            <a:r>
              <a:rPr lang="en-US" smtClean="0"/>
              <a:t>Click to edit Master text styles</a:t>
            </a:r>
          </a:p>
        </p:txBody>
      </p:sp>
    </p:spTree>
    <p:extLst>
      <p:ext uri="{BB962C8B-B14F-4D97-AF65-F5344CB8AC3E}">
        <p14:creationId xmlns:p14="http://schemas.microsoft.com/office/powerpoint/2010/main" val="110864899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188825" cy="6841033"/>
          </a:xfrm>
          <a:prstGeom prst="rect">
            <a:avLst/>
          </a:prstGeom>
        </p:spPr>
      </p:pic>
    </p:spTree>
    <p:extLst>
      <p:ext uri="{BB962C8B-B14F-4D97-AF65-F5344CB8AC3E}">
        <p14:creationId xmlns:p14="http://schemas.microsoft.com/office/powerpoint/2010/main" val="17596410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5" y="1905001"/>
            <a:ext cx="11149012" cy="158504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7935552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65BC46"/>
                    </a:gs>
                    <a:gs pos="86000">
                      <a:srgbClr val="65BC46"/>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65BC46"/>
                  </a:gs>
                  <a:gs pos="86000">
                    <a:srgbClr val="65BC46"/>
                  </a:gs>
                </a:gsLst>
                <a:lin ang="5400000" scaled="0"/>
              </a:gradFill>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extLst>
      <p:ext uri="{BB962C8B-B14F-4D97-AF65-F5344CB8AC3E}">
        <p14:creationId xmlns:p14="http://schemas.microsoft.com/office/powerpoint/2010/main" val="2067908453"/>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22081425"/>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blipFill dpi="0" rotWithShape="1">
          <a:blip r:embed="rId2">
            <a:duotone>
              <a:prstClr val="black"/>
              <a:schemeClr val="accent2">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887916"/>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02672850"/>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70859759"/>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1"/>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1"/>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0140701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4426846"/>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96999288"/>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7681970"/>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7283" y="3898900"/>
            <a:ext cx="1962441" cy="204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961094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1"/>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1"/>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9792604"/>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837238110"/>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203941" cy="6849517"/>
          </a:xfrm>
          <a:prstGeom prst="rect">
            <a:avLst/>
          </a:prstGeom>
        </p:spPr>
      </p:pic>
    </p:spTree>
    <p:extLst>
      <p:ext uri="{BB962C8B-B14F-4D97-AF65-F5344CB8AC3E}">
        <p14:creationId xmlns:p14="http://schemas.microsoft.com/office/powerpoint/2010/main" val="164882738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wo columns">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4136" y="1364776"/>
            <a:ext cx="5188326" cy="1635832"/>
          </a:xfrm>
        </p:spPr>
        <p:txBody>
          <a:bodyPr lIns="0"/>
          <a:lstStyle>
            <a:lvl1pPr marL="347920" indent="-347920">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384774" y="1364776"/>
            <a:ext cx="5180251" cy="1688154"/>
          </a:xfrm>
        </p:spPr>
        <p:txBody>
          <a:bodyPr lIns="0"/>
          <a:lstStyle>
            <a:lvl1pPr marL="347920" indent="-347920">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Fifth level</a:t>
            </a:r>
            <a:endParaRPr lang="en-US" dirty="0"/>
          </a:p>
        </p:txBody>
      </p:sp>
      <p:sp>
        <p:nvSpPr>
          <p:cNvPr id="9" name="Date Placeholder 8"/>
          <p:cNvSpPr>
            <a:spLocks noGrp="1"/>
          </p:cNvSpPr>
          <p:nvPr>
            <p:ph type="dt" sz="half" idx="14"/>
          </p:nvPr>
        </p:nvSpPr>
        <p:spPr>
          <a:xfrm>
            <a:off x="1206793" y="6324600"/>
            <a:ext cx="1221110" cy="152400"/>
          </a:xfrm>
          <a:prstGeom prst="rect">
            <a:avLst/>
          </a:prstGeom>
        </p:spPr>
        <p:txBody>
          <a:bodyPr lIns="121899" tIns="60949" rIns="121899" bIns="60949"/>
          <a:lstStyle/>
          <a:p>
            <a:fld id="{B2863303-CC64-46A5-B0FA-50C96ED61598}" type="datetime1">
              <a:rPr lang="en-US" smtClean="0">
                <a:solidFill>
                  <a:srgbClr val="FFFFFF"/>
                </a:solidFill>
              </a:rPr>
              <a:pPr/>
              <a:t>9/14/2011</a:t>
            </a:fld>
            <a:endParaRPr lang="en-US" dirty="0">
              <a:solidFill>
                <a:srgbClr val="FFFFFF"/>
              </a:solidFill>
            </a:endParaRPr>
          </a:p>
        </p:txBody>
      </p:sp>
      <p:sp>
        <p:nvSpPr>
          <p:cNvPr id="10" name="Slide Number Placeholder 9"/>
          <p:cNvSpPr>
            <a:spLocks noGrp="1"/>
          </p:cNvSpPr>
          <p:nvPr>
            <p:ph type="sldNum" sz="quarter" idx="15"/>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6"/>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2"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261797871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3" y="6324600"/>
            <a:ext cx="1221110" cy="152400"/>
          </a:xfrm>
          <a:prstGeom prst="rect">
            <a:avLst/>
          </a:prstGeom>
        </p:spPr>
        <p:txBody>
          <a:bodyPr lIns="121899" tIns="60949" rIns="121899" bIns="60949"/>
          <a:lstStyle/>
          <a:p>
            <a:fld id="{EC5D9FC8-00D4-4E62-B79F-0DB35C5AD30E}" type="datetime1">
              <a:rPr lang="en-US" smtClean="0">
                <a:solidFill>
                  <a:srgbClr val="FFFFFF"/>
                </a:solidFill>
              </a:rPr>
              <a:pPr/>
              <a:t>9/14/2011</a:t>
            </a:fld>
            <a:endParaRPr lang="en-US" dirty="0">
              <a:solidFill>
                <a:srgbClr val="FFFFFF"/>
              </a:solidFill>
            </a:endParaRPr>
          </a:p>
        </p:txBody>
      </p:sp>
      <p:sp>
        <p:nvSpPr>
          <p:cNvPr id="10" name="Slide Number Placeholder 9"/>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7"/>
          </p:nvPr>
        </p:nvSpPr>
        <p:spPr>
          <a:xfrm>
            <a:off x="614137" y="6461650"/>
            <a:ext cx="1813766" cy="128575"/>
          </a:xfrm>
          <a:prstGeom prst="rect">
            <a:avLst/>
          </a:prstGeom>
        </p:spPr>
        <p:txBody>
          <a:bodyPr lIns="121899" tIns="60949" rIns="121899" bIns="60949"/>
          <a:lstStyle/>
          <a:p>
            <a:r>
              <a:rPr lang="en-US" dirty="0" smtClean="0">
                <a:solidFill>
                  <a:srgbClr val="FFFFFF"/>
                </a:solidFill>
              </a:rPr>
              <a:t>MICROSOFT CONFIDENTIAL</a:t>
            </a:r>
            <a:endParaRPr lang="en-US" dirty="0">
              <a:solidFill>
                <a:srgbClr val="FFFFFF"/>
              </a:solidFill>
            </a:endParaRPr>
          </a:p>
        </p:txBody>
      </p:sp>
      <p:sp>
        <p:nvSpPr>
          <p:cNvPr id="15" name="Content Placeholder 14"/>
          <p:cNvSpPr>
            <a:spLocks noGrp="1"/>
          </p:cNvSpPr>
          <p:nvPr>
            <p:ph sz="quarter" idx="18"/>
          </p:nvPr>
        </p:nvSpPr>
        <p:spPr>
          <a:xfrm>
            <a:off x="614135" y="1419367"/>
            <a:ext cx="10765998"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4"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2335760121"/>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One column above two columns">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392072"/>
            <a:ext cx="10982750" cy="2036928"/>
          </a:xfrm>
        </p:spPr>
        <p:txBody>
          <a:bodyPr lIns="0">
            <a:noAutofit/>
          </a:bodyPr>
          <a:lstStyle>
            <a:lvl1pPr>
              <a:buFont typeface="Wingdings" pitchFamily="2" charset="2"/>
              <a:buChar char="§"/>
              <a:defRPr sz="2000" b="0" baseline="0">
                <a:solidFill>
                  <a:srgbClr val="666666"/>
                </a:solidFill>
              </a:defRPr>
            </a:lvl1pPr>
            <a:lvl2pPr marL="801133" indent="-343343">
              <a:buFont typeface="Wingdings" pitchFamily="2" charset="2"/>
              <a:buChar char="§"/>
              <a:defRPr baseline="0">
                <a:solidFill>
                  <a:srgbClr val="666666"/>
                </a:solidFill>
              </a:defRPr>
            </a:lvl2pPr>
            <a:lvl3pPr marL="1201700" indent="-286119">
              <a:buFont typeface="Wingdings" pitchFamily="2" charset="2"/>
              <a:buChar char="§"/>
              <a:defRPr baseline="0">
                <a:solidFill>
                  <a:srgbClr val="666666"/>
                </a:solidFill>
              </a:defRPr>
            </a:lvl3pPr>
            <a:lvl4pPr marL="1659491" indent="-286119">
              <a:buFont typeface="Wingdings" pitchFamily="2" charset="2"/>
              <a:buChar char="§"/>
              <a:defRPr baseline="0">
                <a:solidFill>
                  <a:srgbClr val="666666"/>
                </a:solidFill>
              </a:defRPr>
            </a:lvl4pPr>
            <a:lvl5pPr marL="2117281" indent="-286119">
              <a:buFont typeface="Wingdings" pitchFamily="2" charset="2"/>
              <a:buChar char="§"/>
              <a:defRPr baseline="0">
                <a:solidFill>
                  <a:srgbClr val="66666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sz="half" idx="14"/>
          </p:nvPr>
        </p:nvSpPr>
        <p:spPr>
          <a:xfrm>
            <a:off x="609441" y="3429000"/>
            <a:ext cx="5180251" cy="2514600"/>
          </a:xfrm>
        </p:spPr>
        <p:txBody>
          <a:bodyPr lIns="0">
            <a:noAutofit/>
          </a:bodyPr>
          <a:lstStyle>
            <a:lvl1pPr marL="320453" indent="-320453">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6384774" y="3429000"/>
            <a:ext cx="5207417" cy="2514600"/>
          </a:xfrm>
        </p:spPr>
        <p:txBody>
          <a:bodyPr lIns="0">
            <a:noAutofit/>
          </a:bodyPr>
          <a:lstStyle>
            <a:lvl1pPr marL="343343" indent="-343343">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Fifth level</a:t>
            </a:r>
            <a:endParaRPr lang="en-US" dirty="0"/>
          </a:p>
        </p:txBody>
      </p:sp>
      <p:sp>
        <p:nvSpPr>
          <p:cNvPr id="12" name="Date Placeholder 11"/>
          <p:cNvSpPr>
            <a:spLocks noGrp="1"/>
          </p:cNvSpPr>
          <p:nvPr>
            <p:ph type="dt" sz="half" idx="15"/>
          </p:nvPr>
        </p:nvSpPr>
        <p:spPr>
          <a:xfrm>
            <a:off x="1206793" y="6324600"/>
            <a:ext cx="1221110" cy="152400"/>
          </a:xfrm>
          <a:prstGeom prst="rect">
            <a:avLst/>
          </a:prstGeom>
        </p:spPr>
        <p:txBody>
          <a:bodyPr lIns="121899" tIns="60949" rIns="121899" bIns="60949"/>
          <a:lstStyle/>
          <a:p>
            <a:fld id="{65C051CB-E580-4873-8532-75D0163B3EAE}" type="datetime1">
              <a:rPr lang="en-US" smtClean="0">
                <a:solidFill>
                  <a:srgbClr val="FFFFFF"/>
                </a:solidFill>
              </a:rPr>
              <a:pPr/>
              <a:t>9/14/2011</a:t>
            </a:fld>
            <a:endParaRPr lang="en-US" dirty="0">
              <a:solidFill>
                <a:srgbClr val="FFFFFF"/>
              </a:solidFill>
            </a:endParaRPr>
          </a:p>
        </p:txBody>
      </p:sp>
      <p:sp>
        <p:nvSpPr>
          <p:cNvPr id="13" name="Slide Number Placeholder 12"/>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4" name="Footer Placeholder 13"/>
          <p:cNvSpPr>
            <a:spLocks noGrp="1"/>
          </p:cNvSpPr>
          <p:nvPr>
            <p:ph type="ftr" sz="quarter" idx="17"/>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5"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8"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238818914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and Subtitle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605176" y="193190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0526" y="371141"/>
            <a:ext cx="1308489" cy="275328"/>
          </a:xfrm>
          <a:prstGeom prst="rect">
            <a:avLst/>
          </a:prstGeom>
        </p:spPr>
      </p:pic>
      <p:sp>
        <p:nvSpPr>
          <p:cNvPr id="4" name="Text Placeholder 3"/>
          <p:cNvSpPr>
            <a:spLocks noGrp="1"/>
          </p:cNvSpPr>
          <p:nvPr>
            <p:ph type="body" sz="quarter" idx="11"/>
          </p:nvPr>
        </p:nvSpPr>
        <p:spPr>
          <a:xfrm>
            <a:off x="612590" y="1429983"/>
            <a:ext cx="11059457" cy="269725"/>
          </a:xfrm>
        </p:spPr>
        <p:txBody>
          <a:bodyPr/>
          <a:lstStyle>
            <a:lvl1pPr marL="0" indent="0">
              <a:buNone/>
              <a:defRPr sz="16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601678" y="6078214"/>
            <a:ext cx="5670027" cy="193899"/>
          </a:xfrm>
        </p:spPr>
        <p:txBody>
          <a:bodyPr/>
          <a:lstStyle>
            <a:lvl1pPr marL="0" indent="0">
              <a:buNone/>
              <a:defRPr sz="1400"/>
            </a:lvl1pPr>
          </a:lstStyle>
          <a:p>
            <a:pPr lvl="0"/>
            <a:r>
              <a:rPr lang="en-US" smtClean="0"/>
              <a:t>Click to edit Master text styles</a:t>
            </a:r>
          </a:p>
        </p:txBody>
      </p:sp>
    </p:spTree>
    <p:extLst>
      <p:ext uri="{BB962C8B-B14F-4D97-AF65-F5344CB8AC3E}">
        <p14:creationId xmlns:p14="http://schemas.microsoft.com/office/powerpoint/2010/main" val="150568621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188825" cy="6841033"/>
          </a:xfrm>
          <a:prstGeom prst="rect">
            <a:avLst/>
          </a:prstGeom>
        </p:spPr>
      </p:pic>
    </p:spTree>
    <p:extLst>
      <p:ext uri="{BB962C8B-B14F-4D97-AF65-F5344CB8AC3E}">
        <p14:creationId xmlns:p14="http://schemas.microsoft.com/office/powerpoint/2010/main" val="3912389388"/>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5" y="1905001"/>
            <a:ext cx="11149012" cy="158504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986052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3963652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7"/>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69964" y="4343400"/>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65BC46"/>
                    </a:gs>
                    <a:gs pos="86000">
                      <a:srgbClr val="65BC46"/>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65BC46"/>
                  </a:gs>
                  <a:gs pos="86000">
                    <a:srgbClr val="65BC46"/>
                  </a:gs>
                </a:gsLst>
                <a:lin ang="5400000" scaled="0"/>
              </a:gradFill>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969963" y="190500"/>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extLst>
      <p:ext uri="{BB962C8B-B14F-4D97-AF65-F5344CB8AC3E}">
        <p14:creationId xmlns:p14="http://schemas.microsoft.com/office/powerpoint/2010/main" val="238199649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69965" y="4787308"/>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969964"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728796"/>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3"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34359083"/>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09020003"/>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46365674"/>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05102669"/>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609943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721631"/>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7282" y="3898900"/>
            <a:ext cx="1962441" cy="204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2349386"/>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013346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72406977"/>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u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4" y="2722608"/>
            <a:ext cx="10242549" cy="1523497"/>
          </a:xfrm>
        </p:spPr>
        <p:txBody>
          <a:bodyPr anchor="ctr">
            <a:noAutofit/>
          </a:bodyPr>
          <a:lstStyle>
            <a:lvl1pPr algn="ctr">
              <a:lnSpc>
                <a:spcPct val="90000"/>
              </a:lnSpc>
              <a:defRPr sz="6000" spc="-300"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657982" y="5677392"/>
            <a:ext cx="10242550" cy="463255"/>
          </a:xfrm>
        </p:spPr>
        <p:txBody>
          <a:bodyPr>
            <a:noAutofit/>
          </a:bodyPr>
          <a:lstStyle>
            <a:lvl1pPr marL="0" indent="0" algn="l">
              <a:lnSpc>
                <a:spcPct val="90000"/>
              </a:lnSpc>
              <a:spcBef>
                <a:spcPts val="0"/>
              </a:spcBef>
              <a:buNone/>
              <a:defRPr sz="20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657982" y="6121400"/>
            <a:ext cx="5335587" cy="221599"/>
          </a:xfrm>
        </p:spPr>
        <p:txBody>
          <a:bodyPr/>
          <a:lstStyle>
            <a:lvl1pPr marL="0" indent="0">
              <a:buNone/>
              <a:defRPr sz="1600" baseline="0">
                <a:solidFill>
                  <a:schemeClr val="bg1">
                    <a:alpha val="99000"/>
                  </a:schemeClr>
                </a:solidFill>
              </a:defRPr>
            </a:lvl1pPr>
          </a:lstStyle>
          <a:p>
            <a:pPr lvl="0"/>
            <a:r>
              <a:rPr lang="en-US" dirty="0" smtClean="0"/>
              <a:t>Click to edit presenter and date</a:t>
            </a:r>
            <a:endParaRPr lang="en-US" dirty="0"/>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20525" y="371141"/>
            <a:ext cx="1308491" cy="275328"/>
          </a:xfrm>
          <a:prstGeom prst="rect">
            <a:avLst/>
          </a:prstGeom>
        </p:spPr>
      </p:pic>
    </p:spTree>
    <p:extLst>
      <p:ext uri="{BB962C8B-B14F-4D97-AF65-F5344CB8AC3E}">
        <p14:creationId xmlns:p14="http://schemas.microsoft.com/office/powerpoint/2010/main" val="1858476406"/>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4" y="2722608"/>
            <a:ext cx="10242549" cy="1523497"/>
          </a:xfrm>
        </p:spPr>
        <p:txBody>
          <a:bodyPr anchor="ctr">
            <a:noAutofit/>
          </a:bodyPr>
          <a:lstStyle>
            <a:lvl1pPr algn="ctr">
              <a:lnSpc>
                <a:spcPct val="90000"/>
              </a:lnSpc>
              <a:defRPr sz="6000" spc="-300"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57982" y="5677392"/>
            <a:ext cx="10242550" cy="463255"/>
          </a:xfrm>
        </p:spPr>
        <p:txBody>
          <a:bodyPr>
            <a:noAutofit/>
          </a:bodyPr>
          <a:lstStyle>
            <a:lvl1pPr marL="0" indent="0" algn="l">
              <a:lnSpc>
                <a:spcPct val="90000"/>
              </a:lnSpc>
              <a:spcBef>
                <a:spcPts val="0"/>
              </a:spcBef>
              <a:buNone/>
              <a:defRPr sz="20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This is a subtitle</a:t>
            </a:r>
            <a:endParaRPr lang="en-US" dirty="0"/>
          </a:p>
        </p:txBody>
      </p:sp>
      <p:sp>
        <p:nvSpPr>
          <p:cNvPr id="13" name="Text Placeholder 12"/>
          <p:cNvSpPr>
            <a:spLocks noGrp="1"/>
          </p:cNvSpPr>
          <p:nvPr>
            <p:ph type="body" sz="quarter" idx="10" hasCustomPrompt="1"/>
          </p:nvPr>
        </p:nvSpPr>
        <p:spPr>
          <a:xfrm>
            <a:off x="657982" y="6121400"/>
            <a:ext cx="5335587" cy="221599"/>
          </a:xfrm>
        </p:spPr>
        <p:txBody>
          <a:bodyPr/>
          <a:lstStyle>
            <a:lvl1pPr marL="0" indent="0">
              <a:buNone/>
              <a:defRPr sz="1600" baseline="0">
                <a:solidFill>
                  <a:schemeClr val="bg1">
                    <a:alpha val="99000"/>
                  </a:schemeClr>
                </a:solidFill>
              </a:defRPr>
            </a:lvl1pPr>
          </a:lstStyle>
          <a:p>
            <a:pPr lvl="0"/>
            <a:r>
              <a:rPr lang="en-US" dirty="0" smtClean="0"/>
              <a:t>Click to edit presenter and date</a:t>
            </a:r>
            <a:endParaRPr lang="en-US" dirty="0"/>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20525" y="371141"/>
            <a:ext cx="1308491" cy="275328"/>
          </a:xfrm>
          <a:prstGeom prst="rect">
            <a:avLst/>
          </a:prstGeom>
        </p:spPr>
      </p:pic>
    </p:spTree>
    <p:extLst>
      <p:ext uri="{BB962C8B-B14F-4D97-AF65-F5344CB8AC3E}">
        <p14:creationId xmlns:p14="http://schemas.microsoft.com/office/powerpoint/2010/main" val="131212046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Slide Photo 1">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2144" y="269832"/>
            <a:ext cx="10242549" cy="1523497"/>
          </a:xfrm>
        </p:spPr>
        <p:txBody>
          <a:bodyPr anchor="ctr">
            <a:noAutofit/>
          </a:bodyPr>
          <a:lstStyle>
            <a:lvl1pPr algn="l">
              <a:lnSpc>
                <a:spcPct val="90000"/>
              </a:lnSpc>
              <a:defRPr sz="4800" spc="-200" baseline="0">
                <a:solidFill>
                  <a:schemeClr val="accent6">
                    <a:alpha val="99000"/>
                  </a:schemeClr>
                </a:solidFill>
                <a:latin typeface="Segoe UI Light"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562144" y="5806488"/>
            <a:ext cx="10242550" cy="463255"/>
          </a:xfrm>
        </p:spPr>
        <p:txBody>
          <a:bodyPr>
            <a:noAutofit/>
          </a:bodyPr>
          <a:lstStyle>
            <a:lvl1pPr marL="0" indent="0" algn="l">
              <a:lnSpc>
                <a:spcPct val="90000"/>
              </a:lnSpc>
              <a:spcBef>
                <a:spcPts val="0"/>
              </a:spcBef>
              <a:buNone/>
              <a:defRPr sz="2000" b="1" cap="all" baseline="0">
                <a:solidFill>
                  <a:schemeClr val="tx1">
                    <a:lumMod val="75000"/>
                    <a:lumOff val="25000"/>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562144" y="6121400"/>
            <a:ext cx="5335587" cy="221599"/>
          </a:xfrm>
        </p:spPr>
        <p:txBody>
          <a:bodyPr/>
          <a:lstStyle>
            <a:lvl1pPr marL="0" indent="0">
              <a:buNone/>
              <a:defRPr sz="1600" baseline="0">
                <a:solidFill>
                  <a:schemeClr val="tx1">
                    <a:lumMod val="75000"/>
                    <a:lumOff val="25000"/>
                    <a:alpha val="99000"/>
                  </a:schemeClr>
                </a:solidFill>
              </a:defRPr>
            </a:lvl1pPr>
          </a:lstStyle>
          <a:p>
            <a:pPr lvl="0"/>
            <a:r>
              <a:rPr lang="en-US" dirty="0" smtClean="0"/>
              <a:t>Click to edit presenter and date</a:t>
            </a:r>
            <a:endParaRPr lang="en-US" dirty="0"/>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Tree>
    <p:extLst>
      <p:ext uri="{BB962C8B-B14F-4D97-AF65-F5344CB8AC3E}">
        <p14:creationId xmlns:p14="http://schemas.microsoft.com/office/powerpoint/2010/main" val="27997892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Slide Photo 2">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2144" y="4422420"/>
            <a:ext cx="10242549" cy="1523497"/>
          </a:xfrm>
        </p:spPr>
        <p:txBody>
          <a:bodyPr anchor="ctr">
            <a:noAutofit/>
          </a:bodyPr>
          <a:lstStyle>
            <a:lvl1pPr algn="l">
              <a:lnSpc>
                <a:spcPct val="90000"/>
              </a:lnSpc>
              <a:defRPr sz="4800" spc="-200" baseline="0">
                <a:solidFill>
                  <a:schemeClr val="bg1">
                    <a:alpha val="99000"/>
                  </a:schemeClr>
                </a:solidFill>
                <a:latin typeface="Segoe UI Light"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562144" y="5806488"/>
            <a:ext cx="10242550" cy="463255"/>
          </a:xfrm>
        </p:spPr>
        <p:txBody>
          <a:bodyPr>
            <a:noAutofit/>
          </a:bodyPr>
          <a:lstStyle>
            <a:lvl1pPr marL="0" indent="0" algn="l">
              <a:lnSpc>
                <a:spcPct val="90000"/>
              </a:lnSpc>
              <a:spcBef>
                <a:spcPts val="0"/>
              </a:spcBef>
              <a:buNone/>
              <a:defRPr sz="20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562144" y="6121400"/>
            <a:ext cx="5335587" cy="221599"/>
          </a:xfrm>
        </p:spPr>
        <p:txBody>
          <a:bodyPr/>
          <a:lstStyle>
            <a:lvl1pPr marL="0" indent="0">
              <a:buNone/>
              <a:defRPr sz="1600" baseline="0">
                <a:solidFill>
                  <a:schemeClr val="bg1">
                    <a:alpha val="99000"/>
                  </a:schemeClr>
                </a:solidFill>
              </a:defRPr>
            </a:lvl1pPr>
          </a:lstStyle>
          <a:p>
            <a:pPr lvl="0"/>
            <a:r>
              <a:rPr lang="en-US" dirty="0" smtClean="0"/>
              <a:t>Click to edit presenter and date</a:t>
            </a:r>
            <a:endParaRPr lang="en-US" dirty="0"/>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Tree>
    <p:extLst>
      <p:ext uri="{BB962C8B-B14F-4D97-AF65-F5344CB8AC3E}">
        <p14:creationId xmlns:p14="http://schemas.microsoft.com/office/powerpoint/2010/main" val="1349244771"/>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4" y="1266985"/>
            <a:ext cx="9323388" cy="1523494"/>
          </a:xfrm>
        </p:spPr>
        <p:txBody>
          <a:bodyPr anchor="ctr" anchorCtr="0">
            <a:noAutofit/>
          </a:bodyPr>
          <a:lstStyle>
            <a:lvl1pPr>
              <a:lnSpc>
                <a:spcPct val="90000"/>
              </a:lnSpc>
              <a:defRPr sz="4400" i="0" u="none" baseline="0">
                <a:solidFill>
                  <a:schemeClr val="bg1">
                    <a:alpha val="99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4989"/>
            <a:ext cx="9323389" cy="461665"/>
          </a:xfrm>
        </p:spPr>
        <p:txBody>
          <a:bodyPr>
            <a:noAutofit/>
          </a:bodyPr>
          <a:lstStyle>
            <a:lvl1pPr marL="0" indent="0" algn="l">
              <a:lnSpc>
                <a:spcPct val="90000"/>
              </a:lnSpc>
              <a:spcBef>
                <a:spcPts val="0"/>
              </a:spcBef>
              <a:buNone/>
              <a:defRPr sz="2000" i="0" u="none">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4" y="2727972"/>
            <a:ext cx="10242550" cy="137864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600" b="0" i="0" u="none" strike="noStrike" kern="1200" cap="none" spc="-642" normalizeH="0" baseline="0" noProof="0" dirty="0" smtClean="0">
                <a:ln w="11430"/>
                <a:solidFill>
                  <a:schemeClr val="bg1">
                    <a:alpha val="99000"/>
                  </a:schemeClr>
                </a:solidFill>
                <a:effectLst/>
                <a:uLnTx/>
                <a:uFillTx/>
                <a:latin typeface="Segoe UI" pitchFamily="34" charset="0"/>
                <a:ea typeface="+mn-ea"/>
                <a:cs typeface="+mn-cs"/>
              </a:defRPr>
            </a:lvl1pPr>
          </a:lstStyle>
          <a:p>
            <a:pPr lvl="0"/>
            <a:r>
              <a:rPr lang="en-US" dirty="0" smtClean="0"/>
              <a:t>click to…</a:t>
            </a:r>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20525" y="371141"/>
            <a:ext cx="1308491" cy="275328"/>
          </a:xfrm>
          <a:prstGeom prst="rect">
            <a:avLst/>
          </a:prstGeom>
        </p:spPr>
      </p:pic>
    </p:spTree>
    <p:extLst>
      <p:ext uri="{BB962C8B-B14F-4D97-AF65-F5344CB8AC3E}">
        <p14:creationId xmlns:p14="http://schemas.microsoft.com/office/powerpoint/2010/main" val="3406197887"/>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4" y="2722608"/>
            <a:ext cx="10242549" cy="1523497"/>
          </a:xfrm>
        </p:spPr>
        <p:txBody>
          <a:bodyPr anchor="ctr">
            <a:noAutofit/>
          </a:bodyPr>
          <a:lstStyle>
            <a:lvl1pPr algn="ctr">
              <a:lnSpc>
                <a:spcPct val="90000"/>
              </a:lnSpc>
              <a:defRPr sz="6000" spc="-300"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657982" y="5677392"/>
            <a:ext cx="10242550" cy="463255"/>
          </a:xfrm>
        </p:spPr>
        <p:txBody>
          <a:bodyPr>
            <a:noAutofit/>
          </a:bodyPr>
          <a:lstStyle>
            <a:lvl1pPr marL="0" indent="0" algn="l">
              <a:lnSpc>
                <a:spcPct val="90000"/>
              </a:lnSpc>
              <a:spcBef>
                <a:spcPts val="0"/>
              </a:spcBef>
              <a:buNone/>
              <a:defRPr sz="20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657982" y="6121400"/>
            <a:ext cx="5335587" cy="221599"/>
          </a:xfrm>
        </p:spPr>
        <p:txBody>
          <a:bodyPr/>
          <a:lstStyle>
            <a:lvl1pPr marL="0" indent="0">
              <a:buNone/>
              <a:defRPr sz="1600" baseline="0">
                <a:solidFill>
                  <a:schemeClr val="bg1">
                    <a:alpha val="99000"/>
                  </a:schemeClr>
                </a:solidFill>
              </a:defRPr>
            </a:lvl1pPr>
          </a:lstStyle>
          <a:p>
            <a:pPr lvl="0"/>
            <a:r>
              <a:rPr lang="en-US" dirty="0" smtClean="0"/>
              <a:t>Click to edit presenter and date</a:t>
            </a:r>
            <a:endParaRPr lang="en-US" dirty="0"/>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20525" y="371141"/>
            <a:ext cx="1308491" cy="275328"/>
          </a:xfrm>
          <a:prstGeom prst="rect">
            <a:avLst/>
          </a:prstGeom>
        </p:spPr>
      </p:pic>
    </p:spTree>
    <p:extLst>
      <p:ext uri="{BB962C8B-B14F-4D97-AF65-F5344CB8AC3E}">
        <p14:creationId xmlns:p14="http://schemas.microsoft.com/office/powerpoint/2010/main" val="130005706"/>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lain Blue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810209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605176" y="1684475"/>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9"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11" name="TextBox 10"/>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12" name="TextBox 11"/>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3" name="TextBox 12"/>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1523107494"/>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slides with Blue 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lvl1pPr>
              <a:defRPr>
                <a:solidFill>
                  <a:schemeClr val="bg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605176" y="1684475"/>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20525" y="371141"/>
            <a:ext cx="1308491" cy="275328"/>
          </a:xfrm>
          <a:prstGeom prst="rect">
            <a:avLst/>
          </a:prstGeom>
        </p:spPr>
      </p:pic>
      <p:sp>
        <p:nvSpPr>
          <p:cNvPr id="8"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6" name="TextBox 5"/>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9" name="TextBox 8"/>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0" name="TextBox 9"/>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60966696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Subtitle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605176" y="193190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4" name="Text Placeholder 3"/>
          <p:cNvSpPr>
            <a:spLocks noGrp="1"/>
          </p:cNvSpPr>
          <p:nvPr>
            <p:ph type="body" sz="quarter" idx="11"/>
          </p:nvPr>
        </p:nvSpPr>
        <p:spPr>
          <a:xfrm>
            <a:off x="612590" y="1429983"/>
            <a:ext cx="11059457" cy="269725"/>
          </a:xfrm>
        </p:spPr>
        <p:txBody>
          <a:bodyPr/>
          <a:lstStyle>
            <a:lvl1pPr marL="0" indent="0">
              <a:buNone/>
              <a:defRPr sz="16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7" name="TextBox 6"/>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9" name="TextBox 8"/>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0" name="TextBox 9"/>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117126850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List with Bullets">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605176" y="193190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4" name="Text Placeholder 3"/>
          <p:cNvSpPr>
            <a:spLocks noGrp="1"/>
          </p:cNvSpPr>
          <p:nvPr>
            <p:ph type="body" sz="quarter" idx="11"/>
          </p:nvPr>
        </p:nvSpPr>
        <p:spPr>
          <a:xfrm>
            <a:off x="612590" y="1429983"/>
            <a:ext cx="11059457" cy="269725"/>
          </a:xfrm>
        </p:spPr>
        <p:txBody>
          <a:bodyPr/>
          <a:lstStyle>
            <a:lvl1pPr marL="0" indent="0">
              <a:buNone/>
              <a:defRPr sz="16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7" name="TextBox 6"/>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9" name="TextBox 8"/>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0" name="TextBox 9"/>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2289727027"/>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List without Bullets">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605176" y="1931909"/>
            <a:ext cx="11149013" cy="332399"/>
          </a:xfrm>
        </p:spPr>
        <p:txBody>
          <a:bodyPr/>
          <a:lstStyle>
            <a:lvl1pPr marL="0" indent="0">
              <a:buNone/>
              <a:defRPr/>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4" name="Text Placeholder 3"/>
          <p:cNvSpPr>
            <a:spLocks noGrp="1"/>
          </p:cNvSpPr>
          <p:nvPr>
            <p:ph type="body" sz="quarter" idx="11"/>
          </p:nvPr>
        </p:nvSpPr>
        <p:spPr>
          <a:xfrm>
            <a:off x="612590" y="1429983"/>
            <a:ext cx="11059457" cy="269725"/>
          </a:xfrm>
        </p:spPr>
        <p:txBody>
          <a:bodyPr/>
          <a:lstStyle>
            <a:lvl1pPr marL="0" indent="0">
              <a:buNone/>
              <a:defRPr sz="16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7" name="TextBox 6"/>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9" name="TextBox 8"/>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0" name="TextBox 9"/>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3640143500"/>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Subtitle and Paragraph">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605176" y="1931909"/>
            <a:ext cx="11149013" cy="332399"/>
          </a:xfrm>
        </p:spPr>
        <p:txBody>
          <a:bodyPr/>
          <a:lstStyle>
            <a:lvl1pPr marL="0" indent="0">
              <a:buNone/>
              <a:defRPr/>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4" name="Text Placeholder 3"/>
          <p:cNvSpPr>
            <a:spLocks noGrp="1"/>
          </p:cNvSpPr>
          <p:nvPr>
            <p:ph type="body" sz="quarter" idx="11"/>
          </p:nvPr>
        </p:nvSpPr>
        <p:spPr>
          <a:xfrm>
            <a:off x="612590" y="1429983"/>
            <a:ext cx="11059457" cy="269725"/>
          </a:xfrm>
        </p:spPr>
        <p:txBody>
          <a:bodyPr/>
          <a:lstStyle>
            <a:lvl1pPr marL="0" indent="0">
              <a:buNone/>
              <a:defRPr sz="16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7" name="TextBox 6"/>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9" name="TextBox 8"/>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0" name="TextBox 9"/>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595576712"/>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05176" y="155537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5"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6" name="TextBox 5"/>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7" name="TextBox 6"/>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8" name="TextBox 7"/>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3634489010"/>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6558255" y="2262696"/>
            <a:ext cx="49847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15935" y="1428623"/>
            <a:ext cx="5150165" cy="221599"/>
          </a:xfrm>
        </p:spPr>
        <p:txBody>
          <a:bodyPr anchor="b"/>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0608" y="2262696"/>
            <a:ext cx="4935492"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78547" y="1428623"/>
            <a:ext cx="5264408" cy="221599"/>
          </a:xfrm>
        </p:spPr>
        <p:txBody>
          <a:bodyPr anchor="b"/>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8"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9" name="TextBox 8"/>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10" name="TextBox 9"/>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1" name="TextBox 10"/>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3223549977"/>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Lis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15935" y="1428623"/>
            <a:ext cx="11109900" cy="271085"/>
          </a:xfrm>
        </p:spPr>
        <p:txBody>
          <a:bodyPr anchor="t" anchorCtr="0">
            <a:noAutofit/>
          </a:bodyPr>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0608" y="2262696"/>
            <a:ext cx="4935492"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558255" y="2262696"/>
            <a:ext cx="4973943"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8"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9" name="TextBox 8"/>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10" name="TextBox 9"/>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1" name="TextBox 10"/>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1499993945"/>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Non-shaded Two Column Lis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15935" y="1428623"/>
            <a:ext cx="11109900" cy="271085"/>
          </a:xfrm>
        </p:spPr>
        <p:txBody>
          <a:bodyPr anchor="t" anchorCtr="0">
            <a:noAutofit/>
          </a:bodyPr>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5936" y="2262696"/>
            <a:ext cx="5139406"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558255" y="2262696"/>
            <a:ext cx="4973943"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8"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9" name="TextBox 8"/>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10" name="TextBox 9"/>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1" name="TextBox 10"/>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2424293128"/>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List with Bullets and Column Titl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15935" y="1428623"/>
            <a:ext cx="11109900" cy="271085"/>
          </a:xfrm>
        </p:spPr>
        <p:txBody>
          <a:bodyPr anchor="t" anchorCtr="0">
            <a:noAutofit/>
          </a:bodyPr>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0608" y="2693016"/>
            <a:ext cx="4935492"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558255" y="2693016"/>
            <a:ext cx="49847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8"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9" name="TextBox 8"/>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10" name="TextBox 9"/>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1" name="TextBox 10"/>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
        <p:nvSpPr>
          <p:cNvPr id="12" name="Content Placeholder 11"/>
          <p:cNvSpPr>
            <a:spLocks noGrp="1"/>
          </p:cNvSpPr>
          <p:nvPr>
            <p:ph sz="quarter" idx="12"/>
          </p:nvPr>
        </p:nvSpPr>
        <p:spPr>
          <a:xfrm>
            <a:off x="812800" y="2302045"/>
            <a:ext cx="4964056" cy="276999"/>
          </a:xfrm>
        </p:spPr>
        <p:txBody>
          <a:bodyPr/>
          <a:lstStyle>
            <a:lvl1pPr marL="0" indent="0">
              <a:buNone/>
              <a:defRPr sz="2000" b="1" cap="all" baseline="0"/>
            </a:lvl1pPr>
          </a:lstStyle>
          <a:p>
            <a:pPr lvl="0"/>
            <a:r>
              <a:rPr lang="en-US" smtClean="0"/>
              <a:t>Click to edit Master text styles</a:t>
            </a:r>
          </a:p>
        </p:txBody>
      </p:sp>
      <p:sp>
        <p:nvSpPr>
          <p:cNvPr id="14" name="Content Placeholder 13"/>
          <p:cNvSpPr>
            <a:spLocks noGrp="1"/>
          </p:cNvSpPr>
          <p:nvPr>
            <p:ph sz="quarter" idx="13"/>
          </p:nvPr>
        </p:nvSpPr>
        <p:spPr>
          <a:xfrm>
            <a:off x="6519863" y="2302045"/>
            <a:ext cx="5023092" cy="276999"/>
          </a:xfrm>
        </p:spPr>
        <p:txBody>
          <a:bodyPr/>
          <a:lstStyle>
            <a:lvl1pPr marL="0" indent="0">
              <a:buNone/>
              <a:defRPr lang="en-US" sz="2000" b="1" kern="1200" cap="all" baseline="0" dirty="0">
                <a:solidFill>
                  <a:schemeClr val="tx1">
                    <a:lumMod val="75000"/>
                    <a:lumOff val="25000"/>
                    <a:alpha val="99000"/>
                  </a:schemeClr>
                </a:solidFill>
                <a:latin typeface="+mn-lt"/>
                <a:ea typeface="+mn-ea"/>
                <a:cs typeface="+mn-cs"/>
              </a:defRPr>
            </a:lvl1pPr>
          </a:lstStyle>
          <a:p>
            <a:pPr marL="0" lvl="0" indent="0" algn="l" defTabSz="914363" rtl="0" eaLnBrk="1" latinLnBrk="0" hangingPunct="1">
              <a:lnSpc>
                <a:spcPct val="90000"/>
              </a:lnSpc>
              <a:spcBef>
                <a:spcPct val="20000"/>
              </a:spcBef>
              <a:buClr>
                <a:srgbClr val="00DCFF"/>
              </a:buClr>
              <a:buSzPct val="90000"/>
              <a:buFont typeface="Arial" pitchFamily="34" charset="0"/>
              <a:buNone/>
            </a:pPr>
            <a:r>
              <a:rPr lang="en-US" smtClean="0"/>
              <a:t>Click to edit Master text styles</a:t>
            </a:r>
          </a:p>
        </p:txBody>
      </p:sp>
    </p:spTree>
    <p:extLst>
      <p:ext uri="{BB962C8B-B14F-4D97-AF65-F5344CB8AC3E}">
        <p14:creationId xmlns:p14="http://schemas.microsoft.com/office/powerpoint/2010/main" val="1693915216"/>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Non-shaded Two Column List with Bullets and Column Titl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15935" y="1428623"/>
            <a:ext cx="11109900" cy="271085"/>
          </a:xfrm>
        </p:spPr>
        <p:txBody>
          <a:bodyPr anchor="t" anchorCtr="0">
            <a:noAutofit/>
          </a:bodyPr>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5936" y="2693016"/>
            <a:ext cx="5150164"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558255" y="2693016"/>
            <a:ext cx="4973943"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8"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9" name="TextBox 8"/>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10" name="TextBox 9"/>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1" name="TextBox 10"/>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
        <p:nvSpPr>
          <p:cNvPr id="12" name="Content Placeholder 11"/>
          <p:cNvSpPr>
            <a:spLocks noGrp="1"/>
          </p:cNvSpPr>
          <p:nvPr>
            <p:ph sz="quarter" idx="12"/>
          </p:nvPr>
        </p:nvSpPr>
        <p:spPr>
          <a:xfrm>
            <a:off x="615935" y="2302045"/>
            <a:ext cx="5171679" cy="276999"/>
          </a:xfrm>
        </p:spPr>
        <p:txBody>
          <a:bodyPr/>
          <a:lstStyle>
            <a:lvl1pPr marL="0" indent="0">
              <a:buNone/>
              <a:defRPr sz="2000" b="1" cap="all" baseline="0"/>
            </a:lvl1pPr>
          </a:lstStyle>
          <a:p>
            <a:pPr lvl="0"/>
            <a:r>
              <a:rPr lang="en-US" smtClean="0"/>
              <a:t>Click to edit Master text styles</a:t>
            </a:r>
          </a:p>
        </p:txBody>
      </p:sp>
      <p:sp>
        <p:nvSpPr>
          <p:cNvPr id="14" name="Content Placeholder 13"/>
          <p:cNvSpPr>
            <a:spLocks noGrp="1"/>
          </p:cNvSpPr>
          <p:nvPr>
            <p:ph sz="quarter" idx="13"/>
          </p:nvPr>
        </p:nvSpPr>
        <p:spPr>
          <a:xfrm>
            <a:off x="6519863" y="2302045"/>
            <a:ext cx="5023092" cy="276999"/>
          </a:xfrm>
        </p:spPr>
        <p:txBody>
          <a:bodyPr/>
          <a:lstStyle>
            <a:lvl1pPr marL="0" indent="0">
              <a:buNone/>
              <a:defRPr lang="en-US" sz="2000" b="1" kern="1200" cap="all" baseline="0" dirty="0">
                <a:solidFill>
                  <a:schemeClr val="tx1">
                    <a:lumMod val="75000"/>
                    <a:lumOff val="25000"/>
                    <a:alpha val="99000"/>
                  </a:schemeClr>
                </a:solidFill>
                <a:latin typeface="+mn-lt"/>
                <a:ea typeface="+mn-ea"/>
                <a:cs typeface="+mn-cs"/>
              </a:defRPr>
            </a:lvl1pPr>
          </a:lstStyle>
          <a:p>
            <a:pPr marL="0" lvl="0" indent="0" algn="l" defTabSz="914363" rtl="0" eaLnBrk="1" latinLnBrk="0" hangingPunct="1">
              <a:lnSpc>
                <a:spcPct val="90000"/>
              </a:lnSpc>
              <a:spcBef>
                <a:spcPct val="20000"/>
              </a:spcBef>
              <a:buClr>
                <a:srgbClr val="00DCFF"/>
              </a:buClr>
              <a:buSzPct val="90000"/>
              <a:buFont typeface="Arial" pitchFamily="34" charset="0"/>
              <a:buNone/>
            </a:pPr>
            <a:r>
              <a:rPr lang="en-US" smtClean="0"/>
              <a:t>Click to edit Master text styles</a:t>
            </a:r>
          </a:p>
        </p:txBody>
      </p:sp>
    </p:spTree>
    <p:extLst>
      <p:ext uri="{BB962C8B-B14F-4D97-AF65-F5344CB8AC3E}">
        <p14:creationId xmlns:p14="http://schemas.microsoft.com/office/powerpoint/2010/main" val="384174582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7283" y="3898900"/>
            <a:ext cx="1962441" cy="204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4"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5" name="TextBox 4"/>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6" name="TextBox 5"/>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7" name="TextBox 6"/>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3629144678"/>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5541991"/>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4" y="2722608"/>
            <a:ext cx="10242549" cy="1523497"/>
          </a:xfrm>
        </p:spPr>
        <p:txBody>
          <a:bodyPr anchor="ctr">
            <a:noAutofit/>
          </a:bodyPr>
          <a:lstStyle>
            <a:lvl1pPr algn="ctr">
              <a:lnSpc>
                <a:spcPct val="90000"/>
              </a:lnSpc>
              <a:defRPr sz="6000" spc="-300" baseline="0">
                <a:solidFill>
                  <a:schemeClr val="accent6">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657982" y="5677392"/>
            <a:ext cx="10242550" cy="463255"/>
          </a:xfrm>
        </p:spPr>
        <p:txBody>
          <a:bodyPr>
            <a:noAutofit/>
          </a:bodyPr>
          <a:lstStyle>
            <a:lvl1pPr marL="0" indent="0" algn="l">
              <a:lnSpc>
                <a:spcPct val="90000"/>
              </a:lnSpc>
              <a:spcBef>
                <a:spcPts val="0"/>
              </a:spcBef>
              <a:buNone/>
              <a:defRPr sz="2000" b="1" cap="all" baseline="0">
                <a:solidFill>
                  <a:schemeClr val="tx1">
                    <a:lumMod val="75000"/>
                    <a:lumOff val="25000"/>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657982" y="6121400"/>
            <a:ext cx="5335587" cy="221599"/>
          </a:xfrm>
        </p:spPr>
        <p:txBody>
          <a:bodyPr/>
          <a:lstStyle>
            <a:lvl1pPr marL="0" indent="0">
              <a:buNone/>
              <a:defRPr sz="1600" baseline="0">
                <a:solidFill>
                  <a:schemeClr val="tx1">
                    <a:lumMod val="75000"/>
                    <a:lumOff val="25000"/>
                    <a:alpha val="99000"/>
                  </a:schemeClr>
                </a:solidFill>
              </a:defRPr>
            </a:lvl1pPr>
          </a:lstStyle>
          <a:p>
            <a:pPr lvl="0"/>
            <a:r>
              <a:rPr lang="en-US" dirty="0" smtClean="0"/>
              <a:t>Click to edit presenter and date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Tree>
    <p:extLst>
      <p:ext uri="{BB962C8B-B14F-4D97-AF65-F5344CB8AC3E}">
        <p14:creationId xmlns:p14="http://schemas.microsoft.com/office/powerpoint/2010/main" val="1231922166"/>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Tree>
    <p:extLst>
      <p:ext uri="{BB962C8B-B14F-4D97-AF65-F5344CB8AC3E}">
        <p14:creationId xmlns:p14="http://schemas.microsoft.com/office/powerpoint/2010/main" val="1943602844"/>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0748514"/>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6301205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image" Target="../media/image1.png"/><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3" Type="http://schemas.openxmlformats.org/officeDocument/2006/relationships/slideLayout" Target="../slideLayouts/slideLayout42.xml"/><Relationship Id="rId21" Type="http://schemas.openxmlformats.org/officeDocument/2006/relationships/image" Target="../media/image1.png"/><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theme" Target="../theme/theme4.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5.xml"/><Relationship Id="rId1" Type="http://schemas.openxmlformats.org/officeDocument/2006/relationships/slideLayout" Target="../slideLayouts/slideLayout5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image" Target="../media/image1.png"/><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theme" Target="../theme/theme7.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lum/>
          </a:blip>
          <a:srcRect/>
          <a:stretch>
            <a:fillRect t="-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4"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25" r:id="rId12"/>
    <p:sldLayoutId id="2147483726" r:id="rId13"/>
    <p:sldLayoutId id="2147483727" r:id="rId14"/>
    <p:sldLayoutId id="2147483728" r:id="rId15"/>
    <p:sldLayoutId id="2147483814" r:id="rId16"/>
    <p:sldLayoutId id="2147483815"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21" r:id="rId1"/>
    <p:sldLayoutId id="2147483724" r:id="rId2"/>
    <p:sldLayoutId id="2147483753" r:id="rId3"/>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gradFill flip="none" rotWithShape="1">
            <a:gsLst>
              <a:gs pos="0">
                <a:schemeClr val="bg1"/>
              </a:gs>
              <a:gs pos="86000">
                <a:schemeClr val="bg1"/>
              </a:gs>
            </a:gsLst>
            <a:lin ang="5400000" scaled="0"/>
            <a:tileRect/>
          </a:gradFill>
          <a:effectLst/>
          <a:latin typeface="Segoe UI Semibold"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1">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4"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8825435"/>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 id="214748375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1">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4"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0770895"/>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02164768"/>
      </p:ext>
    </p:extLst>
  </p:cSld>
  <p:clrMap bg1="dk1" tx1="lt1" bg2="dk2" tx2="lt2" accent1="accent1" accent2="accent2" accent3="accent3" accent4="accent4" accent5="accent5" accent6="accent6" hlink="hlink" folHlink="folHlink"/>
  <p:sldLayoutIdLst>
    <p:sldLayoutId id="2147483775"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gradFill flip="none" rotWithShape="1">
            <a:gsLst>
              <a:gs pos="0">
                <a:schemeClr val="bg1"/>
              </a:gs>
              <a:gs pos="86000">
                <a:schemeClr val="bg1"/>
              </a:gs>
            </a:gsLst>
            <a:lin ang="5400000" scaled="0"/>
            <a:tileRect/>
          </a:gradFill>
          <a:effectLst/>
          <a:latin typeface="Segoe UI Semibold"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t="-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5243304"/>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3660" y="196326"/>
            <a:ext cx="11149013" cy="1163637"/>
          </a:xfrm>
          <a:prstGeom prst="rect">
            <a:avLst/>
          </a:prstGeom>
        </p:spPr>
        <p:txBody>
          <a:bodyPr vert="horz" wrap="square" lIns="0" tIns="0" rIns="0" bIns="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5177" y="1684476"/>
            <a:ext cx="11149012" cy="155119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877497"/>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Lst>
  <p:transition>
    <p:fade/>
  </p:transition>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00DCFF"/>
        </a:buClr>
        <a:buSzPct val="90000"/>
        <a:buFont typeface="Arial" pitchFamily="34" charset="0"/>
        <a:buChar char="•"/>
        <a:defRPr sz="2400" kern="1200">
          <a:solidFill>
            <a:schemeClr val="tx1">
              <a:lumMod val="75000"/>
              <a:lumOff val="25000"/>
              <a:alpha val="99000"/>
            </a:schemeClr>
          </a:solidFill>
          <a:latin typeface="+mn-lt"/>
          <a:ea typeface="+mn-ea"/>
          <a:cs typeface="+mn-cs"/>
        </a:defRPr>
      </a:lvl1pPr>
      <a:lvl2pPr marL="855663" indent="-395288" algn="l" defTabSz="914363" rtl="0" eaLnBrk="1" latinLnBrk="0" hangingPunct="1">
        <a:lnSpc>
          <a:spcPct val="90000"/>
        </a:lnSpc>
        <a:spcBef>
          <a:spcPct val="20000"/>
        </a:spcBef>
        <a:buClr>
          <a:srgbClr val="00DCFF"/>
        </a:buClr>
        <a:buSzPct val="90000"/>
        <a:buFont typeface="Arial" pitchFamily="34" charset="0"/>
        <a:buChar char="•"/>
        <a:defRPr sz="2000" kern="1200">
          <a:solidFill>
            <a:schemeClr val="tx1">
              <a:lumMod val="75000"/>
              <a:lumOff val="25000"/>
              <a:alpha val="99000"/>
            </a:schemeClr>
          </a:solidFill>
          <a:latin typeface="+mn-lt"/>
          <a:ea typeface="+mn-ea"/>
          <a:cs typeface="+mn-cs"/>
        </a:defRPr>
      </a:lvl2pPr>
      <a:lvl3pPr marL="1258888" indent="-403225" algn="l" defTabSz="914363" rtl="0" eaLnBrk="1" latinLnBrk="0" hangingPunct="1">
        <a:lnSpc>
          <a:spcPct val="90000"/>
        </a:lnSpc>
        <a:spcBef>
          <a:spcPct val="20000"/>
        </a:spcBef>
        <a:buClr>
          <a:srgbClr val="00DCFF"/>
        </a:buClr>
        <a:buSzPct val="90000"/>
        <a:buFont typeface="Arial" pitchFamily="34" charset="0"/>
        <a:buChar char="•"/>
        <a:defRPr sz="1800" kern="1200">
          <a:solidFill>
            <a:schemeClr val="tx1">
              <a:lumMod val="75000"/>
              <a:lumOff val="25000"/>
              <a:alpha val="99000"/>
            </a:schemeClr>
          </a:solidFill>
          <a:latin typeface="+mn-lt"/>
          <a:ea typeface="+mn-ea"/>
          <a:cs typeface="+mn-cs"/>
        </a:defRPr>
      </a:lvl3pPr>
      <a:lvl4pPr marL="1604963" indent="-346075"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4pPr>
      <a:lvl5pPr marL="1941513" indent="-336550"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go.microsoft.com/fwlink/p/?LinkId=227308" TargetMode="External"/><Relationship Id="rId2" Type="http://schemas.openxmlformats.org/officeDocument/2006/relationships/hyperlink" Target="http://go.microsoft.com/fwlink/?LinkID=227331&amp;clcid=0x409" TargetMode="External"/><Relationship Id="rId1" Type="http://schemas.openxmlformats.org/officeDocument/2006/relationships/slideLayout" Target="../slideLayouts/slideLayout5.xml"/><Relationship Id="rId5" Type="http://schemas.openxmlformats.org/officeDocument/2006/relationships/hyperlink" Target="http://go.microsoft.com/fwlink/?LinkID=227615&amp;clcid=0x409" TargetMode="External"/><Relationship Id="rId4" Type="http://schemas.openxmlformats.org/officeDocument/2006/relationships/hyperlink" Target="http://msdn.microsoft.com/window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bldw.in/SessionFeedback" TargetMode="External"/><Relationship Id="rId2" Type="http://schemas.openxmlformats.org/officeDocument/2006/relationships/hyperlink" Target="http://forums.dev.windows.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827327"/>
            <a:ext cx="7869236" cy="1523497"/>
          </a:xfrm>
        </p:spPr>
        <p:txBody>
          <a:bodyPr/>
          <a:lstStyle/>
          <a:p>
            <a:r>
              <a:rPr lang="en-US" dirty="0"/>
              <a:t>Advanced driver code analysis </a:t>
            </a:r>
            <a:r>
              <a:rPr lang="en-US" dirty="0" smtClean="0"/>
              <a:t>techniques</a:t>
            </a:r>
            <a:br>
              <a:rPr lang="en-US" dirty="0" smtClean="0"/>
            </a:br>
            <a:r>
              <a:rPr lang="en-US" sz="4400" dirty="0" smtClean="0"/>
              <a:t>Tips and tricks to develop more secure &amp; reliable drivers</a:t>
            </a:r>
            <a:endParaRPr lang="en-US" dirty="0"/>
          </a:p>
        </p:txBody>
      </p:sp>
      <p:sp>
        <p:nvSpPr>
          <p:cNvPr id="3" name="Subtitle 2"/>
          <p:cNvSpPr>
            <a:spLocks noGrp="1"/>
          </p:cNvSpPr>
          <p:nvPr>
            <p:ph type="subTitle" idx="1"/>
          </p:nvPr>
        </p:nvSpPr>
        <p:spPr/>
        <p:txBody>
          <a:bodyPr/>
          <a:lstStyle/>
          <a:p>
            <a:r>
              <a:rPr lang="en-US" dirty="0" smtClean="0">
                <a:latin typeface="+mj-lt"/>
              </a:rPr>
              <a:t>Dave Sielaff</a:t>
            </a:r>
          </a:p>
          <a:p>
            <a:r>
              <a:rPr lang="en-US" sz="3000" dirty="0" smtClean="0"/>
              <a:t>Principal Software Development Engineer</a:t>
            </a:r>
          </a:p>
          <a:p>
            <a:r>
              <a:rPr lang="en-US" sz="3000" dirty="0" smtClean="0"/>
              <a:t>Microsoft Corporation</a:t>
            </a:r>
            <a:endParaRPr lang="en-US" sz="3000" dirty="0"/>
          </a:p>
        </p:txBody>
      </p:sp>
      <p:sp>
        <p:nvSpPr>
          <p:cNvPr id="9" name="Text Placeholder 8"/>
          <p:cNvSpPr>
            <a:spLocks noGrp="1"/>
          </p:cNvSpPr>
          <p:nvPr>
            <p:ph type="body" sz="quarter" idx="10"/>
          </p:nvPr>
        </p:nvSpPr>
        <p:spPr/>
        <p:txBody>
          <a:bodyPr/>
          <a:lstStyle/>
          <a:p>
            <a:r>
              <a:rPr lang="en-US" dirty="0" smtClean="0"/>
              <a:t>HW-889P</a:t>
            </a:r>
            <a:endParaRPr lang="en-US" dirty="0"/>
          </a:p>
        </p:txBody>
      </p:sp>
    </p:spTree>
    <p:extLst>
      <p:ext uri="{BB962C8B-B14F-4D97-AF65-F5344CB8AC3E}">
        <p14:creationId xmlns:p14="http://schemas.microsoft.com/office/powerpoint/2010/main" val="1082811341"/>
      </p:ext>
    </p:extLst>
  </p:cSld>
  <p:clrMapOvr>
    <a:masterClrMapping/>
  </p:clrMapOvr>
  <p:transition>
    <p:strips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Parameter Annotation Usage</a:t>
            </a:r>
            <a:endParaRPr lang="en-US" dirty="0"/>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Tree>
    <p:extLst>
      <p:ext uri="{BB962C8B-B14F-4D97-AF65-F5344CB8AC3E}">
        <p14:creationId xmlns:p14="http://schemas.microsoft.com/office/powerpoint/2010/main" val="1635725744"/>
      </p:ext>
    </p:extLst>
  </p:cSld>
  <p:clrMapOvr>
    <a:masterClrMapping/>
  </p:clrMapOvr>
  <p:transition>
    <p:strips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4135" y="3429001"/>
            <a:ext cx="7719642" cy="923330"/>
          </a:xfrm>
          <a:prstGeom prst="rect">
            <a:avLst/>
          </a:prstGeom>
          <a:noFill/>
        </p:spPr>
        <p:txBody>
          <a:bodyPr wrap="square" rtlCol="0">
            <a:spAutoFit/>
          </a:bodyPr>
          <a:lstStyle/>
          <a:p>
            <a:r>
              <a:rPr lang="en-US" sz="5400" dirty="0" smtClean="0"/>
              <a:t>Recap</a:t>
            </a:r>
            <a:endParaRPr lang="en-US" sz="5400" dirty="0"/>
          </a:p>
        </p:txBody>
      </p:sp>
    </p:spTree>
    <p:extLst>
      <p:ext uri="{BB962C8B-B14F-4D97-AF65-F5344CB8AC3E}">
        <p14:creationId xmlns:p14="http://schemas.microsoft.com/office/powerpoint/2010/main" val="2377882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Code Analysis and SAL</a:t>
            </a:r>
            <a:endParaRPr lang="en-US" dirty="0"/>
          </a:p>
        </p:txBody>
      </p:sp>
      <p:sp>
        <p:nvSpPr>
          <p:cNvPr id="3" name="Text Placeholder 2"/>
          <p:cNvSpPr>
            <a:spLocks noGrp="1"/>
          </p:cNvSpPr>
          <p:nvPr>
            <p:ph type="body" sz="quarter" idx="10"/>
          </p:nvPr>
        </p:nvSpPr>
        <p:spPr>
          <a:xfrm>
            <a:off x="519114" y="1447800"/>
            <a:ext cx="11149012" cy="3982629"/>
          </a:xfrm>
        </p:spPr>
        <p:txBody>
          <a:bodyPr/>
          <a:lstStyle/>
          <a:p>
            <a:r>
              <a:rPr lang="en-US" dirty="0" smtClean="0"/>
              <a:t>Code Analysis can find valuable bugs right out of the box</a:t>
            </a:r>
          </a:p>
          <a:p>
            <a:endParaRPr lang="en-US" sz="2000" dirty="0" smtClean="0"/>
          </a:p>
          <a:p>
            <a:r>
              <a:rPr lang="en-US" dirty="0" smtClean="0"/>
              <a:t>Adding SAL to your code makes Code Analysis even more effective</a:t>
            </a:r>
          </a:p>
          <a:p>
            <a:pPr lvl="1"/>
            <a:r>
              <a:rPr lang="en-US" dirty="0" smtClean="0"/>
              <a:t>Think of SAL as compile-time ASSERT system</a:t>
            </a:r>
          </a:p>
          <a:p>
            <a:endParaRPr lang="en-US" sz="2000" dirty="0" smtClean="0"/>
          </a:p>
          <a:p>
            <a:r>
              <a:rPr lang="en-US" dirty="0" smtClean="0"/>
              <a:t>No need to annotate your code all at once</a:t>
            </a:r>
          </a:p>
          <a:p>
            <a:pPr lvl="1"/>
            <a:r>
              <a:rPr lang="en-US" dirty="0" smtClean="0"/>
              <a:t>Annotating incrementally gets you incremental value, immediately and over time as your code evolves</a:t>
            </a:r>
            <a:endParaRPr lang="en-US" dirty="0"/>
          </a:p>
        </p:txBody>
      </p:sp>
    </p:spTree>
    <p:extLst>
      <p:ext uri="{BB962C8B-B14F-4D97-AF65-F5344CB8AC3E}">
        <p14:creationId xmlns:p14="http://schemas.microsoft.com/office/powerpoint/2010/main" val="369424675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grpSp>
        <p:nvGrpSpPr>
          <p:cNvPr id="9" name="Group 8"/>
          <p:cNvGrpSpPr/>
          <p:nvPr/>
        </p:nvGrpSpPr>
        <p:grpSpPr>
          <a:xfrm>
            <a:off x="61254" y="1460732"/>
            <a:ext cx="11073518" cy="1024128"/>
            <a:chOff x="213994" y="1521133"/>
            <a:chExt cx="8305108" cy="855045"/>
          </a:xfrm>
        </p:grpSpPr>
        <p:sp>
          <p:nvSpPr>
            <p:cNvPr id="10" name="Rectangle 9"/>
            <p:cNvSpPr/>
            <p:nvPr/>
          </p:nvSpPr>
          <p:spPr bwMode="auto">
            <a:xfrm>
              <a:off x="213994" y="1521133"/>
              <a:ext cx="8305108" cy="855045"/>
            </a:xfrm>
            <a:prstGeom prst="rect">
              <a:avLst/>
            </a:prstGeom>
            <a:noFill/>
            <a:ln>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2560320" tIns="34293" rIns="68586" bIns="34293" numCol="1" rtlCol="0" anchor="ctr" anchorCtr="0" compatLnSpc="1">
              <a:prstTxWarp prst="textNoShape">
                <a:avLst/>
              </a:prstTxWarp>
            </a:bodyPr>
            <a:lstStyle/>
            <a:p>
              <a:pPr marL="344488" indent="-344488" fontAlgn="base">
                <a:lnSpc>
                  <a:spcPct val="90000"/>
                </a:lnSpc>
                <a:spcBef>
                  <a:spcPct val="20000"/>
                </a:spcBef>
                <a:spcAft>
                  <a:spcPct val="0"/>
                </a:spcAft>
                <a:buSzPct val="90000"/>
                <a:buFont typeface="Arial" pitchFamily="34" charset="0"/>
                <a:buChar char="•"/>
              </a:pPr>
              <a:endParaRPr lang="en-US" dirty="0">
                <a:gradFill>
                  <a:gsLst>
                    <a:gs pos="0">
                      <a:srgbClr val="292929"/>
                    </a:gs>
                    <a:gs pos="86000">
                      <a:srgbClr val="292929"/>
                    </a:gs>
                  </a:gsLst>
                  <a:lin ang="5400000" scaled="0"/>
                </a:gradFill>
              </a:endParaRPr>
            </a:p>
          </p:txBody>
        </p:sp>
        <p:sp>
          <p:nvSpPr>
            <p:cNvPr id="11" name="TextBox 10"/>
            <p:cNvSpPr txBox="1"/>
            <p:nvPr/>
          </p:nvSpPr>
          <p:spPr>
            <a:xfrm>
              <a:off x="248973" y="1731153"/>
              <a:ext cx="4125985" cy="462533"/>
            </a:xfrm>
            <a:prstGeom prst="rect">
              <a:avLst/>
            </a:prstGeom>
          </p:spPr>
          <p:txBody>
            <a:bodyPr vert="horz" wrap="square" lIns="0" tIns="0" rIns="0" bIns="0" rtlCol="0">
              <a:spAutoFit/>
            </a:bodyPr>
            <a:lstStyle>
              <a:lvl1pPr marL="460375" lvl="0" indent="-460375">
                <a:lnSpc>
                  <a:spcPct val="90000"/>
                </a:lnSpc>
                <a:spcBef>
                  <a:spcPct val="20000"/>
                </a:spcBef>
                <a:buClr>
                  <a:srgbClr val="00DCFF"/>
                </a:buClr>
                <a:buSzPct val="90000"/>
                <a:buFont typeface="Arial" pitchFamily="34" charset="0"/>
                <a:buNone/>
                <a:defRPr sz="2400">
                  <a:solidFill>
                    <a:srgbClr val="292929">
                      <a:lumMod val="75000"/>
                      <a:lumOff val="25000"/>
                      <a:alpha val="99000"/>
                    </a:srgbClr>
                  </a:solidFill>
                </a:defRPr>
              </a:lvl1pPr>
              <a:lvl2pPr marL="855663" lvl="1" indent="-395288">
                <a:lnSpc>
                  <a:spcPct val="90000"/>
                </a:lnSpc>
                <a:spcBef>
                  <a:spcPct val="20000"/>
                </a:spcBef>
                <a:buClr>
                  <a:srgbClr val="00DCFF"/>
                </a:buClr>
                <a:buSzPct val="90000"/>
                <a:buFont typeface="Arial"/>
                <a:buChar char="•"/>
                <a:defRPr sz="2000">
                  <a:solidFill>
                    <a:srgbClr val="292929">
                      <a:lumMod val="75000"/>
                      <a:lumOff val="25000"/>
                      <a:alpha val="99000"/>
                    </a:srgbClr>
                  </a:solidFill>
                </a:defRPr>
              </a:lvl2pPr>
              <a:lvl3pPr marL="1258888" indent="-403225">
                <a:lnSpc>
                  <a:spcPct val="90000"/>
                </a:lnSpc>
                <a:spcBef>
                  <a:spcPct val="20000"/>
                </a:spcBef>
                <a:buClr>
                  <a:srgbClr val="00DCFF"/>
                </a:buClr>
                <a:buSzPct val="90000"/>
                <a:buFont typeface="Arial" pitchFamily="34" charset="0"/>
                <a:buChar char="•"/>
                <a:defRPr>
                  <a:solidFill>
                    <a:schemeClr val="tx1">
                      <a:lumMod val="75000"/>
                      <a:lumOff val="25000"/>
                      <a:alpha val="99000"/>
                    </a:schemeClr>
                  </a:solidFill>
                </a:defRPr>
              </a:lvl3pPr>
              <a:lvl4pPr marL="1604963" indent="-346075">
                <a:lnSpc>
                  <a:spcPct val="90000"/>
                </a:lnSpc>
                <a:spcBef>
                  <a:spcPct val="20000"/>
                </a:spcBef>
                <a:buClr>
                  <a:srgbClr val="00DCFF"/>
                </a:buClr>
                <a:buSzPct val="90000"/>
                <a:buFont typeface="Arial" pitchFamily="34" charset="0"/>
                <a:buChar char="•"/>
                <a:defRPr sz="1600">
                  <a:solidFill>
                    <a:schemeClr val="tx1">
                      <a:lumMod val="75000"/>
                      <a:lumOff val="25000"/>
                      <a:alpha val="99000"/>
                    </a:schemeClr>
                  </a:solidFill>
                </a:defRPr>
              </a:lvl4pPr>
              <a:lvl5pPr marL="1941513" indent="-336550">
                <a:lnSpc>
                  <a:spcPct val="90000"/>
                </a:lnSpc>
                <a:spcBef>
                  <a:spcPct val="20000"/>
                </a:spcBef>
                <a:buClr>
                  <a:srgbClr val="00DCFF"/>
                </a:buClr>
                <a:buSzPct val="90000"/>
                <a:buFont typeface="Arial" pitchFamily="34" charset="0"/>
                <a:buChar char="•"/>
                <a:defRPr sz="1600">
                  <a:solidFill>
                    <a:schemeClr val="tx1">
                      <a:lumMod val="75000"/>
                      <a:lumOff val="25000"/>
                      <a:alpha val="99000"/>
                    </a:schemeClr>
                  </a:soli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marL="914400" lvl="1" indent="-457200">
                <a:lnSpc>
                  <a:spcPct val="100000"/>
                </a:lnSpc>
                <a:spcBef>
                  <a:spcPts val="0"/>
                </a:spcBef>
                <a:buClrTx/>
                <a:buSzTx/>
                <a:buFont typeface="Arial" pitchFamily="34" charset="0"/>
                <a:buChar char="•"/>
              </a:pPr>
              <a:r>
                <a:rPr lang="en-US" sz="1800" dirty="0" smtClean="0">
                  <a:solidFill>
                    <a:schemeClr val="tx1"/>
                  </a:solidFill>
                </a:rPr>
                <a:t>TOOL-100T</a:t>
              </a:r>
              <a:r>
                <a:rPr lang="en-US" sz="1800" dirty="0">
                  <a:solidFill>
                    <a:schemeClr val="tx1"/>
                  </a:solidFill>
                </a:rPr>
                <a:t>:  Improving software quality using Visual Studio 11 C++ Code Analysis</a:t>
              </a:r>
              <a:endParaRPr lang="en-US" sz="1800" dirty="0" smtClean="0">
                <a:solidFill>
                  <a:srgbClr val="FFFFFF"/>
                </a:solidFill>
              </a:endParaRPr>
            </a:p>
          </p:txBody>
        </p:sp>
      </p:grpSp>
      <p:sp>
        <p:nvSpPr>
          <p:cNvPr id="12" name="TextBox 11"/>
          <p:cNvSpPr txBox="1"/>
          <p:nvPr/>
        </p:nvSpPr>
        <p:spPr>
          <a:xfrm>
            <a:off x="874408" y="1184814"/>
            <a:ext cx="5029200" cy="461665"/>
          </a:xfrm>
          <a:prstGeom prst="rect">
            <a:avLst/>
          </a:prstGeom>
          <a:noFill/>
        </p:spPr>
        <p:txBody>
          <a:bodyPr wrap="square" rtlCol="0">
            <a:spAutoFit/>
          </a:bodyPr>
          <a:lstStyle/>
          <a:p>
            <a:r>
              <a:rPr lang="en-US" sz="2400" b="1" dirty="0" smtClean="0">
                <a:solidFill>
                  <a:srgbClr val="FFFFFF"/>
                </a:solidFill>
              </a:rPr>
              <a:t>RELATED SESSIONS</a:t>
            </a:r>
            <a:endParaRPr lang="en-US" sz="2400" b="1" dirty="0">
              <a:solidFill>
                <a:srgbClr val="FFFFFF"/>
              </a:solidFill>
            </a:endParaRPr>
          </a:p>
        </p:txBody>
      </p:sp>
      <p:grpSp>
        <p:nvGrpSpPr>
          <p:cNvPr id="13" name="Group 12"/>
          <p:cNvGrpSpPr/>
          <p:nvPr/>
        </p:nvGrpSpPr>
        <p:grpSpPr>
          <a:xfrm>
            <a:off x="6047454" y="1462655"/>
            <a:ext cx="11073518" cy="1636545"/>
            <a:chOff x="213994" y="1521133"/>
            <a:chExt cx="8305108" cy="1366354"/>
          </a:xfrm>
        </p:grpSpPr>
        <p:sp>
          <p:nvSpPr>
            <p:cNvPr id="14" name="Rectangle 13"/>
            <p:cNvSpPr/>
            <p:nvPr/>
          </p:nvSpPr>
          <p:spPr bwMode="auto">
            <a:xfrm>
              <a:off x="213994" y="1521133"/>
              <a:ext cx="8305108" cy="855045"/>
            </a:xfrm>
            <a:prstGeom prst="rect">
              <a:avLst/>
            </a:prstGeom>
            <a:noFill/>
            <a:ln>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2560320" tIns="34293" rIns="68586" bIns="34293" numCol="1" rtlCol="0" anchor="ctr" anchorCtr="0" compatLnSpc="1">
              <a:prstTxWarp prst="textNoShape">
                <a:avLst/>
              </a:prstTxWarp>
            </a:bodyPr>
            <a:lstStyle/>
            <a:p>
              <a:pPr marL="344488" indent="-344488" fontAlgn="base">
                <a:lnSpc>
                  <a:spcPct val="90000"/>
                </a:lnSpc>
                <a:spcBef>
                  <a:spcPct val="20000"/>
                </a:spcBef>
                <a:spcAft>
                  <a:spcPct val="0"/>
                </a:spcAft>
                <a:buSzPct val="90000"/>
                <a:buFont typeface="Arial" pitchFamily="34" charset="0"/>
                <a:buChar char="•"/>
              </a:pPr>
              <a:endParaRPr lang="en-US" dirty="0">
                <a:gradFill>
                  <a:gsLst>
                    <a:gs pos="0">
                      <a:srgbClr val="292929"/>
                    </a:gs>
                    <a:gs pos="86000">
                      <a:srgbClr val="292929"/>
                    </a:gs>
                  </a:gsLst>
                  <a:lin ang="5400000" scaled="0"/>
                </a:gradFill>
              </a:endParaRPr>
            </a:p>
          </p:txBody>
        </p:sp>
        <p:sp>
          <p:nvSpPr>
            <p:cNvPr id="15" name="TextBox 14"/>
            <p:cNvSpPr txBox="1"/>
            <p:nvPr/>
          </p:nvSpPr>
          <p:spPr>
            <a:xfrm>
              <a:off x="259210" y="1731153"/>
              <a:ext cx="4170273" cy="1156334"/>
            </a:xfrm>
            <a:prstGeom prst="rect">
              <a:avLst/>
            </a:prstGeom>
          </p:spPr>
          <p:txBody>
            <a:bodyPr vert="horz" wrap="square" lIns="0" tIns="0" rIns="0" bIns="0" rtlCol="0">
              <a:spAutoFit/>
            </a:bodyPr>
            <a:lstStyle>
              <a:lvl1pPr marL="460375" lvl="0" indent="-460375">
                <a:lnSpc>
                  <a:spcPct val="90000"/>
                </a:lnSpc>
                <a:spcBef>
                  <a:spcPct val="20000"/>
                </a:spcBef>
                <a:buClr>
                  <a:srgbClr val="00DCFF"/>
                </a:buClr>
                <a:buSzPct val="90000"/>
                <a:buFont typeface="Arial" pitchFamily="34" charset="0"/>
                <a:buNone/>
                <a:defRPr sz="2400">
                  <a:solidFill>
                    <a:srgbClr val="292929">
                      <a:lumMod val="75000"/>
                      <a:lumOff val="25000"/>
                      <a:alpha val="99000"/>
                    </a:srgbClr>
                  </a:solidFill>
                </a:defRPr>
              </a:lvl1pPr>
              <a:lvl2pPr marL="855663" lvl="1" indent="-395288">
                <a:lnSpc>
                  <a:spcPct val="90000"/>
                </a:lnSpc>
                <a:spcBef>
                  <a:spcPct val="20000"/>
                </a:spcBef>
                <a:buClr>
                  <a:srgbClr val="00DCFF"/>
                </a:buClr>
                <a:buSzPct val="90000"/>
                <a:buFont typeface="Arial"/>
                <a:buChar char="•"/>
                <a:defRPr sz="2000">
                  <a:solidFill>
                    <a:srgbClr val="292929">
                      <a:lumMod val="75000"/>
                      <a:lumOff val="25000"/>
                      <a:alpha val="99000"/>
                    </a:srgbClr>
                  </a:solidFill>
                </a:defRPr>
              </a:lvl2pPr>
              <a:lvl3pPr marL="1258888" indent="-403225">
                <a:lnSpc>
                  <a:spcPct val="90000"/>
                </a:lnSpc>
                <a:spcBef>
                  <a:spcPct val="20000"/>
                </a:spcBef>
                <a:buClr>
                  <a:srgbClr val="00DCFF"/>
                </a:buClr>
                <a:buSzPct val="90000"/>
                <a:buFont typeface="Arial" pitchFamily="34" charset="0"/>
                <a:buChar char="•"/>
                <a:defRPr>
                  <a:solidFill>
                    <a:schemeClr val="tx1">
                      <a:lumMod val="75000"/>
                      <a:lumOff val="25000"/>
                      <a:alpha val="99000"/>
                    </a:schemeClr>
                  </a:solidFill>
                </a:defRPr>
              </a:lvl3pPr>
              <a:lvl4pPr marL="1604963" indent="-346075">
                <a:lnSpc>
                  <a:spcPct val="90000"/>
                </a:lnSpc>
                <a:spcBef>
                  <a:spcPct val="20000"/>
                </a:spcBef>
                <a:buClr>
                  <a:srgbClr val="00DCFF"/>
                </a:buClr>
                <a:buSzPct val="90000"/>
                <a:buFont typeface="Arial" pitchFamily="34" charset="0"/>
                <a:buChar char="•"/>
                <a:defRPr sz="1600">
                  <a:solidFill>
                    <a:schemeClr val="tx1">
                      <a:lumMod val="75000"/>
                      <a:lumOff val="25000"/>
                      <a:alpha val="99000"/>
                    </a:schemeClr>
                  </a:solidFill>
                </a:defRPr>
              </a:lvl4pPr>
              <a:lvl5pPr marL="1941513" indent="-336550">
                <a:lnSpc>
                  <a:spcPct val="90000"/>
                </a:lnSpc>
                <a:spcBef>
                  <a:spcPct val="20000"/>
                </a:spcBef>
                <a:buClr>
                  <a:srgbClr val="00DCFF"/>
                </a:buClr>
                <a:buSzPct val="90000"/>
                <a:buFont typeface="Arial" pitchFamily="34" charset="0"/>
                <a:buChar char="•"/>
                <a:defRPr sz="1600">
                  <a:solidFill>
                    <a:schemeClr val="tx1">
                      <a:lumMod val="75000"/>
                      <a:lumOff val="25000"/>
                      <a:alpha val="99000"/>
                    </a:schemeClr>
                  </a:soli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marL="914400" lvl="1" indent="-457200">
                <a:lnSpc>
                  <a:spcPct val="100000"/>
                </a:lnSpc>
                <a:spcBef>
                  <a:spcPts val="0"/>
                </a:spcBef>
                <a:buClrTx/>
                <a:buSzTx/>
                <a:buFont typeface="Arial" pitchFamily="34" charset="0"/>
                <a:buChar char="•"/>
              </a:pPr>
              <a:r>
                <a:rPr lang="en-US" sz="1800" dirty="0">
                  <a:solidFill>
                    <a:schemeClr val="tx1"/>
                  </a:solidFill>
                  <a:hlinkClick r:id="rId2"/>
                </a:rPr>
                <a:t>Driver Development </a:t>
              </a:r>
              <a:r>
                <a:rPr lang="en-US" sz="1800" dirty="0" smtClean="0">
                  <a:solidFill>
                    <a:schemeClr val="tx1"/>
                  </a:solidFill>
                  <a:hlinkClick r:id="rId2"/>
                </a:rPr>
                <a:t>Tools</a:t>
              </a:r>
              <a:endParaRPr lang="en-US" sz="1800" dirty="0" smtClean="0">
                <a:solidFill>
                  <a:schemeClr val="tx1"/>
                </a:solidFill>
              </a:endParaRPr>
            </a:p>
            <a:p>
              <a:pPr marL="914400" lvl="1" indent="-457200">
                <a:lnSpc>
                  <a:spcPct val="100000"/>
                </a:lnSpc>
                <a:spcBef>
                  <a:spcPts val="0"/>
                </a:spcBef>
                <a:buClrTx/>
                <a:buSzTx/>
                <a:buFont typeface="Arial" pitchFamily="34" charset="0"/>
                <a:buChar char="•"/>
              </a:pPr>
              <a:r>
                <a:rPr lang="en-US" sz="1800" dirty="0" smtClean="0">
                  <a:solidFill>
                    <a:schemeClr val="tx1"/>
                  </a:solidFill>
                  <a:hlinkClick r:id="rId3"/>
                </a:rPr>
                <a:t>Windows </a:t>
              </a:r>
              <a:r>
                <a:rPr lang="en-US" sz="1800" dirty="0">
                  <a:solidFill>
                    <a:schemeClr val="tx1"/>
                  </a:solidFill>
                  <a:hlinkClick r:id="rId3"/>
                </a:rPr>
                <a:t>Hardware </a:t>
              </a:r>
              <a:r>
                <a:rPr lang="en-US" sz="1800" dirty="0" err="1">
                  <a:solidFill>
                    <a:schemeClr val="tx1"/>
                  </a:solidFill>
                  <a:hlinkClick r:id="rId3"/>
                </a:rPr>
                <a:t>Dev</a:t>
              </a:r>
              <a:r>
                <a:rPr lang="en-US" sz="1800" dirty="0">
                  <a:solidFill>
                    <a:schemeClr val="tx1"/>
                  </a:solidFill>
                  <a:hlinkClick r:id="rId3"/>
                </a:rPr>
                <a:t> </a:t>
              </a:r>
              <a:r>
                <a:rPr lang="en-US" sz="1800" dirty="0" smtClean="0">
                  <a:solidFill>
                    <a:schemeClr val="tx1"/>
                  </a:solidFill>
                  <a:hlinkClick r:id="rId3"/>
                </a:rPr>
                <a:t>Center</a:t>
              </a:r>
              <a:endParaRPr lang="en-US" sz="1800" dirty="0" smtClean="0">
                <a:solidFill>
                  <a:schemeClr val="tx1"/>
                </a:solidFill>
              </a:endParaRPr>
            </a:p>
            <a:p>
              <a:pPr marL="914400" lvl="1" indent="-457200">
                <a:lnSpc>
                  <a:spcPct val="100000"/>
                </a:lnSpc>
                <a:spcBef>
                  <a:spcPts val="0"/>
                </a:spcBef>
                <a:buClrTx/>
                <a:buSzTx/>
                <a:buFont typeface="Arial" pitchFamily="34" charset="0"/>
                <a:buChar char="•"/>
              </a:pPr>
              <a:r>
                <a:rPr lang="en-US" sz="1800" dirty="0">
                  <a:solidFill>
                    <a:schemeClr val="tx1"/>
                  </a:solidFill>
                  <a:hlinkClick r:id="rId4"/>
                </a:rPr>
                <a:t>Windows </a:t>
              </a:r>
              <a:r>
                <a:rPr lang="en-US" sz="1800" dirty="0" err="1">
                  <a:solidFill>
                    <a:schemeClr val="tx1"/>
                  </a:solidFill>
                  <a:hlinkClick r:id="rId4"/>
                </a:rPr>
                <a:t>Dev</a:t>
              </a:r>
              <a:r>
                <a:rPr lang="en-US" sz="1800" dirty="0">
                  <a:solidFill>
                    <a:schemeClr val="tx1"/>
                  </a:solidFill>
                  <a:hlinkClick r:id="rId4"/>
                </a:rPr>
                <a:t> </a:t>
              </a:r>
              <a:r>
                <a:rPr lang="en-US" sz="1800" dirty="0" smtClean="0">
                  <a:solidFill>
                    <a:schemeClr val="tx1"/>
                  </a:solidFill>
                  <a:hlinkClick r:id="rId4"/>
                </a:rPr>
                <a:t>Center</a:t>
              </a:r>
              <a:endParaRPr lang="en-US" sz="1800" dirty="0" smtClean="0">
                <a:solidFill>
                  <a:schemeClr val="tx1"/>
                </a:solidFill>
              </a:endParaRPr>
            </a:p>
            <a:p>
              <a:pPr marL="914400" lvl="1" indent="-457200">
                <a:lnSpc>
                  <a:spcPct val="100000"/>
                </a:lnSpc>
                <a:spcBef>
                  <a:spcPts val="0"/>
                </a:spcBef>
                <a:buClrTx/>
                <a:buSzTx/>
                <a:buFont typeface="Arial" pitchFamily="34" charset="0"/>
                <a:buChar char="•"/>
              </a:pPr>
              <a:r>
                <a:rPr lang="en-US" sz="1800" dirty="0" smtClean="0">
                  <a:solidFill>
                    <a:schemeClr val="tx1"/>
                  </a:solidFill>
                  <a:hlinkClick r:id="rId5"/>
                </a:rPr>
                <a:t>Visual Studio Code Analysis and SAL</a:t>
              </a:r>
              <a:r>
                <a:rPr lang="en-US" sz="1800" dirty="0">
                  <a:solidFill>
                    <a:schemeClr val="tx1"/>
                  </a:solidFill>
                </a:rPr>
                <a:t/>
              </a:r>
              <a:br>
                <a:rPr lang="en-US" sz="1800" dirty="0">
                  <a:solidFill>
                    <a:schemeClr val="tx1"/>
                  </a:solidFill>
                </a:rPr>
              </a:br>
              <a:endParaRPr lang="en-US" sz="1800" dirty="0" smtClean="0">
                <a:solidFill>
                  <a:srgbClr val="FFFFFF"/>
                </a:solidFill>
              </a:endParaRPr>
            </a:p>
          </p:txBody>
        </p:sp>
      </p:grpSp>
      <p:sp>
        <p:nvSpPr>
          <p:cNvPr id="16" name="TextBox 15"/>
          <p:cNvSpPr txBox="1"/>
          <p:nvPr/>
        </p:nvSpPr>
        <p:spPr>
          <a:xfrm>
            <a:off x="6860608" y="1184814"/>
            <a:ext cx="5029200" cy="461665"/>
          </a:xfrm>
          <a:prstGeom prst="rect">
            <a:avLst/>
          </a:prstGeom>
          <a:noFill/>
        </p:spPr>
        <p:txBody>
          <a:bodyPr wrap="square" rtlCol="0">
            <a:spAutoFit/>
          </a:bodyPr>
          <a:lstStyle/>
          <a:p>
            <a:r>
              <a:rPr lang="en-US" sz="2400" b="1" dirty="0" smtClean="0">
                <a:solidFill>
                  <a:srgbClr val="FFFFFF"/>
                </a:solidFill>
              </a:rPr>
              <a:t>DOCUMENTATION &amp; ARTICLES</a:t>
            </a:r>
            <a:endParaRPr lang="en-US" sz="2400" b="1" dirty="0">
              <a:solidFill>
                <a:srgbClr val="FFFFFF"/>
              </a:solidFill>
            </a:endParaRPr>
          </a:p>
        </p:txBody>
      </p:sp>
      <p:sp>
        <p:nvSpPr>
          <p:cNvPr id="21" name="Rectangle 20"/>
          <p:cNvSpPr/>
          <p:nvPr/>
        </p:nvSpPr>
        <p:spPr bwMode="auto">
          <a:xfrm>
            <a:off x="6395448" y="1189279"/>
            <a:ext cx="457200" cy="457200"/>
          </a:xfrm>
          <a:prstGeom prst="rect">
            <a:avLst/>
          </a:prstGeom>
          <a:solidFill>
            <a:srgbClr val="EF44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b="1" dirty="0" smtClean="0">
              <a:gradFill>
                <a:gsLst>
                  <a:gs pos="0">
                    <a:srgbClr val="FFFFFF"/>
                  </a:gs>
                  <a:gs pos="100000">
                    <a:srgbClr val="FFFFFF"/>
                  </a:gs>
                </a:gsLst>
                <a:lin ang="5400000" scaled="0"/>
              </a:gradFill>
            </a:endParaRPr>
          </a:p>
        </p:txBody>
      </p:sp>
      <p:sp>
        <p:nvSpPr>
          <p:cNvPr id="26" name="Rectangle 25"/>
          <p:cNvSpPr/>
          <p:nvPr/>
        </p:nvSpPr>
        <p:spPr bwMode="auto">
          <a:xfrm>
            <a:off x="400700" y="1189279"/>
            <a:ext cx="457200" cy="457200"/>
          </a:xfrm>
          <a:prstGeom prst="rect">
            <a:avLst/>
          </a:prstGeom>
          <a:solidFill>
            <a:srgbClr val="457E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96888755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969963" y="3412700"/>
            <a:ext cx="10847824" cy="2669779"/>
          </a:xfrm>
        </p:spPr>
        <p:txBody>
          <a:bodyPr/>
          <a:lstStyle/>
          <a:p>
            <a:pPr marL="457200" indent="-457200">
              <a:buFont typeface="Arial" pitchFamily="34" charset="0"/>
              <a:buChar char="•"/>
            </a:pPr>
            <a:r>
              <a:rPr lang="en-US" sz="3600" b="1" dirty="0"/>
              <a:t>Feedback and q</a:t>
            </a:r>
            <a:r>
              <a:rPr lang="en-US" sz="3600" b="1" dirty="0" smtClean="0"/>
              <a:t>uestions </a:t>
            </a:r>
            <a:r>
              <a:rPr lang="en-US" sz="3600" u="sng" dirty="0" smtClean="0">
                <a:hlinkClick r:id="rId2"/>
              </a:rPr>
              <a:t>http</a:t>
            </a:r>
            <a:r>
              <a:rPr lang="en-US" sz="3600" u="sng" dirty="0">
                <a:hlinkClick r:id="rId2"/>
              </a:rPr>
              <a:t>://forums.dev.windows.com</a:t>
            </a:r>
            <a:r>
              <a:rPr lang="en-US" sz="3600" dirty="0"/>
              <a:t> </a:t>
            </a:r>
            <a:r>
              <a:rPr lang="en-US" sz="3600" dirty="0" smtClean="0"/>
              <a:t/>
            </a:r>
            <a:br>
              <a:rPr lang="en-US" sz="3600" dirty="0" smtClean="0"/>
            </a:br>
            <a:endParaRPr lang="en-US" sz="3600" dirty="0" smtClean="0"/>
          </a:p>
          <a:p>
            <a:pPr marL="457200" indent="-457200">
              <a:buFont typeface="Arial" pitchFamily="34" charset="0"/>
              <a:buChar char="•"/>
            </a:pPr>
            <a:r>
              <a:rPr lang="en-US" sz="3600" b="1" dirty="0" smtClean="0"/>
              <a:t>Session </a:t>
            </a:r>
            <a:r>
              <a:rPr lang="en-US" sz="3600" b="1" dirty="0"/>
              <a:t>f</a:t>
            </a:r>
            <a:r>
              <a:rPr lang="en-US" sz="3600" b="1" dirty="0" smtClean="0"/>
              <a:t>eedback</a:t>
            </a:r>
            <a:br>
              <a:rPr lang="en-US" sz="3600" b="1" dirty="0" smtClean="0"/>
            </a:br>
            <a:r>
              <a:rPr lang="en-US" sz="3600" u="sng" dirty="0" smtClean="0">
                <a:hlinkClick r:id="rId3"/>
              </a:rPr>
              <a:t>http</a:t>
            </a:r>
            <a:r>
              <a:rPr lang="en-US" sz="3600" u="sng" dirty="0">
                <a:hlinkClick r:id="rId3"/>
              </a:rPr>
              <a:t>://bldw.in/SessionFeedback</a:t>
            </a:r>
            <a:r>
              <a:rPr lang="en-US" sz="3600" dirty="0"/>
              <a:t> </a:t>
            </a:r>
            <a:endParaRPr lang="en-US" sz="3600" dirty="0" smtClean="0"/>
          </a:p>
          <a:p>
            <a:endParaRPr lang="en-US" sz="3600" dirty="0"/>
          </a:p>
        </p:txBody>
      </p:sp>
      <p:sp>
        <p:nvSpPr>
          <p:cNvPr id="4" name="Text Placeholder 3"/>
          <p:cNvSpPr>
            <a:spLocks noGrp="1"/>
          </p:cNvSpPr>
          <p:nvPr>
            <p:ph type="body" sz="quarter" idx="10"/>
          </p:nvPr>
        </p:nvSpPr>
        <p:spPr>
          <a:xfrm>
            <a:off x="969964" y="1275872"/>
            <a:ext cx="9056688" cy="1378644"/>
          </a:xfrm>
        </p:spPr>
        <p:txBody>
          <a:bodyPr/>
          <a:lstStyle/>
          <a:p>
            <a:r>
              <a:rPr lang="en-US" dirty="0"/>
              <a:t>t</a:t>
            </a:r>
            <a:r>
              <a:rPr lang="en-US" dirty="0" smtClean="0"/>
              <a:t>hank you</a:t>
            </a:r>
            <a:endParaRPr lang="en-US" dirty="0"/>
          </a:p>
        </p:txBody>
      </p:sp>
    </p:spTree>
    <p:extLst>
      <p:ext uri="{BB962C8B-B14F-4D97-AF65-F5344CB8AC3E}">
        <p14:creationId xmlns:p14="http://schemas.microsoft.com/office/powerpoint/2010/main" val="45720535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black">
          <a:xfrm>
            <a:off x="4321175" y="3130766"/>
            <a:ext cx="3546476" cy="596468"/>
          </a:xfrm>
          <a:prstGeom prst="rect">
            <a:avLst/>
          </a:prstGeom>
          <a:noFill/>
          <a:ln>
            <a:noFill/>
          </a:ln>
        </p:spPr>
      </p:pic>
      <p:sp>
        <p:nvSpPr>
          <p:cNvPr id="5"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2011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cs typeface="Arial" charset="0"/>
              </a:rPr>
              <a:t>MICROSOFT </a:t>
            </a:r>
            <a:r>
              <a:rPr lang="en-US" sz="700" dirty="0">
                <a:gradFill>
                  <a:gsLst>
                    <a:gs pos="0">
                      <a:schemeClr val="tx1"/>
                    </a:gs>
                    <a:gs pos="100000">
                      <a:schemeClr val="tx1"/>
                    </a:gs>
                  </a:gsLst>
                  <a:lin ang="5400000" scaled="0"/>
                </a:gradFill>
                <a:latin typeface="Segoe UI" pitchFamily="34" charset="0"/>
                <a:cs typeface="Arial" charset="0"/>
              </a:rPr>
              <a:t>MAKES NO WARRANTIES, EXPRESS, IMPLIED OR STATUTORY, AS TO THE INFORMATION IN THIS PRESENTATION.</a:t>
            </a:r>
          </a:p>
        </p:txBody>
      </p:sp>
    </p:spTree>
  </p:cSld>
  <p:clrMapOvr>
    <a:masterClrMapping/>
  </p:clrMapOvr>
  <p:transition>
    <p:strips dir="l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11175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Text Placeholder 2"/>
          <p:cNvSpPr>
            <a:spLocks noGrp="1"/>
          </p:cNvSpPr>
          <p:nvPr>
            <p:ph type="body" sz="quarter" idx="10"/>
          </p:nvPr>
        </p:nvSpPr>
        <p:spPr>
          <a:xfrm>
            <a:off x="519114" y="1447799"/>
            <a:ext cx="11149012" cy="2609945"/>
          </a:xfrm>
        </p:spPr>
        <p:txBody>
          <a:bodyPr/>
          <a:lstStyle/>
          <a:p>
            <a:r>
              <a:rPr lang="en-US" dirty="0" smtClean="0"/>
              <a:t>Customers want reliable products</a:t>
            </a:r>
          </a:p>
          <a:p>
            <a:endParaRPr lang="en-US" dirty="0" smtClean="0"/>
          </a:p>
          <a:p>
            <a:r>
              <a:rPr lang="en-US" dirty="0" smtClean="0"/>
              <a:t>Some bugs are tough to find by debugging</a:t>
            </a:r>
          </a:p>
          <a:p>
            <a:endParaRPr lang="en-US" dirty="0" smtClean="0"/>
          </a:p>
          <a:p>
            <a:r>
              <a:rPr lang="en-US" dirty="0" smtClean="0"/>
              <a:t>Finding potential crashes earlier is always good</a:t>
            </a:r>
            <a:endParaRPr lang="en-US" dirty="0"/>
          </a:p>
        </p:txBody>
      </p:sp>
    </p:spTree>
    <p:extLst>
      <p:ext uri="{BB962C8B-B14F-4D97-AF65-F5344CB8AC3E}">
        <p14:creationId xmlns:p14="http://schemas.microsoft.com/office/powerpoint/2010/main" val="391095287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a:xfrm>
            <a:off x="519114" y="1447799"/>
            <a:ext cx="11149012" cy="3693319"/>
          </a:xfrm>
        </p:spPr>
        <p:txBody>
          <a:bodyPr/>
          <a:lstStyle/>
          <a:p>
            <a:r>
              <a:rPr lang="en-US" dirty="0"/>
              <a:t>Introducing the Source Code Annotation Language (SAL)</a:t>
            </a:r>
          </a:p>
          <a:p>
            <a:r>
              <a:rPr lang="en-US" dirty="0" smtClean="0"/>
              <a:t>Understanding </a:t>
            </a:r>
            <a:r>
              <a:rPr lang="en-US" dirty="0"/>
              <a:t>Visual Studio Code Analysis </a:t>
            </a:r>
            <a:r>
              <a:rPr lang="en-US" dirty="0" smtClean="0"/>
              <a:t>warnings</a:t>
            </a:r>
          </a:p>
          <a:p>
            <a:r>
              <a:rPr lang="en-US" dirty="0" smtClean="0"/>
              <a:t>Adding SAL to existing driver</a:t>
            </a:r>
          </a:p>
          <a:p>
            <a:pPr marL="0" indent="0">
              <a:buNone/>
            </a:pPr>
            <a:endParaRPr lang="en-US" dirty="0"/>
          </a:p>
          <a:p>
            <a:pPr marL="0" indent="0">
              <a:buNone/>
            </a:pPr>
            <a:r>
              <a:rPr lang="en-US" dirty="0" smtClean="0">
                <a:latin typeface="+mj-lt"/>
              </a:rPr>
              <a:t>Afterwards, you will have examples of how to</a:t>
            </a:r>
          </a:p>
          <a:p>
            <a:r>
              <a:rPr lang="en-US" dirty="0" smtClean="0"/>
              <a:t>Fix bugs using Code Analysis warnings</a:t>
            </a:r>
          </a:p>
          <a:p>
            <a:r>
              <a:rPr lang="en-US" dirty="0" smtClean="0"/>
              <a:t>Annotate parameters and shared variable access</a:t>
            </a:r>
            <a:endParaRPr lang="en-US" dirty="0"/>
          </a:p>
        </p:txBody>
      </p:sp>
    </p:spTree>
    <p:extLst>
      <p:ext uri="{BB962C8B-B14F-4D97-AF65-F5344CB8AC3E}">
        <p14:creationId xmlns:p14="http://schemas.microsoft.com/office/powerpoint/2010/main" val="93020067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SAL</a:t>
            </a:r>
            <a:endParaRPr lang="en-US" dirty="0"/>
          </a:p>
        </p:txBody>
      </p:sp>
      <p:sp>
        <p:nvSpPr>
          <p:cNvPr id="3" name="Text Placeholder 2"/>
          <p:cNvSpPr>
            <a:spLocks noGrp="1"/>
          </p:cNvSpPr>
          <p:nvPr>
            <p:ph type="body" sz="quarter" idx="10"/>
          </p:nvPr>
        </p:nvSpPr>
        <p:spPr>
          <a:xfrm>
            <a:off x="519114" y="1447800"/>
            <a:ext cx="11149012" cy="4099584"/>
          </a:xfrm>
        </p:spPr>
        <p:txBody>
          <a:bodyPr/>
          <a:lstStyle/>
          <a:p>
            <a:r>
              <a:rPr lang="en-US" dirty="0" smtClean="0"/>
              <a:t>Microsoft Source Code Annotation Language</a:t>
            </a:r>
          </a:p>
          <a:p>
            <a:r>
              <a:rPr lang="en-US" dirty="0" smtClean="0"/>
              <a:t>Describes important aspects of code intent</a:t>
            </a:r>
          </a:p>
          <a:p>
            <a:pPr lvl="1"/>
            <a:r>
              <a:rPr lang="en-US" dirty="0" smtClean="0"/>
              <a:t>Like using ASSERT on function declarations</a:t>
            </a:r>
          </a:p>
          <a:p>
            <a:r>
              <a:rPr lang="en-US" dirty="0" smtClean="0"/>
              <a:t>Readable by humans and tools</a:t>
            </a:r>
          </a:p>
          <a:p>
            <a:r>
              <a:rPr lang="en-US" dirty="0"/>
              <a:t>Declaring locking </a:t>
            </a:r>
            <a:r>
              <a:rPr lang="en-US" dirty="0" smtClean="0"/>
              <a:t>behavior</a:t>
            </a:r>
            <a:endParaRPr lang="en-US" dirty="0"/>
          </a:p>
          <a:p>
            <a:pPr lvl="1"/>
            <a:r>
              <a:rPr lang="en-US" dirty="0" smtClean="0"/>
              <a:t>Finding potential </a:t>
            </a:r>
            <a:r>
              <a:rPr lang="en-US" dirty="0"/>
              <a:t>race conditions, deadlocks</a:t>
            </a:r>
          </a:p>
          <a:p>
            <a:r>
              <a:rPr lang="en-US" dirty="0"/>
              <a:t>Describing parameter </a:t>
            </a:r>
            <a:r>
              <a:rPr lang="en-US" dirty="0" smtClean="0"/>
              <a:t>behavior</a:t>
            </a:r>
            <a:endParaRPr lang="en-US" dirty="0"/>
          </a:p>
          <a:p>
            <a:pPr lvl="1"/>
            <a:r>
              <a:rPr lang="en-US" dirty="0"/>
              <a:t>Finding </a:t>
            </a:r>
            <a:r>
              <a:rPr lang="en-US" dirty="0" smtClean="0"/>
              <a:t>potential null </a:t>
            </a:r>
            <a:r>
              <a:rPr lang="en-US" dirty="0"/>
              <a:t>dereferences, uninitialized memory </a:t>
            </a:r>
            <a:r>
              <a:rPr lang="en-US" dirty="0" smtClean="0"/>
              <a:t>use</a:t>
            </a:r>
            <a:endParaRPr lang="en-US" dirty="0"/>
          </a:p>
        </p:txBody>
      </p:sp>
    </p:spTree>
    <p:extLst>
      <p:ext uri="{BB962C8B-B14F-4D97-AF65-F5344CB8AC3E}">
        <p14:creationId xmlns:p14="http://schemas.microsoft.com/office/powerpoint/2010/main" val="75083949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locking behavior</a:t>
            </a:r>
            <a:endParaRPr lang="en-US" dirty="0"/>
          </a:p>
        </p:txBody>
      </p:sp>
      <p:sp>
        <p:nvSpPr>
          <p:cNvPr id="3" name="Text Placeholder 2"/>
          <p:cNvSpPr>
            <a:spLocks noGrp="1"/>
          </p:cNvSpPr>
          <p:nvPr>
            <p:ph type="body" sz="quarter" idx="10"/>
          </p:nvPr>
        </p:nvSpPr>
        <p:spPr>
          <a:xfrm>
            <a:off x="519114" y="1447800"/>
            <a:ext cx="11149012" cy="4099584"/>
          </a:xfrm>
        </p:spPr>
        <p:txBody>
          <a:bodyPr/>
          <a:lstStyle/>
          <a:p>
            <a:r>
              <a:rPr lang="en-US" dirty="0" smtClean="0"/>
              <a:t>Which functions acquire/release locks?</a:t>
            </a:r>
          </a:p>
          <a:p>
            <a:pPr lvl="1"/>
            <a:r>
              <a:rPr lang="en-US" dirty="0" smtClean="0"/>
              <a:t>_</a:t>
            </a:r>
            <a:r>
              <a:rPr lang="en-US" dirty="0" err="1" smtClean="0"/>
              <a:t>Acquires_lock</a:t>
            </a:r>
            <a:r>
              <a:rPr lang="en-US" dirty="0" smtClean="0"/>
              <a:t>_(</a:t>
            </a:r>
            <a:r>
              <a:rPr lang="en-US" i="1" dirty="0" smtClean="0"/>
              <a:t>lock</a:t>
            </a:r>
            <a:r>
              <a:rPr lang="en-US" dirty="0" smtClean="0"/>
              <a:t>)</a:t>
            </a:r>
          </a:p>
          <a:p>
            <a:pPr lvl="1"/>
            <a:r>
              <a:rPr lang="en-US" dirty="0" smtClean="0"/>
              <a:t>_</a:t>
            </a:r>
            <a:r>
              <a:rPr lang="en-US" dirty="0" err="1" smtClean="0"/>
              <a:t>Releases_lock</a:t>
            </a:r>
            <a:r>
              <a:rPr lang="en-US" dirty="0" smtClean="0"/>
              <a:t>_(</a:t>
            </a:r>
            <a:r>
              <a:rPr lang="en-US" i="1" dirty="0" smtClean="0"/>
              <a:t>lock</a:t>
            </a:r>
            <a:r>
              <a:rPr lang="en-US" dirty="0" smtClean="0"/>
              <a:t>)</a:t>
            </a:r>
          </a:p>
          <a:p>
            <a:endParaRPr lang="en-US" sz="2000" dirty="0" smtClean="0"/>
          </a:p>
          <a:p>
            <a:r>
              <a:rPr lang="en-US" dirty="0" smtClean="0"/>
              <a:t>Does a function depend on a lock being held prior to call?</a:t>
            </a:r>
          </a:p>
          <a:p>
            <a:pPr lvl="1"/>
            <a:r>
              <a:rPr lang="en-US" dirty="0" smtClean="0"/>
              <a:t>_</a:t>
            </a:r>
            <a:r>
              <a:rPr lang="en-US" dirty="0" err="1" smtClean="0"/>
              <a:t>Requires_lock_held</a:t>
            </a:r>
            <a:r>
              <a:rPr lang="en-US" dirty="0" smtClean="0"/>
              <a:t>_(</a:t>
            </a:r>
            <a:r>
              <a:rPr lang="en-US" i="1" dirty="0" smtClean="0"/>
              <a:t>lock</a:t>
            </a:r>
            <a:r>
              <a:rPr lang="en-US" dirty="0" smtClean="0"/>
              <a:t>)</a:t>
            </a:r>
          </a:p>
          <a:p>
            <a:endParaRPr lang="en-US" sz="2000" dirty="0" smtClean="0"/>
          </a:p>
          <a:p>
            <a:r>
              <a:rPr lang="en-US" dirty="0" smtClean="0"/>
              <a:t>Which variables are guarded by which lock?</a:t>
            </a:r>
          </a:p>
          <a:p>
            <a:pPr lvl="1"/>
            <a:r>
              <a:rPr lang="en-US" dirty="0" smtClean="0"/>
              <a:t>_</a:t>
            </a:r>
            <a:r>
              <a:rPr lang="en-US" dirty="0" err="1" smtClean="0"/>
              <a:t>Guarded_by</a:t>
            </a:r>
            <a:r>
              <a:rPr lang="en-US" dirty="0" smtClean="0"/>
              <a:t>_(</a:t>
            </a:r>
            <a:r>
              <a:rPr lang="en-US" i="1" dirty="0" smtClean="0"/>
              <a:t>lock</a:t>
            </a:r>
            <a:r>
              <a:rPr lang="en-US" dirty="0" smtClean="0"/>
              <a:t>)</a:t>
            </a:r>
            <a:endParaRPr lang="en-US" dirty="0"/>
          </a:p>
        </p:txBody>
      </p:sp>
    </p:spTree>
    <p:extLst>
      <p:ext uri="{BB962C8B-B14F-4D97-AF65-F5344CB8AC3E}">
        <p14:creationId xmlns:p14="http://schemas.microsoft.com/office/powerpoint/2010/main" val="419060847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Concurrency Annotation Usage</a:t>
            </a:r>
            <a:endParaRPr lang="en-US" dirty="0"/>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Tree>
    <p:extLst>
      <p:ext uri="{BB962C8B-B14F-4D97-AF65-F5344CB8AC3E}">
        <p14:creationId xmlns:p14="http://schemas.microsoft.com/office/powerpoint/2010/main" val="1577495491"/>
      </p:ext>
    </p:extLst>
  </p:cSld>
  <p:clrMapOvr>
    <a:masterClrMapping/>
  </p:clrMapOvr>
  <p:transition>
    <p:strips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SAL parameter concepts</a:t>
            </a:r>
            <a:endParaRPr lang="en-US" dirty="0"/>
          </a:p>
        </p:txBody>
      </p:sp>
      <p:sp>
        <p:nvSpPr>
          <p:cNvPr id="3" name="Text Placeholder 2"/>
          <p:cNvSpPr>
            <a:spLocks noGrp="1"/>
          </p:cNvSpPr>
          <p:nvPr>
            <p:ph type="body" sz="quarter" idx="10"/>
          </p:nvPr>
        </p:nvSpPr>
        <p:spPr>
          <a:xfrm>
            <a:off x="519114" y="1447800"/>
            <a:ext cx="11149012" cy="4438138"/>
          </a:xfrm>
        </p:spPr>
        <p:txBody>
          <a:bodyPr/>
          <a:lstStyle/>
          <a:p>
            <a:r>
              <a:rPr lang="en-US" dirty="0" smtClean="0"/>
              <a:t>Input</a:t>
            </a:r>
          </a:p>
          <a:p>
            <a:pPr lvl="1"/>
            <a:r>
              <a:rPr lang="en-US" dirty="0" smtClean="0"/>
              <a:t>Data is passed to called function, treated as read-only</a:t>
            </a:r>
          </a:p>
          <a:p>
            <a:r>
              <a:rPr lang="en-US" dirty="0" err="1" smtClean="0"/>
              <a:t>Input/Output</a:t>
            </a:r>
            <a:endParaRPr lang="en-US" dirty="0" smtClean="0"/>
          </a:p>
          <a:p>
            <a:pPr lvl="1"/>
            <a:r>
              <a:rPr lang="en-US" dirty="0" smtClean="0"/>
              <a:t>Data is passed into function and potentially modified</a:t>
            </a:r>
          </a:p>
          <a:p>
            <a:r>
              <a:rPr lang="en-US" dirty="0" smtClean="0"/>
              <a:t>Output</a:t>
            </a:r>
          </a:p>
          <a:p>
            <a:pPr lvl="1"/>
            <a:r>
              <a:rPr lang="en-US" dirty="0" smtClean="0"/>
              <a:t>Caller only provides space for called function to write to</a:t>
            </a:r>
          </a:p>
          <a:p>
            <a:pPr lvl="1"/>
            <a:r>
              <a:rPr lang="en-US" dirty="0" smtClean="0"/>
              <a:t>Called function writes data into that space</a:t>
            </a:r>
            <a:endParaRPr lang="en-US" dirty="0"/>
          </a:p>
          <a:p>
            <a:r>
              <a:rPr lang="en-US" dirty="0" smtClean="0"/>
              <a:t>Output Pointers</a:t>
            </a:r>
          </a:p>
          <a:p>
            <a:pPr lvl="1"/>
            <a:r>
              <a:rPr lang="en-US" dirty="0" smtClean="0"/>
              <a:t>Like Output, where value returned by called function is pointer</a:t>
            </a:r>
          </a:p>
        </p:txBody>
      </p:sp>
    </p:spTree>
    <p:extLst>
      <p:ext uri="{BB962C8B-B14F-4D97-AF65-F5344CB8AC3E}">
        <p14:creationId xmlns:p14="http://schemas.microsoft.com/office/powerpoint/2010/main" val="80359927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SAL parameter concepts (continued)</a:t>
            </a:r>
            <a:endParaRPr lang="en-US" dirty="0"/>
          </a:p>
        </p:txBody>
      </p:sp>
      <p:sp>
        <p:nvSpPr>
          <p:cNvPr id="3" name="Text Placeholder 2"/>
          <p:cNvSpPr>
            <a:spLocks noGrp="1"/>
          </p:cNvSpPr>
          <p:nvPr>
            <p:ph type="body" sz="quarter" idx="10"/>
          </p:nvPr>
        </p:nvSpPr>
        <p:spPr>
          <a:xfrm>
            <a:off x="519114" y="1447800"/>
            <a:ext cx="11149012" cy="2000548"/>
          </a:xfrm>
        </p:spPr>
        <p:txBody>
          <a:bodyPr/>
          <a:lstStyle/>
          <a:p>
            <a:r>
              <a:rPr lang="en-US" dirty="0" smtClean="0"/>
              <a:t>Required</a:t>
            </a:r>
          </a:p>
          <a:p>
            <a:pPr lvl="1"/>
            <a:r>
              <a:rPr lang="en-US" dirty="0" smtClean="0"/>
              <a:t>Pointer parameter that must be non-NULL </a:t>
            </a:r>
          </a:p>
          <a:p>
            <a:r>
              <a:rPr lang="en-US" dirty="0" smtClean="0"/>
              <a:t>Optional</a:t>
            </a:r>
          </a:p>
          <a:p>
            <a:pPr lvl="1"/>
            <a:r>
              <a:rPr lang="en-US" dirty="0" smtClean="0"/>
              <a:t>Pointer parameter that can be NULL</a:t>
            </a:r>
          </a:p>
        </p:txBody>
      </p:sp>
    </p:spTree>
    <p:extLst>
      <p:ext uri="{BB962C8B-B14F-4D97-AF65-F5344CB8AC3E}">
        <p14:creationId xmlns:p14="http://schemas.microsoft.com/office/powerpoint/2010/main" val="428119167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SAL parameter table</a:t>
            </a:r>
            <a:endParaRPr lang="en-US" dirty="0"/>
          </a:p>
        </p:txBody>
      </p:sp>
      <p:sp>
        <p:nvSpPr>
          <p:cNvPr id="3" name="Text Placeholder 2"/>
          <p:cNvSpPr>
            <a:spLocks noGrp="1"/>
          </p:cNvSpPr>
          <p:nvPr>
            <p:ph type="body" sz="quarter" idx="10"/>
          </p:nvPr>
        </p:nvSpPr>
        <p:spPr>
          <a:xfrm>
            <a:off x="519114" y="1447800"/>
            <a:ext cx="11149012" cy="443198"/>
          </a:xfrm>
        </p:spPr>
        <p:txBody>
          <a:bodyPr/>
          <a:lstStyle/>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1440228787"/>
              </p:ext>
            </p:extLst>
          </p:nvPr>
        </p:nvGraphicFramePr>
        <p:xfrm>
          <a:off x="531285" y="1890998"/>
          <a:ext cx="11136840" cy="4166900"/>
        </p:xfrm>
        <a:graphic>
          <a:graphicData uri="http://schemas.openxmlformats.org/drawingml/2006/table">
            <a:tbl>
              <a:tblPr firstRow="1" bandRow="1">
                <a:tableStyleId>{5C22544A-7EE6-4342-B048-85BDC9FD1C3A}</a:tableStyleId>
              </a:tblPr>
              <a:tblGrid>
                <a:gridCol w="3712280"/>
                <a:gridCol w="3712280"/>
                <a:gridCol w="3712280"/>
              </a:tblGrid>
              <a:tr h="833380">
                <a:tc>
                  <a:txBody>
                    <a:bodyPr/>
                    <a:lstStyle/>
                    <a:p>
                      <a:endParaRPr lang="en-US" sz="2400" baseline="0" dirty="0"/>
                    </a:p>
                  </a:txBody>
                  <a:tcPr>
                    <a:solidFill>
                      <a:srgbClr val="65BC46"/>
                    </a:solidFill>
                  </a:tcPr>
                </a:tc>
                <a:tc>
                  <a:txBody>
                    <a:bodyPr/>
                    <a:lstStyle/>
                    <a:p>
                      <a:r>
                        <a:rPr lang="en-US" sz="2800" baseline="0" dirty="0" smtClean="0"/>
                        <a:t>Required Parameters</a:t>
                      </a:r>
                      <a:endParaRPr lang="en-US" sz="2800" baseline="0" dirty="0"/>
                    </a:p>
                  </a:txBody>
                  <a:tcPr/>
                </a:tc>
                <a:tc>
                  <a:txBody>
                    <a:bodyPr/>
                    <a:lstStyle/>
                    <a:p>
                      <a:r>
                        <a:rPr lang="en-US" sz="2800" baseline="0" dirty="0" smtClean="0"/>
                        <a:t>Optional Parameters</a:t>
                      </a:r>
                      <a:endParaRPr lang="en-US" sz="2800" baseline="0" dirty="0"/>
                    </a:p>
                  </a:txBody>
                  <a:tcPr/>
                </a:tc>
              </a:tr>
              <a:tr h="833380">
                <a:tc>
                  <a:txBody>
                    <a:bodyPr/>
                    <a:lstStyle/>
                    <a:p>
                      <a:r>
                        <a:rPr lang="en-US" sz="2400" baseline="0" dirty="0" smtClean="0"/>
                        <a:t>Input to called function</a:t>
                      </a:r>
                      <a:endParaRPr lang="en-US" sz="2400" baseline="0" dirty="0"/>
                    </a:p>
                  </a:txBody>
                  <a:tcPr/>
                </a:tc>
                <a:tc>
                  <a:txBody>
                    <a:bodyPr/>
                    <a:lstStyle/>
                    <a:p>
                      <a:r>
                        <a:rPr lang="en-US" sz="2400" baseline="0" dirty="0" smtClean="0"/>
                        <a:t>_In_</a:t>
                      </a:r>
                      <a:endParaRPr lang="en-US" sz="2400" baseline="0" dirty="0"/>
                    </a:p>
                  </a:txBody>
                  <a:tcPr/>
                </a:tc>
                <a:tc>
                  <a:txBody>
                    <a:bodyPr/>
                    <a:lstStyle/>
                    <a:p>
                      <a:r>
                        <a:rPr lang="en-US" sz="2400" baseline="0" dirty="0" smtClean="0"/>
                        <a:t>_</a:t>
                      </a:r>
                      <a:r>
                        <a:rPr lang="en-US" sz="2400" baseline="0" dirty="0" err="1" smtClean="0"/>
                        <a:t>In_opt</a:t>
                      </a:r>
                      <a:r>
                        <a:rPr lang="en-US" sz="2400" baseline="0" dirty="0" smtClean="0"/>
                        <a:t>_</a:t>
                      </a:r>
                      <a:endParaRPr lang="en-US" sz="2400" baseline="0" dirty="0"/>
                    </a:p>
                  </a:txBody>
                  <a:tcPr/>
                </a:tc>
              </a:tr>
              <a:tr h="833380">
                <a:tc>
                  <a:txBody>
                    <a:bodyPr/>
                    <a:lstStyle/>
                    <a:p>
                      <a:r>
                        <a:rPr lang="en-US" sz="2400" baseline="0" dirty="0" smtClean="0"/>
                        <a:t>Input to called function, and Output to caller</a:t>
                      </a:r>
                      <a:endParaRPr lang="en-US" sz="2400" baseline="0" dirty="0"/>
                    </a:p>
                  </a:txBody>
                  <a:tcPr/>
                </a:tc>
                <a:tc>
                  <a:txBody>
                    <a:bodyPr/>
                    <a:lstStyle/>
                    <a:p>
                      <a:r>
                        <a:rPr lang="en-US" sz="2400" baseline="0" dirty="0" smtClean="0"/>
                        <a:t>_</a:t>
                      </a:r>
                      <a:r>
                        <a:rPr lang="en-US" sz="2400" baseline="0" dirty="0" err="1" smtClean="0"/>
                        <a:t>Inout</a:t>
                      </a:r>
                      <a:r>
                        <a:rPr lang="en-US" sz="2400" baseline="0" dirty="0" smtClean="0"/>
                        <a:t>_</a:t>
                      </a:r>
                      <a:endParaRPr lang="en-US" sz="2400" baseline="0" dirty="0"/>
                    </a:p>
                  </a:txBody>
                  <a:tcPr/>
                </a:tc>
                <a:tc>
                  <a:txBody>
                    <a:bodyPr/>
                    <a:lstStyle/>
                    <a:p>
                      <a:r>
                        <a:rPr lang="en-US" sz="2400" baseline="0" dirty="0" smtClean="0"/>
                        <a:t>_</a:t>
                      </a:r>
                      <a:r>
                        <a:rPr lang="en-US" sz="2400" baseline="0" dirty="0" err="1" smtClean="0"/>
                        <a:t>Inout_opt</a:t>
                      </a:r>
                      <a:r>
                        <a:rPr lang="en-US" sz="2400" baseline="0" dirty="0" smtClean="0"/>
                        <a:t>_</a:t>
                      </a:r>
                      <a:endParaRPr lang="en-US" sz="2400" baseline="0" dirty="0"/>
                    </a:p>
                  </a:txBody>
                  <a:tcPr/>
                </a:tc>
              </a:tr>
              <a:tr h="833380">
                <a:tc>
                  <a:txBody>
                    <a:bodyPr/>
                    <a:lstStyle/>
                    <a:p>
                      <a:r>
                        <a:rPr lang="en-US" sz="2400" baseline="0" dirty="0" smtClean="0"/>
                        <a:t>Output to caller</a:t>
                      </a:r>
                      <a:endParaRPr lang="en-US" sz="2400" baseline="0" dirty="0"/>
                    </a:p>
                  </a:txBody>
                  <a:tcPr/>
                </a:tc>
                <a:tc>
                  <a:txBody>
                    <a:bodyPr/>
                    <a:lstStyle/>
                    <a:p>
                      <a:r>
                        <a:rPr lang="en-US" sz="2400" baseline="0" dirty="0" smtClean="0"/>
                        <a:t>_Out_</a:t>
                      </a:r>
                      <a:endParaRPr lang="en-US" sz="2400" baseline="0" dirty="0"/>
                    </a:p>
                  </a:txBody>
                  <a:tcPr/>
                </a:tc>
                <a:tc>
                  <a:txBody>
                    <a:bodyPr/>
                    <a:lstStyle/>
                    <a:p>
                      <a:r>
                        <a:rPr lang="en-US" sz="2400" baseline="0" dirty="0" smtClean="0"/>
                        <a:t>_</a:t>
                      </a:r>
                      <a:r>
                        <a:rPr lang="en-US" sz="2400" baseline="0" dirty="0" err="1" smtClean="0"/>
                        <a:t>Out_opt</a:t>
                      </a:r>
                      <a:r>
                        <a:rPr lang="en-US" sz="2400" baseline="0" dirty="0" smtClean="0"/>
                        <a:t>_</a:t>
                      </a:r>
                      <a:endParaRPr lang="en-US" sz="2400" baseline="0" dirty="0"/>
                    </a:p>
                  </a:txBody>
                  <a:tcPr/>
                </a:tc>
              </a:tr>
              <a:tr h="833380">
                <a:tc>
                  <a:txBody>
                    <a:bodyPr/>
                    <a:lstStyle/>
                    <a:p>
                      <a:r>
                        <a:rPr lang="en-US" sz="2400" baseline="0" dirty="0" smtClean="0"/>
                        <a:t>Output of pointer to caller</a:t>
                      </a:r>
                      <a:endParaRPr lang="en-US" sz="2400" baseline="0" dirty="0"/>
                    </a:p>
                  </a:txBody>
                  <a:tcPr/>
                </a:tc>
                <a:tc>
                  <a:txBody>
                    <a:bodyPr/>
                    <a:lstStyle/>
                    <a:p>
                      <a:r>
                        <a:rPr lang="en-US" sz="2400" baseline="0" dirty="0" smtClean="0"/>
                        <a:t>_</a:t>
                      </a:r>
                      <a:r>
                        <a:rPr lang="en-US" sz="2400" baseline="0" dirty="0" err="1" smtClean="0"/>
                        <a:t>Outptr</a:t>
                      </a:r>
                      <a:r>
                        <a:rPr lang="en-US" sz="2400" baseline="0" dirty="0" smtClean="0"/>
                        <a:t>_</a:t>
                      </a:r>
                      <a:endParaRPr lang="en-US" sz="2400" baseline="0" dirty="0"/>
                    </a:p>
                  </a:txBody>
                  <a:tcPr/>
                </a:tc>
                <a:tc>
                  <a:txBody>
                    <a:bodyPr/>
                    <a:lstStyle/>
                    <a:p>
                      <a:r>
                        <a:rPr lang="en-US" sz="2400" baseline="0" dirty="0" smtClean="0"/>
                        <a:t>_</a:t>
                      </a:r>
                      <a:r>
                        <a:rPr lang="en-US" sz="2400" baseline="0" dirty="0" err="1" smtClean="0"/>
                        <a:t>Outptr_opt</a:t>
                      </a:r>
                      <a:r>
                        <a:rPr lang="en-US" sz="2400" baseline="0" dirty="0" smtClean="0"/>
                        <a:t>_</a:t>
                      </a:r>
                      <a:endParaRPr lang="en-US" sz="2400" baseline="0" dirty="0"/>
                    </a:p>
                  </a:txBody>
                  <a:tcPr/>
                </a:tc>
              </a:tr>
            </a:tbl>
          </a:graphicData>
        </a:graphic>
      </p:graphicFrame>
    </p:spTree>
    <p:extLst>
      <p:ext uri="{BB962C8B-B14F-4D97-AF65-F5344CB8AC3E}">
        <p14:creationId xmlns:p14="http://schemas.microsoft.com/office/powerpoint/2010/main" val="338193510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UILD_Breakout_Template _ SAMPLE for Scott 7.28">
  <a:themeElements>
    <a:clrScheme name="Custom 5">
      <a:dk1>
        <a:srgbClr val="232323"/>
      </a:dk1>
      <a:lt1>
        <a:srgbClr val="FFFFFF"/>
      </a:lt1>
      <a:dk2>
        <a:srgbClr val="585858"/>
      </a:dk2>
      <a:lt2>
        <a:srgbClr val="FFFFFF"/>
      </a:lt2>
      <a:accent1>
        <a:srgbClr val="65BC46"/>
      </a:accent1>
      <a:accent2>
        <a:srgbClr val="457EC1"/>
      </a:accent2>
      <a:accent3>
        <a:srgbClr val="EF4423"/>
      </a:accent3>
      <a:accent4>
        <a:srgbClr val="232323"/>
      </a:accent4>
      <a:accent5>
        <a:srgbClr val="B0D685"/>
      </a:accent5>
      <a:accent6>
        <a:srgbClr val="FFFFFF"/>
      </a:accent6>
      <a:hlink>
        <a:srgbClr val="F0ED7B"/>
      </a:hlink>
      <a:folHlink>
        <a:srgbClr val="F3EB4F"/>
      </a:folHlink>
    </a:clrScheme>
    <a:fontScheme name="Custom 2">
      <a:majorFont>
        <a:latin typeface="Segoe UI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chemeClr val="tx1"/>
                </a:gs>
                <a:gs pos="100000">
                  <a:schemeClr val="tx1"/>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3">
      <a:dk1>
        <a:srgbClr val="232323"/>
      </a:dk1>
      <a:lt1>
        <a:srgbClr val="FFFFFF"/>
      </a:lt1>
      <a:dk2>
        <a:srgbClr val="585858"/>
      </a:dk2>
      <a:lt2>
        <a:srgbClr val="FFFFFF"/>
      </a:lt2>
      <a:accent1>
        <a:srgbClr val="65BC46"/>
      </a:accent1>
      <a:accent2>
        <a:srgbClr val="457EC1"/>
      </a:accent2>
      <a:accent3>
        <a:srgbClr val="EF4423"/>
      </a:accent3>
      <a:accent4>
        <a:srgbClr val="585858"/>
      </a:accent4>
      <a:accent5>
        <a:srgbClr val="B0D685"/>
      </a:accent5>
      <a:accent6>
        <a:srgbClr val="FFFFFF"/>
      </a:accent6>
      <a:hlink>
        <a:srgbClr val="F0ED7B"/>
      </a:hlink>
      <a:folHlink>
        <a:srgbClr val="F3EB4F"/>
      </a:folHlink>
    </a:clrScheme>
    <a:fontScheme name="Segoe">
      <a:majorFont>
        <a:latin typeface="Segoe"/>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BUILD_Breakout_Template _ SAMPLE for Scott 7.28">
  <a:themeElements>
    <a:clrScheme name="Custom 5">
      <a:dk1>
        <a:srgbClr val="232323"/>
      </a:dk1>
      <a:lt1>
        <a:srgbClr val="FFFFFF"/>
      </a:lt1>
      <a:dk2>
        <a:srgbClr val="585858"/>
      </a:dk2>
      <a:lt2>
        <a:srgbClr val="FFFFFF"/>
      </a:lt2>
      <a:accent1>
        <a:srgbClr val="65BC46"/>
      </a:accent1>
      <a:accent2>
        <a:srgbClr val="457EC1"/>
      </a:accent2>
      <a:accent3>
        <a:srgbClr val="EF4423"/>
      </a:accent3>
      <a:accent4>
        <a:srgbClr val="232323"/>
      </a:accent4>
      <a:accent5>
        <a:srgbClr val="B0D685"/>
      </a:accent5>
      <a:accent6>
        <a:srgbClr val="FFFFFF"/>
      </a:accent6>
      <a:hlink>
        <a:srgbClr val="F0ED7B"/>
      </a:hlink>
      <a:folHlink>
        <a:srgbClr val="F3EB4F"/>
      </a:folHlink>
    </a:clrScheme>
    <a:fontScheme name="Custom 2">
      <a:majorFont>
        <a:latin typeface="Segoe UI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chemeClr val="tx1"/>
                </a:gs>
                <a:gs pos="100000">
                  <a:schemeClr val="tx1"/>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2_BUILD_Breakout_Template _ SAMPLE for Scott 7.28">
  <a:themeElements>
    <a:clrScheme name="Custom 5">
      <a:dk1>
        <a:srgbClr val="232323"/>
      </a:dk1>
      <a:lt1>
        <a:srgbClr val="FFFFFF"/>
      </a:lt1>
      <a:dk2>
        <a:srgbClr val="585858"/>
      </a:dk2>
      <a:lt2>
        <a:srgbClr val="FFFFFF"/>
      </a:lt2>
      <a:accent1>
        <a:srgbClr val="65BC46"/>
      </a:accent1>
      <a:accent2>
        <a:srgbClr val="457EC1"/>
      </a:accent2>
      <a:accent3>
        <a:srgbClr val="EF4423"/>
      </a:accent3>
      <a:accent4>
        <a:srgbClr val="232323"/>
      </a:accent4>
      <a:accent5>
        <a:srgbClr val="B0D685"/>
      </a:accent5>
      <a:accent6>
        <a:srgbClr val="FFFFFF"/>
      </a:accent6>
      <a:hlink>
        <a:srgbClr val="F0ED7B"/>
      </a:hlink>
      <a:folHlink>
        <a:srgbClr val="F3EB4F"/>
      </a:folHlink>
    </a:clrScheme>
    <a:fontScheme name="Custom 2">
      <a:majorFont>
        <a:latin typeface="Segoe UI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chemeClr val="tx1"/>
                </a:gs>
                <a:gs pos="100000">
                  <a:schemeClr val="tx1"/>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5.xml><?xml version="1.0" encoding="utf-8"?>
<a:theme xmlns:a="http://schemas.openxmlformats.org/drawingml/2006/main" name="1_White with Consolas font for code slides">
  <a:themeElements>
    <a:clrScheme name="Custom 3">
      <a:dk1>
        <a:srgbClr val="232323"/>
      </a:dk1>
      <a:lt1>
        <a:srgbClr val="FFFFFF"/>
      </a:lt1>
      <a:dk2>
        <a:srgbClr val="585858"/>
      </a:dk2>
      <a:lt2>
        <a:srgbClr val="FFFFFF"/>
      </a:lt2>
      <a:accent1>
        <a:srgbClr val="65BC46"/>
      </a:accent1>
      <a:accent2>
        <a:srgbClr val="457EC1"/>
      </a:accent2>
      <a:accent3>
        <a:srgbClr val="EF4423"/>
      </a:accent3>
      <a:accent4>
        <a:srgbClr val="585858"/>
      </a:accent4>
      <a:accent5>
        <a:srgbClr val="B0D685"/>
      </a:accent5>
      <a:accent6>
        <a:srgbClr val="FFFFFF"/>
      </a:accent6>
      <a:hlink>
        <a:srgbClr val="F0ED7B"/>
      </a:hlink>
      <a:folHlink>
        <a:srgbClr val="F3EB4F"/>
      </a:folHlink>
    </a:clrScheme>
    <a:fontScheme name="Segoe">
      <a:majorFont>
        <a:latin typeface="Segoe"/>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6.xml><?xml version="1.0" encoding="utf-8"?>
<a:theme xmlns:a="http://schemas.openxmlformats.org/drawingml/2006/main" name="&lt;5-30000_BUILD_16x9&gt;">
  <a:themeElements>
    <a:clrScheme name="Custom 5">
      <a:dk1>
        <a:srgbClr val="232323"/>
      </a:dk1>
      <a:lt1>
        <a:srgbClr val="FFFFFF"/>
      </a:lt1>
      <a:dk2>
        <a:srgbClr val="585858"/>
      </a:dk2>
      <a:lt2>
        <a:srgbClr val="FFFFFF"/>
      </a:lt2>
      <a:accent1>
        <a:srgbClr val="65BC46"/>
      </a:accent1>
      <a:accent2>
        <a:srgbClr val="457EC1"/>
      </a:accent2>
      <a:accent3>
        <a:srgbClr val="EF4423"/>
      </a:accent3>
      <a:accent4>
        <a:srgbClr val="232323"/>
      </a:accent4>
      <a:accent5>
        <a:srgbClr val="B0D685"/>
      </a:accent5>
      <a:accent6>
        <a:srgbClr val="FFFFFF"/>
      </a:accent6>
      <a:hlink>
        <a:srgbClr val="F0ED7B"/>
      </a:hlink>
      <a:folHlink>
        <a:srgbClr val="F3EB4F"/>
      </a:folHlink>
    </a:clrScheme>
    <a:fontScheme name="Custom 2">
      <a:majorFont>
        <a:latin typeface="Segoe UI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chemeClr val="tx1"/>
                </a:gs>
                <a:gs pos="100000">
                  <a:schemeClr val="tx1"/>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7.xml><?xml version="1.0" encoding="utf-8"?>
<a:theme xmlns:a="http://schemas.openxmlformats.org/drawingml/2006/main" name="1_16x9_New_Win_PPT_Template_4_compressed">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err="1" smtClean="0">
            <a:solidFill>
              <a:schemeClr val="tx1">
                <a:lumMod val="75000"/>
                <a:lumOff val="25000"/>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9A772780AAE043B02F447FDD204C6F" ma:contentTypeVersion="0" ma:contentTypeDescription="Create a new document." ma:contentTypeScope="" ma:versionID="8521d547e6875f8e9efeb25124febd4b">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8DE7BD6-69BC-45AA-8322-17600DAD6565}"/>
</file>

<file path=customXml/itemProps2.xml><?xml version="1.0" encoding="utf-8"?>
<ds:datastoreItem xmlns:ds="http://schemas.openxmlformats.org/officeDocument/2006/customXml" ds:itemID="{34DF83DD-7318-4166-B25C-44E8520FE48E}"/>
</file>

<file path=customXml/itemProps3.xml><?xml version="1.0" encoding="utf-8"?>
<ds:datastoreItem xmlns:ds="http://schemas.openxmlformats.org/officeDocument/2006/customXml" ds:itemID="{3AEB7461-528C-443B-A40A-CFE59D7E3F05}"/>
</file>

<file path=docProps/app.xml><?xml version="1.0" encoding="utf-8"?>
<Properties xmlns="http://schemas.openxmlformats.org/officeDocument/2006/extended-properties" xmlns:vt="http://schemas.openxmlformats.org/officeDocument/2006/docPropsVTypes">
  <Template>BUILD_Breakout_Template _ SAMPLE for Scott 7.28</Template>
  <TotalTime>6568</TotalTime>
  <Words>937</Words>
  <Application>Microsoft Office PowerPoint</Application>
  <PresentationFormat>Custom</PresentationFormat>
  <Paragraphs>110</Paragraphs>
  <Slides>16</Slides>
  <Notes>4</Notes>
  <HiddenSlides>0</HiddenSlides>
  <MMClips>0</MMClips>
  <ScaleCrop>false</ScaleCrop>
  <HeadingPairs>
    <vt:vector size="4" baseType="variant">
      <vt:variant>
        <vt:lpstr>Theme</vt:lpstr>
      </vt:variant>
      <vt:variant>
        <vt:i4>7</vt:i4>
      </vt:variant>
      <vt:variant>
        <vt:lpstr>Slide Titles</vt:lpstr>
      </vt:variant>
      <vt:variant>
        <vt:i4>16</vt:i4>
      </vt:variant>
    </vt:vector>
  </HeadingPairs>
  <TitlesOfParts>
    <vt:vector size="23" baseType="lpstr">
      <vt:lpstr>BUILD_Breakout_Template _ SAMPLE for Scott 7.28</vt:lpstr>
      <vt:lpstr>White with Consolas font for code slides</vt:lpstr>
      <vt:lpstr>1_BUILD_Breakout_Template _ SAMPLE for Scott 7.28</vt:lpstr>
      <vt:lpstr>2_BUILD_Breakout_Template _ SAMPLE for Scott 7.28</vt:lpstr>
      <vt:lpstr>1_White with Consolas font for code slides</vt:lpstr>
      <vt:lpstr>&lt;5-30000_BUILD_16x9&gt;</vt:lpstr>
      <vt:lpstr>1_16x9_New_Win_PPT_Template_4_compressed</vt:lpstr>
      <vt:lpstr>Advanced driver code analysis techniques Tips and tricks to develop more secure &amp; reliable drivers</vt:lpstr>
      <vt:lpstr>Motivation</vt:lpstr>
      <vt:lpstr>Agenda</vt:lpstr>
      <vt:lpstr>Introducing SAL</vt:lpstr>
      <vt:lpstr>Describing locking behavior</vt:lpstr>
      <vt:lpstr>Concurrency Annotation Usage</vt:lpstr>
      <vt:lpstr>Basic SAL parameter concepts</vt:lpstr>
      <vt:lpstr>Basic SAL parameter concepts (continued)</vt:lpstr>
      <vt:lpstr>Basic SAL parameter table</vt:lpstr>
      <vt:lpstr>Parameter Annotation Usage</vt:lpstr>
      <vt:lpstr>PowerPoint Presentation</vt:lpstr>
      <vt:lpstr>Using Code Analysis and SAL</vt:lpstr>
      <vt:lpstr>For more information</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HW-889P: Advanced driver code analysis techniques</dc:title>
  <dc:subject>BUILD</dc:subject>
  <dc:creator>Dave Sielaff</dc:creator>
  <cp:keywords>Developers, IT Pros, TDMs, Technical Decision Makers, PDC, Build, Developer Conference, ISVs, Programmers, Partners</cp:keywords>
  <dc:description>Template: Sam Moore, Silver Fox Productions, Inc.
Formatting: Erin Baranick, Silver Fox Productions
Event Date: September 13th–16th
Event Location: Anaheim, CA
Audience Type: External Developers, Programmers</dc:description>
  <cp:lastModifiedBy>Shows</cp:lastModifiedBy>
  <cp:revision>91</cp:revision>
  <cp:lastPrinted>2010-05-11T05:02:34Z</cp:lastPrinted>
  <dcterms:created xsi:type="dcterms:W3CDTF">2011-08-03T21:25:07Z</dcterms:created>
  <dcterms:modified xsi:type="dcterms:W3CDTF">2011-09-14T23:23:47Z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0x0101005A9A772780AAE043B02F447FDD204C6F</vt:lpwstr>
  </property>
  <property fmtid="{D5CDD505-2E9C-101B-9397-08002B2CF9AE}" pid="3" name="Product">
    <vt:lpwstr>28;#Windows|d15bdf11-7aa9-4bf1-b584-c45e6bd87557</vt:lpwstr>
  </property>
  <property fmtid="{D5CDD505-2E9C-101B-9397-08002B2CF9AE}" pid="4" name="Event Venue">
    <vt:lpwstr>210;#Anaheim CC Anaheim, CA|c525dbc1-fb46-4f9d-a196-ce33b4962b5a</vt:lpwstr>
  </property>
  <property fmtid="{D5CDD505-2E9C-101B-9397-08002B2CF9AE}" pid="5" name="Event Location">
    <vt:lpwstr>209;#Anaheim, CA|67ffa72a-1f39-45c3-9bb1-f96b5f9c92e3</vt:lpwstr>
  </property>
  <property fmtid="{D5CDD505-2E9C-101B-9397-08002B2CF9AE}" pid="6" name="Event1">
    <vt:lpwstr>211;#BUILD|daffb02e-8105-4a1d-9c8d-6ffd36a19d83</vt:lpwstr>
  </property>
  <property fmtid="{D5CDD505-2E9C-101B-9397-08002B2CF9AE}" pid="7" name="Audience">
    <vt:lpwstr>34;#Developers|389e14a2-def5-4335-8627-c0368c2934a2;#96;#Other|1d63dafe-c6b5-450d-9d7f-2a5af3513850</vt:lpwstr>
  </property>
  <property fmtid="{D5CDD505-2E9C-101B-9397-08002B2CF9AE}" pid="8" name="TrackTaxHTField0">
    <vt:lpwstr/>
  </property>
  <property fmtid="{D5CDD505-2E9C-101B-9397-08002B2CF9AE}" pid="9" name="AudienceTaxHTField0">
    <vt:lpwstr>Developers389e14a2-def5-4335-8627-c0368c2934a2Other1d63dafe-c6b5-450d-9d7f-2a5af3513850</vt:lpwstr>
  </property>
  <property fmtid="{D5CDD505-2E9C-101B-9397-08002B2CF9AE}" pid="10" name="Event End Date">
    <vt:lpwstr>2011-09-16T07:00:00+00:00</vt:lpwstr>
  </property>
  <property fmtid="{D5CDD505-2E9C-101B-9397-08002B2CF9AE}" pid="11" name="MS Speaker">
    <vt:lpwstr/>
  </property>
  <property fmtid="{D5CDD505-2E9C-101B-9397-08002B2CF9AE}" pid="12" name="Event VenueTaxHTField0">
    <vt:lpwstr>Anaheim CC Anaheim, CAc525dbc1-fb46-4f9d-a196-ce33b4962b5a</vt:lpwstr>
  </property>
  <property fmtid="{D5CDD505-2E9C-101B-9397-08002B2CF9AE}" pid="13" name="MS Content Owner">
    <vt:lpwstr>Steven Sinofsky53</vt:lpwstr>
  </property>
  <property fmtid="{D5CDD505-2E9C-101B-9397-08002B2CF9AE}" pid="14" name="TaxCatchAll">
    <vt:lpwstr>962834211210209</vt:lpwstr>
  </property>
  <property fmtid="{D5CDD505-2E9C-101B-9397-08002B2CF9AE}" pid="15" name="CampaignTaxHTField0">
    <vt:lpwstr/>
  </property>
  <property fmtid="{D5CDD505-2E9C-101B-9397-08002B2CF9AE}" pid="16" name="Event Start Date">
    <vt:lpwstr>2011-09-13T07:00:00+00:00</vt:lpwstr>
  </property>
  <property fmtid="{D5CDD505-2E9C-101B-9397-08002B2CF9AE}" pid="17" name="ProductTaxHTField0">
    <vt:lpwstr>Windowsd15bdf11-7aa9-4bf1-b584-c45e6bd87557</vt:lpwstr>
  </property>
  <property fmtid="{D5CDD505-2E9C-101B-9397-08002B2CF9AE}" pid="18" name="Event LocationTaxHTField0">
    <vt:lpwstr>Anaheim, CA67ffa72a-1f39-45c3-9bb1-f96b5f9c92e3</vt:lpwstr>
  </property>
  <property fmtid="{D5CDD505-2E9C-101B-9397-08002B2CF9AE}" pid="19" name="Event1TaxHTField0">
    <vt:lpwstr>BUILDdaffb02e-8105-4a1d-9c8d-6ffd36a19d83</vt:lpwstr>
  </property>
</Properties>
</file>