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2DDA4-F82F-4DB5-94F2-CAFA51ECAB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E53331-721A-4189-BB7D-8F110E247EED}">
      <dgm:prSet/>
      <dgm:spPr/>
      <dgm:t>
        <a:bodyPr/>
        <a:lstStyle/>
        <a:p>
          <a:r>
            <a:rPr lang="en-US"/>
            <a:t>• Τι αφορά το project; Παιχνίδι Wordle σε C++</a:t>
          </a:r>
        </a:p>
      </dgm:t>
    </dgm:pt>
    <dgm:pt modelId="{08B616CB-C339-4486-B05B-612B2082F6B6}" type="parTrans" cxnId="{F23C84D1-B5FC-468D-9BB3-33322D9DF3D8}">
      <dgm:prSet/>
      <dgm:spPr/>
      <dgm:t>
        <a:bodyPr/>
        <a:lstStyle/>
        <a:p>
          <a:endParaRPr lang="en-US"/>
        </a:p>
      </dgm:t>
    </dgm:pt>
    <dgm:pt modelId="{8851FF9B-B6CE-4AB5-8CE0-BB0843E13018}" type="sibTrans" cxnId="{F23C84D1-B5FC-468D-9BB3-33322D9DF3D8}">
      <dgm:prSet/>
      <dgm:spPr/>
      <dgm:t>
        <a:bodyPr/>
        <a:lstStyle/>
        <a:p>
          <a:endParaRPr lang="en-US"/>
        </a:p>
      </dgm:t>
    </dgm:pt>
    <dgm:pt modelId="{91306D3B-AE78-4E96-9079-056909D99E84}">
      <dgm:prSet/>
      <dgm:spPr/>
      <dgm:t>
        <a:bodyPr/>
        <a:lstStyle/>
        <a:p>
          <a:r>
            <a:rPr lang="en-US"/>
            <a:t>• Ποιο πρόβλημα λύνει; Εκπαίδευση στον προγραμματισμό &amp; διασκέδαση</a:t>
          </a:r>
        </a:p>
      </dgm:t>
    </dgm:pt>
    <dgm:pt modelId="{A19B01FD-93D8-4E17-AE29-399E4577644B}" type="parTrans" cxnId="{74A69322-B3C2-445F-B4D2-9580A8CF9776}">
      <dgm:prSet/>
      <dgm:spPr/>
      <dgm:t>
        <a:bodyPr/>
        <a:lstStyle/>
        <a:p>
          <a:endParaRPr lang="en-US"/>
        </a:p>
      </dgm:t>
    </dgm:pt>
    <dgm:pt modelId="{9C869889-7341-4D8A-9EE4-F8D80D7F1B9E}" type="sibTrans" cxnId="{74A69322-B3C2-445F-B4D2-9580A8CF9776}">
      <dgm:prSet/>
      <dgm:spPr/>
      <dgm:t>
        <a:bodyPr/>
        <a:lstStyle/>
        <a:p>
          <a:endParaRPr lang="en-US"/>
        </a:p>
      </dgm:t>
    </dgm:pt>
    <dgm:pt modelId="{A4E16F26-D68C-4DC7-A993-32D1D9FBBDC4}">
      <dgm:prSet/>
      <dgm:spPr/>
      <dgm:t>
        <a:bodyPr/>
        <a:lstStyle/>
        <a:p>
          <a:r>
            <a:rPr lang="en-US"/>
            <a:t>• Γιατί το επιλέξαμε; Μας ενδιαφέρουν τα παιχνίδια και η C++</a:t>
          </a:r>
        </a:p>
      </dgm:t>
    </dgm:pt>
    <dgm:pt modelId="{00BEF2DE-E00E-4F07-B089-BC4FBDF68BD7}" type="parTrans" cxnId="{C81C9530-22D0-41CD-9B2A-B30262FE09BC}">
      <dgm:prSet/>
      <dgm:spPr/>
      <dgm:t>
        <a:bodyPr/>
        <a:lstStyle/>
        <a:p>
          <a:endParaRPr lang="en-US"/>
        </a:p>
      </dgm:t>
    </dgm:pt>
    <dgm:pt modelId="{7B77DCA7-2315-4AC7-A04C-7C25172B980D}" type="sibTrans" cxnId="{C81C9530-22D0-41CD-9B2A-B30262FE09BC}">
      <dgm:prSet/>
      <dgm:spPr/>
      <dgm:t>
        <a:bodyPr/>
        <a:lstStyle/>
        <a:p>
          <a:endParaRPr lang="en-US"/>
        </a:p>
      </dgm:t>
    </dgm:pt>
    <dgm:pt modelId="{A557654B-8777-4521-9FD8-F31D43DA53D9}" type="pres">
      <dgm:prSet presAssocID="{4112DDA4-F82F-4DB5-94F2-CAFA51ECABE6}" presName="linear" presStyleCnt="0">
        <dgm:presLayoutVars>
          <dgm:animLvl val="lvl"/>
          <dgm:resizeHandles val="exact"/>
        </dgm:presLayoutVars>
      </dgm:prSet>
      <dgm:spPr/>
    </dgm:pt>
    <dgm:pt modelId="{6A833FEC-FE31-472A-BCDF-0F7CFEEAFFD9}" type="pres">
      <dgm:prSet presAssocID="{6CE53331-721A-4189-BB7D-8F110E247E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F5BFAE-F833-41EC-8680-7F750313DC5A}" type="pres">
      <dgm:prSet presAssocID="{8851FF9B-B6CE-4AB5-8CE0-BB0843E13018}" presName="spacer" presStyleCnt="0"/>
      <dgm:spPr/>
    </dgm:pt>
    <dgm:pt modelId="{CBEC751C-7306-4D03-BF2D-9A5F38BB5967}" type="pres">
      <dgm:prSet presAssocID="{91306D3B-AE78-4E96-9079-056909D99E8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D6D9C2-4B7B-465D-9436-63D1727E733D}" type="pres">
      <dgm:prSet presAssocID="{9C869889-7341-4D8A-9EE4-F8D80D7F1B9E}" presName="spacer" presStyleCnt="0"/>
      <dgm:spPr/>
    </dgm:pt>
    <dgm:pt modelId="{01C671B2-9C37-4044-AD63-656E9F903E30}" type="pres">
      <dgm:prSet presAssocID="{A4E16F26-D68C-4DC7-A993-32D1D9FBBDC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4A69322-B3C2-445F-B4D2-9580A8CF9776}" srcId="{4112DDA4-F82F-4DB5-94F2-CAFA51ECABE6}" destId="{91306D3B-AE78-4E96-9079-056909D99E84}" srcOrd="1" destOrd="0" parTransId="{A19B01FD-93D8-4E17-AE29-399E4577644B}" sibTransId="{9C869889-7341-4D8A-9EE4-F8D80D7F1B9E}"/>
    <dgm:cxn modelId="{C81C9530-22D0-41CD-9B2A-B30262FE09BC}" srcId="{4112DDA4-F82F-4DB5-94F2-CAFA51ECABE6}" destId="{A4E16F26-D68C-4DC7-A993-32D1D9FBBDC4}" srcOrd="2" destOrd="0" parTransId="{00BEF2DE-E00E-4F07-B089-BC4FBDF68BD7}" sibTransId="{7B77DCA7-2315-4AC7-A04C-7C25172B980D}"/>
    <dgm:cxn modelId="{64343D5D-9B06-4631-880E-9D3DA1DC82F0}" type="presOf" srcId="{A4E16F26-D68C-4DC7-A993-32D1D9FBBDC4}" destId="{01C671B2-9C37-4044-AD63-656E9F903E30}" srcOrd="0" destOrd="0" presId="urn:microsoft.com/office/officeart/2005/8/layout/vList2"/>
    <dgm:cxn modelId="{05B39641-6C3F-4061-B65E-ACD1C6ADBEB5}" type="presOf" srcId="{91306D3B-AE78-4E96-9079-056909D99E84}" destId="{CBEC751C-7306-4D03-BF2D-9A5F38BB5967}" srcOrd="0" destOrd="0" presId="urn:microsoft.com/office/officeart/2005/8/layout/vList2"/>
    <dgm:cxn modelId="{ADF55398-F5CD-4851-B1E5-40BC99F9776D}" type="presOf" srcId="{4112DDA4-F82F-4DB5-94F2-CAFA51ECABE6}" destId="{A557654B-8777-4521-9FD8-F31D43DA53D9}" srcOrd="0" destOrd="0" presId="urn:microsoft.com/office/officeart/2005/8/layout/vList2"/>
    <dgm:cxn modelId="{F23C84D1-B5FC-468D-9BB3-33322D9DF3D8}" srcId="{4112DDA4-F82F-4DB5-94F2-CAFA51ECABE6}" destId="{6CE53331-721A-4189-BB7D-8F110E247EED}" srcOrd="0" destOrd="0" parTransId="{08B616CB-C339-4486-B05B-612B2082F6B6}" sibTransId="{8851FF9B-B6CE-4AB5-8CE0-BB0843E13018}"/>
    <dgm:cxn modelId="{963C4AE0-7890-4916-B393-1459F9F7CD00}" type="presOf" srcId="{6CE53331-721A-4189-BB7D-8F110E247EED}" destId="{6A833FEC-FE31-472A-BCDF-0F7CFEEAFFD9}" srcOrd="0" destOrd="0" presId="urn:microsoft.com/office/officeart/2005/8/layout/vList2"/>
    <dgm:cxn modelId="{9A2AD2E8-3D9D-4D4C-A9C3-EE08C7A0D701}" type="presParOf" srcId="{A557654B-8777-4521-9FD8-F31D43DA53D9}" destId="{6A833FEC-FE31-472A-BCDF-0F7CFEEAFFD9}" srcOrd="0" destOrd="0" presId="urn:microsoft.com/office/officeart/2005/8/layout/vList2"/>
    <dgm:cxn modelId="{89A38C73-5CBF-4CFF-B469-7A050B681C80}" type="presParOf" srcId="{A557654B-8777-4521-9FD8-F31D43DA53D9}" destId="{8CF5BFAE-F833-41EC-8680-7F750313DC5A}" srcOrd="1" destOrd="0" presId="urn:microsoft.com/office/officeart/2005/8/layout/vList2"/>
    <dgm:cxn modelId="{6AA03E52-3B6C-4559-B1A2-26A2AFB6A393}" type="presParOf" srcId="{A557654B-8777-4521-9FD8-F31D43DA53D9}" destId="{CBEC751C-7306-4D03-BF2D-9A5F38BB5967}" srcOrd="2" destOrd="0" presId="urn:microsoft.com/office/officeart/2005/8/layout/vList2"/>
    <dgm:cxn modelId="{6361BDDD-1A7D-424B-9731-6E7766EF4F66}" type="presParOf" srcId="{A557654B-8777-4521-9FD8-F31D43DA53D9}" destId="{12D6D9C2-4B7B-465D-9436-63D1727E733D}" srcOrd="3" destOrd="0" presId="urn:microsoft.com/office/officeart/2005/8/layout/vList2"/>
    <dgm:cxn modelId="{A546BB90-73BA-4F4B-A77C-C1DEDD081292}" type="presParOf" srcId="{A557654B-8777-4521-9FD8-F31D43DA53D9}" destId="{01C671B2-9C37-4044-AD63-656E9F903E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3F404B-8CBF-47B1-9D0E-337335A5C01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281FE7-7F70-4188-A3B8-AA5B3E468B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Κύριος στόχος: Δημιουργία διαδραστικού παιχνιδιού Wordle</a:t>
          </a:r>
        </a:p>
      </dgm:t>
    </dgm:pt>
    <dgm:pt modelId="{15FDC863-68AD-4D63-8AF9-1DCF377A0599}" type="parTrans" cxnId="{BC8ED159-7055-454C-A086-76570150FF14}">
      <dgm:prSet/>
      <dgm:spPr/>
      <dgm:t>
        <a:bodyPr/>
        <a:lstStyle/>
        <a:p>
          <a:endParaRPr lang="en-US"/>
        </a:p>
      </dgm:t>
    </dgm:pt>
    <dgm:pt modelId="{E2B559AE-467A-4200-ABD8-65D50265F601}" type="sibTrans" cxnId="{BC8ED159-7055-454C-A086-76570150FF14}">
      <dgm:prSet/>
      <dgm:spPr/>
      <dgm:t>
        <a:bodyPr/>
        <a:lstStyle/>
        <a:p>
          <a:endParaRPr lang="en-US"/>
        </a:p>
      </dgm:t>
    </dgm:pt>
    <dgm:pt modelId="{B2D77E37-04D3-4615-88AC-D2E86721B4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Υποστηρίζει: Guessing, στατιστικά, διαχείριση λέξεων</a:t>
          </a:r>
        </a:p>
      </dgm:t>
    </dgm:pt>
    <dgm:pt modelId="{31B2DD53-7711-4C2A-A3D9-79290506188F}" type="parTrans" cxnId="{D9FC40B5-D4FE-4C48-843B-98D2B853D64B}">
      <dgm:prSet/>
      <dgm:spPr/>
      <dgm:t>
        <a:bodyPr/>
        <a:lstStyle/>
        <a:p>
          <a:endParaRPr lang="en-US"/>
        </a:p>
      </dgm:t>
    </dgm:pt>
    <dgm:pt modelId="{E6FC90D6-226A-47EC-A27E-9680B60CC0DF}" type="sibTrans" cxnId="{D9FC40B5-D4FE-4C48-843B-98D2B853D64B}">
      <dgm:prSet/>
      <dgm:spPr/>
      <dgm:t>
        <a:bodyPr/>
        <a:lstStyle/>
        <a:p>
          <a:endParaRPr lang="en-US"/>
        </a:p>
      </dgm:t>
    </dgm:pt>
    <dgm:pt modelId="{4C4772C6-59D1-4494-81D7-EB49504DA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Περιορισμός: Τρέχει σε Windows (λόγω χρωματισμού κονσόλας)</a:t>
          </a:r>
        </a:p>
      </dgm:t>
    </dgm:pt>
    <dgm:pt modelId="{A1297D15-8F4A-4536-921C-38B4F4891C7E}" type="parTrans" cxnId="{4378F668-61C5-4A24-892E-E25E22C9CCBE}">
      <dgm:prSet/>
      <dgm:spPr/>
      <dgm:t>
        <a:bodyPr/>
        <a:lstStyle/>
        <a:p>
          <a:endParaRPr lang="en-US"/>
        </a:p>
      </dgm:t>
    </dgm:pt>
    <dgm:pt modelId="{01B019A4-926A-4EB8-85FF-53B3BA04DFC6}" type="sibTrans" cxnId="{4378F668-61C5-4A24-892E-E25E22C9CCBE}">
      <dgm:prSet/>
      <dgm:spPr/>
      <dgm:t>
        <a:bodyPr/>
        <a:lstStyle/>
        <a:p>
          <a:endParaRPr lang="en-US"/>
        </a:p>
      </dgm:t>
    </dgm:pt>
    <dgm:pt modelId="{4B478031-70A5-4F23-901A-4B182B0FD728}" type="pres">
      <dgm:prSet presAssocID="{FB3F404B-8CBF-47B1-9D0E-337335A5C019}" presName="root" presStyleCnt="0">
        <dgm:presLayoutVars>
          <dgm:dir/>
          <dgm:resizeHandles val="exact"/>
        </dgm:presLayoutVars>
      </dgm:prSet>
      <dgm:spPr/>
    </dgm:pt>
    <dgm:pt modelId="{F4B11A46-40BE-4C95-8FEA-84F71CD21F25}" type="pres">
      <dgm:prSet presAssocID="{9B281FE7-7F70-4188-A3B8-AA5B3E468B9D}" presName="compNode" presStyleCnt="0"/>
      <dgm:spPr/>
    </dgm:pt>
    <dgm:pt modelId="{2CCB639F-19AB-4F51-9A70-C2B235A64437}" type="pres">
      <dgm:prSet presAssocID="{9B281FE7-7F70-4188-A3B8-AA5B3E468B9D}" presName="bgRect" presStyleLbl="bgShp" presStyleIdx="0" presStyleCnt="3"/>
      <dgm:spPr/>
    </dgm:pt>
    <dgm:pt modelId="{10F1DB4A-8DE8-4581-853B-3719A490257B}" type="pres">
      <dgm:prSet presAssocID="{9B281FE7-7F70-4188-A3B8-AA5B3E468B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Υπότιτλοι"/>
        </a:ext>
      </dgm:extLst>
    </dgm:pt>
    <dgm:pt modelId="{3432A28A-DE52-499C-AE6A-0DC61E389BC9}" type="pres">
      <dgm:prSet presAssocID="{9B281FE7-7F70-4188-A3B8-AA5B3E468B9D}" presName="spaceRect" presStyleCnt="0"/>
      <dgm:spPr/>
    </dgm:pt>
    <dgm:pt modelId="{08CED7CA-FD20-4A6C-BC8C-ED6A63D70FD9}" type="pres">
      <dgm:prSet presAssocID="{9B281FE7-7F70-4188-A3B8-AA5B3E468B9D}" presName="parTx" presStyleLbl="revTx" presStyleIdx="0" presStyleCnt="3">
        <dgm:presLayoutVars>
          <dgm:chMax val="0"/>
          <dgm:chPref val="0"/>
        </dgm:presLayoutVars>
      </dgm:prSet>
      <dgm:spPr/>
    </dgm:pt>
    <dgm:pt modelId="{C0B2D792-E5F1-4706-A87B-EB33F3089123}" type="pres">
      <dgm:prSet presAssocID="{E2B559AE-467A-4200-ABD8-65D50265F601}" presName="sibTrans" presStyleCnt="0"/>
      <dgm:spPr/>
    </dgm:pt>
    <dgm:pt modelId="{BEB1235C-EAE4-442A-BA76-27CC29786A3D}" type="pres">
      <dgm:prSet presAssocID="{B2D77E37-04D3-4615-88AC-D2E86721B4AE}" presName="compNode" presStyleCnt="0"/>
      <dgm:spPr/>
    </dgm:pt>
    <dgm:pt modelId="{1051118B-E1A0-422B-84B5-091418DD8A27}" type="pres">
      <dgm:prSet presAssocID="{B2D77E37-04D3-4615-88AC-D2E86721B4AE}" presName="bgRect" presStyleLbl="bgShp" presStyleIdx="1" presStyleCnt="3"/>
      <dgm:spPr/>
    </dgm:pt>
    <dgm:pt modelId="{F5FD518D-7E49-43CA-A634-6790FF99BD95}" type="pres">
      <dgm:prSet presAssocID="{B2D77E37-04D3-4615-88AC-D2E86721B4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Λαβύρινθος"/>
        </a:ext>
      </dgm:extLst>
    </dgm:pt>
    <dgm:pt modelId="{BD04A43C-1CDB-40F3-A2A8-8A456144CA52}" type="pres">
      <dgm:prSet presAssocID="{B2D77E37-04D3-4615-88AC-D2E86721B4AE}" presName="spaceRect" presStyleCnt="0"/>
      <dgm:spPr/>
    </dgm:pt>
    <dgm:pt modelId="{4F27BA9F-06E8-4C5A-AED6-FDB0B4D19EB2}" type="pres">
      <dgm:prSet presAssocID="{B2D77E37-04D3-4615-88AC-D2E86721B4AE}" presName="parTx" presStyleLbl="revTx" presStyleIdx="1" presStyleCnt="3">
        <dgm:presLayoutVars>
          <dgm:chMax val="0"/>
          <dgm:chPref val="0"/>
        </dgm:presLayoutVars>
      </dgm:prSet>
      <dgm:spPr/>
    </dgm:pt>
    <dgm:pt modelId="{5EF69376-5178-48F5-86B5-01695FBD997B}" type="pres">
      <dgm:prSet presAssocID="{E6FC90D6-226A-47EC-A27E-9680B60CC0DF}" presName="sibTrans" presStyleCnt="0"/>
      <dgm:spPr/>
    </dgm:pt>
    <dgm:pt modelId="{A784CF1F-77E5-4B74-9E87-179761BAC66F}" type="pres">
      <dgm:prSet presAssocID="{4C4772C6-59D1-4494-81D7-EB49504DA621}" presName="compNode" presStyleCnt="0"/>
      <dgm:spPr/>
    </dgm:pt>
    <dgm:pt modelId="{920429D0-2F75-48A3-B3EF-2646E59BA86D}" type="pres">
      <dgm:prSet presAssocID="{4C4772C6-59D1-4494-81D7-EB49504DA621}" presName="bgRect" presStyleLbl="bgShp" presStyleIdx="2" presStyleCnt="3"/>
      <dgm:spPr/>
    </dgm:pt>
    <dgm:pt modelId="{C6E4B2F0-9D02-4203-96B5-CC1D95067E43}" type="pres">
      <dgm:prSet presAssocID="{4C4772C6-59D1-4494-81D7-EB49504DA6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80EBCCE-A44A-4902-A8B0-1EF6EBB7B813}" type="pres">
      <dgm:prSet presAssocID="{4C4772C6-59D1-4494-81D7-EB49504DA621}" presName="spaceRect" presStyleCnt="0"/>
      <dgm:spPr/>
    </dgm:pt>
    <dgm:pt modelId="{084317F9-FA7C-49FC-B8D2-76F84AA2F061}" type="pres">
      <dgm:prSet presAssocID="{4C4772C6-59D1-4494-81D7-EB49504DA6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AC6A02-9B42-45F4-BE69-8EB3DEF53EC6}" type="presOf" srcId="{B2D77E37-04D3-4615-88AC-D2E86721B4AE}" destId="{4F27BA9F-06E8-4C5A-AED6-FDB0B4D19EB2}" srcOrd="0" destOrd="0" presId="urn:microsoft.com/office/officeart/2018/2/layout/IconVerticalSolidList"/>
    <dgm:cxn modelId="{4378F668-61C5-4A24-892E-E25E22C9CCBE}" srcId="{FB3F404B-8CBF-47B1-9D0E-337335A5C019}" destId="{4C4772C6-59D1-4494-81D7-EB49504DA621}" srcOrd="2" destOrd="0" parTransId="{A1297D15-8F4A-4536-921C-38B4F4891C7E}" sibTransId="{01B019A4-926A-4EB8-85FF-53B3BA04DFC6}"/>
    <dgm:cxn modelId="{BC8ED159-7055-454C-A086-76570150FF14}" srcId="{FB3F404B-8CBF-47B1-9D0E-337335A5C019}" destId="{9B281FE7-7F70-4188-A3B8-AA5B3E468B9D}" srcOrd="0" destOrd="0" parTransId="{15FDC863-68AD-4D63-8AF9-1DCF377A0599}" sibTransId="{E2B559AE-467A-4200-ABD8-65D50265F601}"/>
    <dgm:cxn modelId="{9D612EA8-A580-4277-B1DC-B31ACE358C1E}" type="presOf" srcId="{FB3F404B-8CBF-47B1-9D0E-337335A5C019}" destId="{4B478031-70A5-4F23-901A-4B182B0FD728}" srcOrd="0" destOrd="0" presId="urn:microsoft.com/office/officeart/2018/2/layout/IconVerticalSolidList"/>
    <dgm:cxn modelId="{D9FC40B5-D4FE-4C48-843B-98D2B853D64B}" srcId="{FB3F404B-8CBF-47B1-9D0E-337335A5C019}" destId="{B2D77E37-04D3-4615-88AC-D2E86721B4AE}" srcOrd="1" destOrd="0" parTransId="{31B2DD53-7711-4C2A-A3D9-79290506188F}" sibTransId="{E6FC90D6-226A-47EC-A27E-9680B60CC0DF}"/>
    <dgm:cxn modelId="{39A1DEC0-5697-47CA-9778-1D2A7829AE97}" type="presOf" srcId="{4C4772C6-59D1-4494-81D7-EB49504DA621}" destId="{084317F9-FA7C-49FC-B8D2-76F84AA2F061}" srcOrd="0" destOrd="0" presId="urn:microsoft.com/office/officeart/2018/2/layout/IconVerticalSolidList"/>
    <dgm:cxn modelId="{467B8DCA-57EA-45CC-8A38-AF30AE38E0BC}" type="presOf" srcId="{9B281FE7-7F70-4188-A3B8-AA5B3E468B9D}" destId="{08CED7CA-FD20-4A6C-BC8C-ED6A63D70FD9}" srcOrd="0" destOrd="0" presId="urn:microsoft.com/office/officeart/2018/2/layout/IconVerticalSolidList"/>
    <dgm:cxn modelId="{E431E9B9-C557-4FC1-9E92-0B501B31ACCF}" type="presParOf" srcId="{4B478031-70A5-4F23-901A-4B182B0FD728}" destId="{F4B11A46-40BE-4C95-8FEA-84F71CD21F25}" srcOrd="0" destOrd="0" presId="urn:microsoft.com/office/officeart/2018/2/layout/IconVerticalSolidList"/>
    <dgm:cxn modelId="{6B414DE3-262A-438A-BD5F-C4EA948995B4}" type="presParOf" srcId="{F4B11A46-40BE-4C95-8FEA-84F71CD21F25}" destId="{2CCB639F-19AB-4F51-9A70-C2B235A64437}" srcOrd="0" destOrd="0" presId="urn:microsoft.com/office/officeart/2018/2/layout/IconVerticalSolidList"/>
    <dgm:cxn modelId="{1DDA1AE0-3ED9-4B0D-BDFB-8F6D2599C4A6}" type="presParOf" srcId="{F4B11A46-40BE-4C95-8FEA-84F71CD21F25}" destId="{10F1DB4A-8DE8-4581-853B-3719A490257B}" srcOrd="1" destOrd="0" presId="urn:microsoft.com/office/officeart/2018/2/layout/IconVerticalSolidList"/>
    <dgm:cxn modelId="{C41D074F-9E60-4262-A424-252D81F3B733}" type="presParOf" srcId="{F4B11A46-40BE-4C95-8FEA-84F71CD21F25}" destId="{3432A28A-DE52-499C-AE6A-0DC61E389BC9}" srcOrd="2" destOrd="0" presId="urn:microsoft.com/office/officeart/2018/2/layout/IconVerticalSolidList"/>
    <dgm:cxn modelId="{A23CFF40-DCDA-4639-853C-BE069D0142D4}" type="presParOf" srcId="{F4B11A46-40BE-4C95-8FEA-84F71CD21F25}" destId="{08CED7CA-FD20-4A6C-BC8C-ED6A63D70FD9}" srcOrd="3" destOrd="0" presId="urn:microsoft.com/office/officeart/2018/2/layout/IconVerticalSolidList"/>
    <dgm:cxn modelId="{927E4A09-BA14-4CC7-8FAC-0830D76DAD49}" type="presParOf" srcId="{4B478031-70A5-4F23-901A-4B182B0FD728}" destId="{C0B2D792-E5F1-4706-A87B-EB33F3089123}" srcOrd="1" destOrd="0" presId="urn:microsoft.com/office/officeart/2018/2/layout/IconVerticalSolidList"/>
    <dgm:cxn modelId="{D8709489-17D8-48C3-96B6-804ED69F98BF}" type="presParOf" srcId="{4B478031-70A5-4F23-901A-4B182B0FD728}" destId="{BEB1235C-EAE4-442A-BA76-27CC29786A3D}" srcOrd="2" destOrd="0" presId="urn:microsoft.com/office/officeart/2018/2/layout/IconVerticalSolidList"/>
    <dgm:cxn modelId="{A20C1E6E-2364-4F37-B370-A9A3A74EAEC8}" type="presParOf" srcId="{BEB1235C-EAE4-442A-BA76-27CC29786A3D}" destId="{1051118B-E1A0-422B-84B5-091418DD8A27}" srcOrd="0" destOrd="0" presId="urn:microsoft.com/office/officeart/2018/2/layout/IconVerticalSolidList"/>
    <dgm:cxn modelId="{F4E650BF-848E-415D-BFC3-89DB21CB6DD7}" type="presParOf" srcId="{BEB1235C-EAE4-442A-BA76-27CC29786A3D}" destId="{F5FD518D-7E49-43CA-A634-6790FF99BD95}" srcOrd="1" destOrd="0" presId="urn:microsoft.com/office/officeart/2018/2/layout/IconVerticalSolidList"/>
    <dgm:cxn modelId="{252503BB-F2C3-4927-8D87-762848F765C3}" type="presParOf" srcId="{BEB1235C-EAE4-442A-BA76-27CC29786A3D}" destId="{BD04A43C-1CDB-40F3-A2A8-8A456144CA52}" srcOrd="2" destOrd="0" presId="urn:microsoft.com/office/officeart/2018/2/layout/IconVerticalSolidList"/>
    <dgm:cxn modelId="{8C22C1A1-D5D3-4ED3-84A8-7C9C6EBB7570}" type="presParOf" srcId="{BEB1235C-EAE4-442A-BA76-27CC29786A3D}" destId="{4F27BA9F-06E8-4C5A-AED6-FDB0B4D19EB2}" srcOrd="3" destOrd="0" presId="urn:microsoft.com/office/officeart/2018/2/layout/IconVerticalSolidList"/>
    <dgm:cxn modelId="{0FF231A5-0E6C-467A-93AE-B944BD5AA4E4}" type="presParOf" srcId="{4B478031-70A5-4F23-901A-4B182B0FD728}" destId="{5EF69376-5178-48F5-86B5-01695FBD997B}" srcOrd="3" destOrd="0" presId="urn:microsoft.com/office/officeart/2018/2/layout/IconVerticalSolidList"/>
    <dgm:cxn modelId="{6A4727ED-1EC0-482C-B81F-EE9F0EDBEC68}" type="presParOf" srcId="{4B478031-70A5-4F23-901A-4B182B0FD728}" destId="{A784CF1F-77E5-4B74-9E87-179761BAC66F}" srcOrd="4" destOrd="0" presId="urn:microsoft.com/office/officeart/2018/2/layout/IconVerticalSolidList"/>
    <dgm:cxn modelId="{2C980E65-4B86-4966-90A4-C285EE80852B}" type="presParOf" srcId="{A784CF1F-77E5-4B74-9E87-179761BAC66F}" destId="{920429D0-2F75-48A3-B3EF-2646E59BA86D}" srcOrd="0" destOrd="0" presId="urn:microsoft.com/office/officeart/2018/2/layout/IconVerticalSolidList"/>
    <dgm:cxn modelId="{DA0D74A0-C838-4CF2-92AD-A16212A5B030}" type="presParOf" srcId="{A784CF1F-77E5-4B74-9E87-179761BAC66F}" destId="{C6E4B2F0-9D02-4203-96B5-CC1D95067E43}" srcOrd="1" destOrd="0" presId="urn:microsoft.com/office/officeart/2018/2/layout/IconVerticalSolidList"/>
    <dgm:cxn modelId="{C75E5B08-73C6-4AFE-9303-F4D6E6E05FF1}" type="presParOf" srcId="{A784CF1F-77E5-4B74-9E87-179761BAC66F}" destId="{080EBCCE-A44A-4902-A8B0-1EF6EBB7B813}" srcOrd="2" destOrd="0" presId="urn:microsoft.com/office/officeart/2018/2/layout/IconVerticalSolidList"/>
    <dgm:cxn modelId="{4B1CAC1B-CAD1-4932-A8D4-DF990E575F4E}" type="presParOf" srcId="{A784CF1F-77E5-4B74-9E87-179761BAC66F}" destId="{084317F9-FA7C-49FC-B8D2-76F84AA2F0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CCE7FB-402B-4E9C-AFB7-4EE84661740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F5A28E-F385-48F5-80F9-59BF7D1B7AD8}">
      <dgm:prSet/>
      <dgm:spPr/>
      <dgm:t>
        <a:bodyPr/>
        <a:lstStyle/>
        <a:p>
          <a:r>
            <a:rPr lang="en-US"/>
            <a:t>• Πως λειτουργεί το σύστημα (περιγραφή):</a:t>
          </a:r>
        </a:p>
      </dgm:t>
    </dgm:pt>
    <dgm:pt modelId="{12B38FF6-0141-4951-B9D7-8EFF18F45CEF}" type="parTrans" cxnId="{71BD27C4-7C84-4BF8-ABFF-487D927524E7}">
      <dgm:prSet/>
      <dgm:spPr/>
      <dgm:t>
        <a:bodyPr/>
        <a:lstStyle/>
        <a:p>
          <a:endParaRPr lang="en-US"/>
        </a:p>
      </dgm:t>
    </dgm:pt>
    <dgm:pt modelId="{D7EF0767-D319-4920-81BC-4F35277C12CD}" type="sibTrans" cxnId="{71BD27C4-7C84-4BF8-ABFF-487D927524E7}">
      <dgm:prSet/>
      <dgm:spPr/>
      <dgm:t>
        <a:bodyPr/>
        <a:lstStyle/>
        <a:p>
          <a:endParaRPr lang="en-US"/>
        </a:p>
      </dgm:t>
    </dgm:pt>
    <dgm:pt modelId="{C948398D-E71E-40FB-923C-DCCACB21E91A}">
      <dgm:prSet/>
      <dgm:spPr/>
      <dgm:t>
        <a:bodyPr/>
        <a:lstStyle/>
        <a:p>
          <a:r>
            <a:rPr lang="en-US"/>
            <a:t>- Console app με διαδραστικά μενού και gameplay</a:t>
          </a:r>
        </a:p>
      </dgm:t>
    </dgm:pt>
    <dgm:pt modelId="{DDA86EB2-B23D-4333-8EF5-2BBF12BE485F}" type="parTrans" cxnId="{4102A274-D910-43FB-ACBA-8B8668CEA8D1}">
      <dgm:prSet/>
      <dgm:spPr/>
      <dgm:t>
        <a:bodyPr/>
        <a:lstStyle/>
        <a:p>
          <a:endParaRPr lang="en-US"/>
        </a:p>
      </dgm:t>
    </dgm:pt>
    <dgm:pt modelId="{61F53C7E-8077-429C-99FC-9A642EC2B5C2}" type="sibTrans" cxnId="{4102A274-D910-43FB-ACBA-8B8668CEA8D1}">
      <dgm:prSet/>
      <dgm:spPr/>
      <dgm:t>
        <a:bodyPr/>
        <a:lstStyle/>
        <a:p>
          <a:endParaRPr lang="en-US"/>
        </a:p>
      </dgm:t>
    </dgm:pt>
    <dgm:pt modelId="{F552D711-ED83-4E60-8234-D2DA9319F9A7}">
      <dgm:prSet/>
      <dgm:spPr/>
      <dgm:t>
        <a:bodyPr/>
        <a:lstStyle/>
        <a:p>
          <a:r>
            <a:rPr lang="en-US"/>
            <a:t>• Components: Main, Game Loop, Word Manager, Stats</a:t>
          </a:r>
        </a:p>
      </dgm:t>
    </dgm:pt>
    <dgm:pt modelId="{50C048BA-AC3A-492B-89B8-477CBFDA2FC2}" type="parTrans" cxnId="{AC6CFCF8-E624-4D55-8ACB-1308F6CA6A11}">
      <dgm:prSet/>
      <dgm:spPr/>
      <dgm:t>
        <a:bodyPr/>
        <a:lstStyle/>
        <a:p>
          <a:endParaRPr lang="en-US"/>
        </a:p>
      </dgm:t>
    </dgm:pt>
    <dgm:pt modelId="{C6CF9996-A29A-4546-8A43-A7569AD9DBDB}" type="sibTrans" cxnId="{AC6CFCF8-E624-4D55-8ACB-1308F6CA6A11}">
      <dgm:prSet/>
      <dgm:spPr/>
      <dgm:t>
        <a:bodyPr/>
        <a:lstStyle/>
        <a:p>
          <a:endParaRPr lang="en-US"/>
        </a:p>
      </dgm:t>
    </dgm:pt>
    <dgm:pt modelId="{4FFD6A17-A3B8-4A90-A962-DA7D27C6F3AA}">
      <dgm:prSet/>
      <dgm:spPr/>
      <dgm:t>
        <a:bodyPr/>
        <a:lstStyle/>
        <a:p>
          <a:r>
            <a:rPr lang="en-US"/>
            <a:t>• Τεχνολογίες: C++, STL, Windows.h (για χρώμα)</a:t>
          </a:r>
        </a:p>
      </dgm:t>
    </dgm:pt>
    <dgm:pt modelId="{009DB9E9-C67D-4298-8EC8-8EC2B3BE722A}" type="parTrans" cxnId="{48A8FCB7-2B99-45AC-8C7B-7F2A64BC7659}">
      <dgm:prSet/>
      <dgm:spPr/>
      <dgm:t>
        <a:bodyPr/>
        <a:lstStyle/>
        <a:p>
          <a:endParaRPr lang="en-US"/>
        </a:p>
      </dgm:t>
    </dgm:pt>
    <dgm:pt modelId="{8B587D73-038C-482C-BF0B-C777DB857C71}" type="sibTrans" cxnId="{48A8FCB7-2B99-45AC-8C7B-7F2A64BC7659}">
      <dgm:prSet/>
      <dgm:spPr/>
      <dgm:t>
        <a:bodyPr/>
        <a:lstStyle/>
        <a:p>
          <a:endParaRPr lang="en-US"/>
        </a:p>
      </dgm:t>
    </dgm:pt>
    <dgm:pt modelId="{E0A2A114-4103-4697-B10B-8019740695B0}" type="pres">
      <dgm:prSet presAssocID="{A3CCE7FB-402B-4E9C-AFB7-4EE84661740F}" presName="linear" presStyleCnt="0">
        <dgm:presLayoutVars>
          <dgm:animLvl val="lvl"/>
          <dgm:resizeHandles val="exact"/>
        </dgm:presLayoutVars>
      </dgm:prSet>
      <dgm:spPr/>
    </dgm:pt>
    <dgm:pt modelId="{FB6EB9CD-3383-47F1-8BCF-491154404FA2}" type="pres">
      <dgm:prSet presAssocID="{21F5A28E-F385-48F5-80F9-59BF7D1B7AD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345E69-8EA0-4B07-A5FA-0B66A0F00209}" type="pres">
      <dgm:prSet presAssocID="{D7EF0767-D319-4920-81BC-4F35277C12CD}" presName="spacer" presStyleCnt="0"/>
      <dgm:spPr/>
    </dgm:pt>
    <dgm:pt modelId="{42ED46E8-BA3C-4F73-A2B0-2388F8069626}" type="pres">
      <dgm:prSet presAssocID="{C948398D-E71E-40FB-923C-DCCACB21E9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F94BA6-652C-436A-BF7A-B062122C70BF}" type="pres">
      <dgm:prSet presAssocID="{61F53C7E-8077-429C-99FC-9A642EC2B5C2}" presName="spacer" presStyleCnt="0"/>
      <dgm:spPr/>
    </dgm:pt>
    <dgm:pt modelId="{DEAB51A7-989B-4A73-9E33-38322147492C}" type="pres">
      <dgm:prSet presAssocID="{F552D711-ED83-4E60-8234-D2DA9319F9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9C3489F-6D56-4330-A66D-1678DD9D9BE7}" type="pres">
      <dgm:prSet presAssocID="{C6CF9996-A29A-4546-8A43-A7569AD9DBDB}" presName="spacer" presStyleCnt="0"/>
      <dgm:spPr/>
    </dgm:pt>
    <dgm:pt modelId="{6CDEEA0A-DF82-41E2-AE07-4425353FF97C}" type="pres">
      <dgm:prSet presAssocID="{4FFD6A17-A3B8-4A90-A962-DA7D27C6F3A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2463200-571E-4388-9D6B-7D765049387A}" type="presOf" srcId="{21F5A28E-F385-48F5-80F9-59BF7D1B7AD8}" destId="{FB6EB9CD-3383-47F1-8BCF-491154404FA2}" srcOrd="0" destOrd="0" presId="urn:microsoft.com/office/officeart/2005/8/layout/vList2"/>
    <dgm:cxn modelId="{C35F0D1A-5063-42B8-BD2B-53BB85478DB0}" type="presOf" srcId="{4FFD6A17-A3B8-4A90-A962-DA7D27C6F3AA}" destId="{6CDEEA0A-DF82-41E2-AE07-4425353FF97C}" srcOrd="0" destOrd="0" presId="urn:microsoft.com/office/officeart/2005/8/layout/vList2"/>
    <dgm:cxn modelId="{60F8C31E-1DD5-410D-A12E-E5096DC7EFCA}" type="presOf" srcId="{C948398D-E71E-40FB-923C-DCCACB21E91A}" destId="{42ED46E8-BA3C-4F73-A2B0-2388F8069626}" srcOrd="0" destOrd="0" presId="urn:microsoft.com/office/officeart/2005/8/layout/vList2"/>
    <dgm:cxn modelId="{4102A274-D910-43FB-ACBA-8B8668CEA8D1}" srcId="{A3CCE7FB-402B-4E9C-AFB7-4EE84661740F}" destId="{C948398D-E71E-40FB-923C-DCCACB21E91A}" srcOrd="1" destOrd="0" parTransId="{DDA86EB2-B23D-4333-8EF5-2BBF12BE485F}" sibTransId="{61F53C7E-8077-429C-99FC-9A642EC2B5C2}"/>
    <dgm:cxn modelId="{F9E92A77-F586-47E5-8197-001E436D05C9}" type="presOf" srcId="{A3CCE7FB-402B-4E9C-AFB7-4EE84661740F}" destId="{E0A2A114-4103-4697-B10B-8019740695B0}" srcOrd="0" destOrd="0" presId="urn:microsoft.com/office/officeart/2005/8/layout/vList2"/>
    <dgm:cxn modelId="{CBDB1B82-3B83-4C0E-9C82-19A616BBF584}" type="presOf" srcId="{F552D711-ED83-4E60-8234-D2DA9319F9A7}" destId="{DEAB51A7-989B-4A73-9E33-38322147492C}" srcOrd="0" destOrd="0" presId="urn:microsoft.com/office/officeart/2005/8/layout/vList2"/>
    <dgm:cxn modelId="{48A8FCB7-2B99-45AC-8C7B-7F2A64BC7659}" srcId="{A3CCE7FB-402B-4E9C-AFB7-4EE84661740F}" destId="{4FFD6A17-A3B8-4A90-A962-DA7D27C6F3AA}" srcOrd="3" destOrd="0" parTransId="{009DB9E9-C67D-4298-8EC8-8EC2B3BE722A}" sibTransId="{8B587D73-038C-482C-BF0B-C777DB857C71}"/>
    <dgm:cxn modelId="{71BD27C4-7C84-4BF8-ABFF-487D927524E7}" srcId="{A3CCE7FB-402B-4E9C-AFB7-4EE84661740F}" destId="{21F5A28E-F385-48F5-80F9-59BF7D1B7AD8}" srcOrd="0" destOrd="0" parTransId="{12B38FF6-0141-4951-B9D7-8EFF18F45CEF}" sibTransId="{D7EF0767-D319-4920-81BC-4F35277C12CD}"/>
    <dgm:cxn modelId="{AC6CFCF8-E624-4D55-8ACB-1308F6CA6A11}" srcId="{A3CCE7FB-402B-4E9C-AFB7-4EE84661740F}" destId="{F552D711-ED83-4E60-8234-D2DA9319F9A7}" srcOrd="2" destOrd="0" parTransId="{50C048BA-AC3A-492B-89B8-477CBFDA2FC2}" sibTransId="{C6CF9996-A29A-4546-8A43-A7569AD9DBDB}"/>
    <dgm:cxn modelId="{9A22B70C-C592-4F9A-9793-805C54B7FA74}" type="presParOf" srcId="{E0A2A114-4103-4697-B10B-8019740695B0}" destId="{FB6EB9CD-3383-47F1-8BCF-491154404FA2}" srcOrd="0" destOrd="0" presId="urn:microsoft.com/office/officeart/2005/8/layout/vList2"/>
    <dgm:cxn modelId="{614B7F83-3499-4FAA-A968-FD1BF5DE3303}" type="presParOf" srcId="{E0A2A114-4103-4697-B10B-8019740695B0}" destId="{9D345E69-8EA0-4B07-A5FA-0B66A0F00209}" srcOrd="1" destOrd="0" presId="urn:microsoft.com/office/officeart/2005/8/layout/vList2"/>
    <dgm:cxn modelId="{F3F26F78-8234-48F9-8FDD-5B244FC423D7}" type="presParOf" srcId="{E0A2A114-4103-4697-B10B-8019740695B0}" destId="{42ED46E8-BA3C-4F73-A2B0-2388F8069626}" srcOrd="2" destOrd="0" presId="urn:microsoft.com/office/officeart/2005/8/layout/vList2"/>
    <dgm:cxn modelId="{B278539B-6800-4D59-A8A7-A319AF211922}" type="presParOf" srcId="{E0A2A114-4103-4697-B10B-8019740695B0}" destId="{CDF94BA6-652C-436A-BF7A-B062122C70BF}" srcOrd="3" destOrd="0" presId="urn:microsoft.com/office/officeart/2005/8/layout/vList2"/>
    <dgm:cxn modelId="{EED40A94-8562-4503-9BA8-7B8C145B54E3}" type="presParOf" srcId="{E0A2A114-4103-4697-B10B-8019740695B0}" destId="{DEAB51A7-989B-4A73-9E33-38322147492C}" srcOrd="4" destOrd="0" presId="urn:microsoft.com/office/officeart/2005/8/layout/vList2"/>
    <dgm:cxn modelId="{5DF46B30-03CE-4184-BB69-9AE05E71DBF1}" type="presParOf" srcId="{E0A2A114-4103-4697-B10B-8019740695B0}" destId="{D9C3489F-6D56-4330-A66D-1678DD9D9BE7}" srcOrd="5" destOrd="0" presId="urn:microsoft.com/office/officeart/2005/8/layout/vList2"/>
    <dgm:cxn modelId="{BBAFF94F-B0A8-43FE-8042-8AB215297479}" type="presParOf" srcId="{E0A2A114-4103-4697-B10B-8019740695B0}" destId="{6CDEEA0A-DF82-41E2-AE07-4425353FF9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A8E686-95C9-4913-BB86-498CA862F2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DDB1E8-BF22-4B50-87AE-F8018E0F10E9}">
      <dgm:prSet/>
      <dgm:spPr/>
      <dgm:t>
        <a:bodyPr/>
        <a:lstStyle/>
        <a:p>
          <a:r>
            <a:rPr lang="en-US"/>
            <a:t>• Πώς υλοποιήθηκε η λειτουργικότητα:</a:t>
          </a:r>
        </a:p>
      </dgm:t>
    </dgm:pt>
    <dgm:pt modelId="{2DFA0BF7-BCA0-45BB-A9C9-8A08CDE7131C}" type="parTrans" cxnId="{C96DA194-B357-4EAF-AB2C-A0A60A17896F}">
      <dgm:prSet/>
      <dgm:spPr/>
      <dgm:t>
        <a:bodyPr/>
        <a:lstStyle/>
        <a:p>
          <a:endParaRPr lang="en-US"/>
        </a:p>
      </dgm:t>
    </dgm:pt>
    <dgm:pt modelId="{C3545A1F-6D69-4341-965E-E992B228B6D6}" type="sibTrans" cxnId="{C96DA194-B357-4EAF-AB2C-A0A60A17896F}">
      <dgm:prSet/>
      <dgm:spPr/>
      <dgm:t>
        <a:bodyPr/>
        <a:lstStyle/>
        <a:p>
          <a:endParaRPr lang="en-US"/>
        </a:p>
      </dgm:t>
    </dgm:pt>
    <dgm:pt modelId="{A4B5C1E7-77FA-4142-8E1A-F8748CFD8C05}">
      <dgm:prSet/>
      <dgm:spPr/>
      <dgm:t>
        <a:bodyPr/>
        <a:lstStyle/>
        <a:p>
          <a:r>
            <a:rPr lang="en-US"/>
            <a:t>- Game loop, χρωματισμός λέξεων, στατιστικά</a:t>
          </a:r>
        </a:p>
      </dgm:t>
    </dgm:pt>
    <dgm:pt modelId="{C63F110C-60BE-4D35-85A7-5CE9A681742D}" type="parTrans" cxnId="{0C1F868F-84C6-4328-B113-57526F00B527}">
      <dgm:prSet/>
      <dgm:spPr/>
      <dgm:t>
        <a:bodyPr/>
        <a:lstStyle/>
        <a:p>
          <a:endParaRPr lang="en-US"/>
        </a:p>
      </dgm:t>
    </dgm:pt>
    <dgm:pt modelId="{FE7FEFDD-D57B-4944-9E89-A3E281AE843D}" type="sibTrans" cxnId="{0C1F868F-84C6-4328-B113-57526F00B527}">
      <dgm:prSet/>
      <dgm:spPr/>
      <dgm:t>
        <a:bodyPr/>
        <a:lstStyle/>
        <a:p>
          <a:endParaRPr lang="en-US"/>
        </a:p>
      </dgm:t>
    </dgm:pt>
    <dgm:pt modelId="{6F7D8FEE-4C14-4949-84D6-2E82E1A2E9AF}">
      <dgm:prSet/>
      <dgm:spPr/>
      <dgm:t>
        <a:bodyPr/>
        <a:lstStyle/>
        <a:p>
          <a:r>
            <a:rPr lang="en-US"/>
            <a:t>• Αλγόριθμοι:</a:t>
          </a:r>
        </a:p>
      </dgm:t>
    </dgm:pt>
    <dgm:pt modelId="{5EF2D2AD-F7D0-43B3-BD60-EB1CCEC413C4}" type="parTrans" cxnId="{4416F999-8EB1-4E80-B65B-B02E97697079}">
      <dgm:prSet/>
      <dgm:spPr/>
      <dgm:t>
        <a:bodyPr/>
        <a:lstStyle/>
        <a:p>
          <a:endParaRPr lang="en-US"/>
        </a:p>
      </dgm:t>
    </dgm:pt>
    <dgm:pt modelId="{97CA3C12-1FDF-4233-8157-5F68D6CD0D54}" type="sibTrans" cxnId="{4416F999-8EB1-4E80-B65B-B02E97697079}">
      <dgm:prSet/>
      <dgm:spPr/>
      <dgm:t>
        <a:bodyPr/>
        <a:lstStyle/>
        <a:p>
          <a:endParaRPr lang="en-US"/>
        </a:p>
      </dgm:t>
    </dgm:pt>
    <dgm:pt modelId="{FD77986F-E6DD-4E22-81B8-6F51F5AE679B}">
      <dgm:prSet/>
      <dgm:spPr/>
      <dgm:t>
        <a:bodyPr/>
        <a:lstStyle/>
        <a:p>
          <a:r>
            <a:rPr lang="en-US"/>
            <a:t>- Χρώμα ανά γράμμα (green/yellow/gray)</a:t>
          </a:r>
        </a:p>
      </dgm:t>
    </dgm:pt>
    <dgm:pt modelId="{486F41F2-1335-423E-BCCD-AC9CE25F56B2}" type="parTrans" cxnId="{769F992B-E02C-434B-8CF8-2E2C5E852610}">
      <dgm:prSet/>
      <dgm:spPr/>
      <dgm:t>
        <a:bodyPr/>
        <a:lstStyle/>
        <a:p>
          <a:endParaRPr lang="en-US"/>
        </a:p>
      </dgm:t>
    </dgm:pt>
    <dgm:pt modelId="{41F5131F-7C5B-4A08-A8AA-DCB1857A3FBE}" type="sibTrans" cxnId="{769F992B-E02C-434B-8CF8-2E2C5E852610}">
      <dgm:prSet/>
      <dgm:spPr/>
      <dgm:t>
        <a:bodyPr/>
        <a:lstStyle/>
        <a:p>
          <a:endParaRPr lang="en-US"/>
        </a:p>
      </dgm:t>
    </dgm:pt>
    <dgm:pt modelId="{517F7337-0CCE-47DC-948A-B6049EA0EF45}">
      <dgm:prSet/>
      <dgm:spPr/>
      <dgm:t>
        <a:bodyPr/>
        <a:lstStyle/>
        <a:p>
          <a:r>
            <a:rPr lang="en-US"/>
            <a:t>- Έλεγχος διπλότυπων, επιλογή τυχαίας λέξης</a:t>
          </a:r>
        </a:p>
      </dgm:t>
    </dgm:pt>
    <dgm:pt modelId="{BF828558-0094-42DE-8E11-718AF488042E}" type="parTrans" cxnId="{2AA98823-146B-4CD7-B3C3-08A1B9D03E74}">
      <dgm:prSet/>
      <dgm:spPr/>
      <dgm:t>
        <a:bodyPr/>
        <a:lstStyle/>
        <a:p>
          <a:endParaRPr lang="en-US"/>
        </a:p>
      </dgm:t>
    </dgm:pt>
    <dgm:pt modelId="{C1DA005B-DED1-4CCF-BC4C-7B252B10A3AC}" type="sibTrans" cxnId="{2AA98823-146B-4CD7-B3C3-08A1B9D03E74}">
      <dgm:prSet/>
      <dgm:spPr/>
      <dgm:t>
        <a:bodyPr/>
        <a:lstStyle/>
        <a:p>
          <a:endParaRPr lang="en-US"/>
        </a:p>
      </dgm:t>
    </dgm:pt>
    <dgm:pt modelId="{438349DC-A4D4-4CF3-ACD8-B55E04A5E82B}">
      <dgm:prSet/>
      <dgm:spPr/>
      <dgm:t>
        <a:bodyPr/>
        <a:lstStyle/>
        <a:p>
          <a:r>
            <a:rPr lang="en-US" dirty="0"/>
            <a:t>• GitHub: https://github.com/arichatz/wordle</a:t>
          </a:r>
        </a:p>
      </dgm:t>
    </dgm:pt>
    <dgm:pt modelId="{231292DD-23D0-4AC3-A34E-E0132FDF4F29}" type="parTrans" cxnId="{EC0600A9-0B55-423F-B50F-7DFC7F40237B}">
      <dgm:prSet/>
      <dgm:spPr/>
      <dgm:t>
        <a:bodyPr/>
        <a:lstStyle/>
        <a:p>
          <a:endParaRPr lang="en-US"/>
        </a:p>
      </dgm:t>
    </dgm:pt>
    <dgm:pt modelId="{5F69837D-FCCC-4F58-B229-FF7939DCE47D}" type="sibTrans" cxnId="{EC0600A9-0B55-423F-B50F-7DFC7F40237B}">
      <dgm:prSet/>
      <dgm:spPr/>
      <dgm:t>
        <a:bodyPr/>
        <a:lstStyle/>
        <a:p>
          <a:endParaRPr lang="en-US"/>
        </a:p>
      </dgm:t>
    </dgm:pt>
    <dgm:pt modelId="{3DD134FF-24FF-46A1-BE2A-7A8743C55324}" type="pres">
      <dgm:prSet presAssocID="{ABA8E686-95C9-4913-BB86-498CA862F21D}" presName="linear" presStyleCnt="0">
        <dgm:presLayoutVars>
          <dgm:animLvl val="lvl"/>
          <dgm:resizeHandles val="exact"/>
        </dgm:presLayoutVars>
      </dgm:prSet>
      <dgm:spPr/>
    </dgm:pt>
    <dgm:pt modelId="{14243CE8-2E33-489C-95FF-A88E7A1D9199}" type="pres">
      <dgm:prSet presAssocID="{F1DDB1E8-BF22-4B50-87AE-F8018E0F10E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4465F17-7738-4989-8D24-49DF70D19B29}" type="pres">
      <dgm:prSet presAssocID="{C3545A1F-6D69-4341-965E-E992B228B6D6}" presName="spacer" presStyleCnt="0"/>
      <dgm:spPr/>
    </dgm:pt>
    <dgm:pt modelId="{804269CB-CBDB-4793-A44B-7CAD9D3FC9EB}" type="pres">
      <dgm:prSet presAssocID="{A4B5C1E7-77FA-4142-8E1A-F8748CFD8C0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261004D-863F-42F9-9D59-392F44E76C0D}" type="pres">
      <dgm:prSet presAssocID="{FE7FEFDD-D57B-4944-9E89-A3E281AE843D}" presName="spacer" presStyleCnt="0"/>
      <dgm:spPr/>
    </dgm:pt>
    <dgm:pt modelId="{D578BD42-82FE-4D37-9414-81954BCB40A1}" type="pres">
      <dgm:prSet presAssocID="{6F7D8FEE-4C14-4949-84D6-2E82E1A2E9A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07A976C-FC0C-4E8E-A409-85BA7495C281}" type="pres">
      <dgm:prSet presAssocID="{97CA3C12-1FDF-4233-8157-5F68D6CD0D54}" presName="spacer" presStyleCnt="0"/>
      <dgm:spPr/>
    </dgm:pt>
    <dgm:pt modelId="{E9934CDA-DA1C-4843-978E-4647D1A29364}" type="pres">
      <dgm:prSet presAssocID="{FD77986F-E6DD-4E22-81B8-6F51F5AE679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2644FC7-5BAF-4A77-A474-395B89141D7A}" type="pres">
      <dgm:prSet presAssocID="{41F5131F-7C5B-4A08-A8AA-DCB1857A3FBE}" presName="spacer" presStyleCnt="0"/>
      <dgm:spPr/>
    </dgm:pt>
    <dgm:pt modelId="{A9C280B0-B2E9-40F7-8DC8-7B76489EFCE1}" type="pres">
      <dgm:prSet presAssocID="{517F7337-0CCE-47DC-948A-B6049EA0EF4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EA8296F-CA2A-46A3-9024-E42501C3745D}" type="pres">
      <dgm:prSet presAssocID="{C1DA005B-DED1-4CCF-BC4C-7B252B10A3AC}" presName="spacer" presStyleCnt="0"/>
      <dgm:spPr/>
    </dgm:pt>
    <dgm:pt modelId="{536A0F74-FE3B-49D8-B847-AECB103787C8}" type="pres">
      <dgm:prSet presAssocID="{438349DC-A4D4-4CF3-ACD8-B55E04A5E82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1815600-2BE0-4F8B-9ADE-3F25C99EC56E}" type="presOf" srcId="{A4B5C1E7-77FA-4142-8E1A-F8748CFD8C05}" destId="{804269CB-CBDB-4793-A44B-7CAD9D3FC9EB}" srcOrd="0" destOrd="0" presId="urn:microsoft.com/office/officeart/2005/8/layout/vList2"/>
    <dgm:cxn modelId="{F2613B1A-477D-47E3-9496-77555C1EDA96}" type="presOf" srcId="{438349DC-A4D4-4CF3-ACD8-B55E04A5E82B}" destId="{536A0F74-FE3B-49D8-B847-AECB103787C8}" srcOrd="0" destOrd="0" presId="urn:microsoft.com/office/officeart/2005/8/layout/vList2"/>
    <dgm:cxn modelId="{2AA98823-146B-4CD7-B3C3-08A1B9D03E74}" srcId="{ABA8E686-95C9-4913-BB86-498CA862F21D}" destId="{517F7337-0CCE-47DC-948A-B6049EA0EF45}" srcOrd="4" destOrd="0" parTransId="{BF828558-0094-42DE-8E11-718AF488042E}" sibTransId="{C1DA005B-DED1-4CCF-BC4C-7B252B10A3AC}"/>
    <dgm:cxn modelId="{769F992B-E02C-434B-8CF8-2E2C5E852610}" srcId="{ABA8E686-95C9-4913-BB86-498CA862F21D}" destId="{FD77986F-E6DD-4E22-81B8-6F51F5AE679B}" srcOrd="3" destOrd="0" parTransId="{486F41F2-1335-423E-BCCD-AC9CE25F56B2}" sibTransId="{41F5131F-7C5B-4A08-A8AA-DCB1857A3FBE}"/>
    <dgm:cxn modelId="{0C1F868F-84C6-4328-B113-57526F00B527}" srcId="{ABA8E686-95C9-4913-BB86-498CA862F21D}" destId="{A4B5C1E7-77FA-4142-8E1A-F8748CFD8C05}" srcOrd="1" destOrd="0" parTransId="{C63F110C-60BE-4D35-85A7-5CE9A681742D}" sibTransId="{FE7FEFDD-D57B-4944-9E89-A3E281AE843D}"/>
    <dgm:cxn modelId="{C96DA194-B357-4EAF-AB2C-A0A60A17896F}" srcId="{ABA8E686-95C9-4913-BB86-498CA862F21D}" destId="{F1DDB1E8-BF22-4B50-87AE-F8018E0F10E9}" srcOrd="0" destOrd="0" parTransId="{2DFA0BF7-BCA0-45BB-A9C9-8A08CDE7131C}" sibTransId="{C3545A1F-6D69-4341-965E-E992B228B6D6}"/>
    <dgm:cxn modelId="{4416F999-8EB1-4E80-B65B-B02E97697079}" srcId="{ABA8E686-95C9-4913-BB86-498CA862F21D}" destId="{6F7D8FEE-4C14-4949-84D6-2E82E1A2E9AF}" srcOrd="2" destOrd="0" parTransId="{5EF2D2AD-F7D0-43B3-BD60-EB1CCEC413C4}" sibTransId="{97CA3C12-1FDF-4233-8157-5F68D6CD0D54}"/>
    <dgm:cxn modelId="{EC0600A9-0B55-423F-B50F-7DFC7F40237B}" srcId="{ABA8E686-95C9-4913-BB86-498CA862F21D}" destId="{438349DC-A4D4-4CF3-ACD8-B55E04A5E82B}" srcOrd="5" destOrd="0" parTransId="{231292DD-23D0-4AC3-A34E-E0132FDF4F29}" sibTransId="{5F69837D-FCCC-4F58-B229-FF7939DCE47D}"/>
    <dgm:cxn modelId="{0DCB2AAA-F723-423C-8E48-6AC4181A94AA}" type="presOf" srcId="{FD77986F-E6DD-4E22-81B8-6F51F5AE679B}" destId="{E9934CDA-DA1C-4843-978E-4647D1A29364}" srcOrd="0" destOrd="0" presId="urn:microsoft.com/office/officeart/2005/8/layout/vList2"/>
    <dgm:cxn modelId="{BBA69BD4-5189-4EDA-BA72-4A6570491B65}" type="presOf" srcId="{ABA8E686-95C9-4913-BB86-498CA862F21D}" destId="{3DD134FF-24FF-46A1-BE2A-7A8743C55324}" srcOrd="0" destOrd="0" presId="urn:microsoft.com/office/officeart/2005/8/layout/vList2"/>
    <dgm:cxn modelId="{C27610D7-5EF9-4C7B-B6BC-E1BF94A7A40C}" type="presOf" srcId="{F1DDB1E8-BF22-4B50-87AE-F8018E0F10E9}" destId="{14243CE8-2E33-489C-95FF-A88E7A1D9199}" srcOrd="0" destOrd="0" presId="urn:microsoft.com/office/officeart/2005/8/layout/vList2"/>
    <dgm:cxn modelId="{BEF46BE6-88E5-419D-AD24-91AE0FF524A2}" type="presOf" srcId="{517F7337-0CCE-47DC-948A-B6049EA0EF45}" destId="{A9C280B0-B2E9-40F7-8DC8-7B76489EFCE1}" srcOrd="0" destOrd="0" presId="urn:microsoft.com/office/officeart/2005/8/layout/vList2"/>
    <dgm:cxn modelId="{CED77DE7-DCAD-40FE-B1E5-AC8D8E928006}" type="presOf" srcId="{6F7D8FEE-4C14-4949-84D6-2E82E1A2E9AF}" destId="{D578BD42-82FE-4D37-9414-81954BCB40A1}" srcOrd="0" destOrd="0" presId="urn:microsoft.com/office/officeart/2005/8/layout/vList2"/>
    <dgm:cxn modelId="{B04F343A-130B-4E9F-9B75-37E13A98DF15}" type="presParOf" srcId="{3DD134FF-24FF-46A1-BE2A-7A8743C55324}" destId="{14243CE8-2E33-489C-95FF-A88E7A1D9199}" srcOrd="0" destOrd="0" presId="urn:microsoft.com/office/officeart/2005/8/layout/vList2"/>
    <dgm:cxn modelId="{33E3137A-A36A-4BF6-BFA0-71C0F5672230}" type="presParOf" srcId="{3DD134FF-24FF-46A1-BE2A-7A8743C55324}" destId="{04465F17-7738-4989-8D24-49DF70D19B29}" srcOrd="1" destOrd="0" presId="urn:microsoft.com/office/officeart/2005/8/layout/vList2"/>
    <dgm:cxn modelId="{131A6516-F015-4E4C-AC3C-E59477730928}" type="presParOf" srcId="{3DD134FF-24FF-46A1-BE2A-7A8743C55324}" destId="{804269CB-CBDB-4793-A44B-7CAD9D3FC9EB}" srcOrd="2" destOrd="0" presId="urn:microsoft.com/office/officeart/2005/8/layout/vList2"/>
    <dgm:cxn modelId="{8BB1F5EB-62B6-4E34-8D54-40A3B7675669}" type="presParOf" srcId="{3DD134FF-24FF-46A1-BE2A-7A8743C55324}" destId="{8261004D-863F-42F9-9D59-392F44E76C0D}" srcOrd="3" destOrd="0" presId="urn:microsoft.com/office/officeart/2005/8/layout/vList2"/>
    <dgm:cxn modelId="{9AC03F04-7757-4D12-AA91-F4F7C9148B3D}" type="presParOf" srcId="{3DD134FF-24FF-46A1-BE2A-7A8743C55324}" destId="{D578BD42-82FE-4D37-9414-81954BCB40A1}" srcOrd="4" destOrd="0" presId="urn:microsoft.com/office/officeart/2005/8/layout/vList2"/>
    <dgm:cxn modelId="{6F08746F-EB39-4794-9FDF-6E1DEC420457}" type="presParOf" srcId="{3DD134FF-24FF-46A1-BE2A-7A8743C55324}" destId="{307A976C-FC0C-4E8E-A409-85BA7495C281}" srcOrd="5" destOrd="0" presId="urn:microsoft.com/office/officeart/2005/8/layout/vList2"/>
    <dgm:cxn modelId="{DEAE2D3C-9802-4628-B3B0-CF27259D4897}" type="presParOf" srcId="{3DD134FF-24FF-46A1-BE2A-7A8743C55324}" destId="{E9934CDA-DA1C-4843-978E-4647D1A29364}" srcOrd="6" destOrd="0" presId="urn:microsoft.com/office/officeart/2005/8/layout/vList2"/>
    <dgm:cxn modelId="{5966D5C1-CF49-4950-9513-0C266C3EB73B}" type="presParOf" srcId="{3DD134FF-24FF-46A1-BE2A-7A8743C55324}" destId="{F2644FC7-5BAF-4A77-A474-395B89141D7A}" srcOrd="7" destOrd="0" presId="urn:microsoft.com/office/officeart/2005/8/layout/vList2"/>
    <dgm:cxn modelId="{5C59B4B8-5364-46C4-AB05-38F6678EE27A}" type="presParOf" srcId="{3DD134FF-24FF-46A1-BE2A-7A8743C55324}" destId="{A9C280B0-B2E9-40F7-8DC8-7B76489EFCE1}" srcOrd="8" destOrd="0" presId="urn:microsoft.com/office/officeart/2005/8/layout/vList2"/>
    <dgm:cxn modelId="{5E9F99E9-25E5-4D63-AD41-A54AECC5D8CC}" type="presParOf" srcId="{3DD134FF-24FF-46A1-BE2A-7A8743C55324}" destId="{DEA8296F-CA2A-46A3-9024-E42501C3745D}" srcOrd="9" destOrd="0" presId="urn:microsoft.com/office/officeart/2005/8/layout/vList2"/>
    <dgm:cxn modelId="{0B5072BC-0F1C-4911-A3EA-3064CB13A9BC}" type="presParOf" srcId="{3DD134FF-24FF-46A1-BE2A-7A8743C55324}" destId="{536A0F74-FE3B-49D8-B847-AECB103787C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D71366-7AB4-4D5F-86CE-DE64D062B2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1798C6-6FC0-4814-BA93-E655BFCFF582}">
      <dgm:prSet/>
      <dgm:spPr/>
      <dgm:t>
        <a:bodyPr/>
        <a:lstStyle/>
        <a:p>
          <a:r>
            <a:rPr lang="el-GR"/>
            <a:t>Χρησιμοποιήθηκε AI (ChatGPT) ως εργαλείο βοήθειας στη φάση έρευνας και πειραματισμού.</a:t>
          </a:r>
          <a:endParaRPr lang="en-US"/>
        </a:p>
      </dgm:t>
    </dgm:pt>
    <dgm:pt modelId="{9EC44F2C-24B9-435A-B7E9-D405E31FDEC7}" type="parTrans" cxnId="{31ECD7E5-1DF1-4C05-AB1B-54E0494A991B}">
      <dgm:prSet/>
      <dgm:spPr/>
      <dgm:t>
        <a:bodyPr/>
        <a:lstStyle/>
        <a:p>
          <a:endParaRPr lang="en-US"/>
        </a:p>
      </dgm:t>
    </dgm:pt>
    <dgm:pt modelId="{748FFAB3-EDCC-41C5-AC2B-94005DE49753}" type="sibTrans" cxnId="{31ECD7E5-1DF1-4C05-AB1B-54E0494A991B}">
      <dgm:prSet/>
      <dgm:spPr/>
      <dgm:t>
        <a:bodyPr/>
        <a:lstStyle/>
        <a:p>
          <a:endParaRPr lang="en-US"/>
        </a:p>
      </dgm:t>
    </dgm:pt>
    <dgm:pt modelId="{266196A6-489E-4299-B257-29E1D3E789A9}">
      <dgm:prSet/>
      <dgm:spPr/>
      <dgm:t>
        <a:bodyPr/>
        <a:lstStyle/>
        <a:p>
          <a:r>
            <a:rPr lang="el-GR"/>
            <a:t>Ο κώδικας που παρήγαγε το AI ήταν λειτουργικός σε βασικά σημεία, αλλά:</a:t>
          </a:r>
          <a:endParaRPr lang="en-US"/>
        </a:p>
      </dgm:t>
    </dgm:pt>
    <dgm:pt modelId="{1B937E95-B6F7-454C-B780-AC0DD2EB5180}" type="parTrans" cxnId="{523A6E46-C8A4-42AD-AB25-069652BB3057}">
      <dgm:prSet/>
      <dgm:spPr/>
      <dgm:t>
        <a:bodyPr/>
        <a:lstStyle/>
        <a:p>
          <a:endParaRPr lang="en-US"/>
        </a:p>
      </dgm:t>
    </dgm:pt>
    <dgm:pt modelId="{878DE4DF-2D3E-4136-B6ED-AADBFFF2581C}" type="sibTrans" cxnId="{523A6E46-C8A4-42AD-AB25-069652BB3057}">
      <dgm:prSet/>
      <dgm:spPr/>
      <dgm:t>
        <a:bodyPr/>
        <a:lstStyle/>
        <a:p>
          <a:endParaRPr lang="en-US"/>
        </a:p>
      </dgm:t>
    </dgm:pt>
    <dgm:pt modelId="{23D34D02-9BB2-4455-B386-D9BA0D953FA3}">
      <dgm:prSet/>
      <dgm:spPr/>
      <dgm:t>
        <a:bodyPr/>
        <a:lstStyle/>
        <a:p>
          <a:r>
            <a:rPr lang="el-GR"/>
            <a:t>Δεν χειριζόταν σωστά το feedback (ειδικά με επαναλήψεις γραμμάτων).</a:t>
          </a:r>
          <a:endParaRPr lang="en-US"/>
        </a:p>
      </dgm:t>
    </dgm:pt>
    <dgm:pt modelId="{FD9842C1-183C-4BE5-B566-427E83092FC8}" type="parTrans" cxnId="{27936E6A-9617-49A6-A413-31E8426EA6C3}">
      <dgm:prSet/>
      <dgm:spPr/>
      <dgm:t>
        <a:bodyPr/>
        <a:lstStyle/>
        <a:p>
          <a:endParaRPr lang="en-US"/>
        </a:p>
      </dgm:t>
    </dgm:pt>
    <dgm:pt modelId="{D2878F53-27A5-4BAB-AFE0-CBD07B339B8B}" type="sibTrans" cxnId="{27936E6A-9617-49A6-A413-31E8426EA6C3}">
      <dgm:prSet/>
      <dgm:spPr/>
      <dgm:t>
        <a:bodyPr/>
        <a:lstStyle/>
        <a:p>
          <a:endParaRPr lang="en-US"/>
        </a:p>
      </dgm:t>
    </dgm:pt>
    <dgm:pt modelId="{EB8B2872-C14A-4A25-9E1D-0F9AC140ADAC}">
      <dgm:prSet/>
      <dgm:spPr/>
      <dgm:t>
        <a:bodyPr/>
        <a:lstStyle/>
        <a:p>
          <a:r>
            <a:rPr lang="el-GR"/>
            <a:t>Έλειπε πλήρως η υποστήριξη στατιστικών, μενού επιλογών και δυναμικής διαχείρισης λέξεων.</a:t>
          </a:r>
          <a:endParaRPr lang="en-US"/>
        </a:p>
      </dgm:t>
    </dgm:pt>
    <dgm:pt modelId="{D4D0BC64-D1CF-4DA9-B4DD-EA1F4000CFF4}" type="parTrans" cxnId="{CCC2B479-8EB1-4E1F-80BF-B348D2A49962}">
      <dgm:prSet/>
      <dgm:spPr/>
      <dgm:t>
        <a:bodyPr/>
        <a:lstStyle/>
        <a:p>
          <a:endParaRPr lang="en-US"/>
        </a:p>
      </dgm:t>
    </dgm:pt>
    <dgm:pt modelId="{0DE0422F-CC7F-4124-ADC2-55DCC76A6724}" type="sibTrans" cxnId="{CCC2B479-8EB1-4E1F-80BF-B348D2A49962}">
      <dgm:prSet/>
      <dgm:spPr/>
      <dgm:t>
        <a:bodyPr/>
        <a:lstStyle/>
        <a:p>
          <a:endParaRPr lang="en-US"/>
        </a:p>
      </dgm:t>
    </dgm:pt>
    <dgm:pt modelId="{1A46B26C-BBAE-4F2B-8074-456819F07DE8}" type="pres">
      <dgm:prSet presAssocID="{46D71366-7AB4-4D5F-86CE-DE64D062B289}" presName="Name0" presStyleCnt="0">
        <dgm:presLayoutVars>
          <dgm:dir/>
          <dgm:animLvl val="lvl"/>
          <dgm:resizeHandles val="exact"/>
        </dgm:presLayoutVars>
      </dgm:prSet>
      <dgm:spPr/>
    </dgm:pt>
    <dgm:pt modelId="{7B2D4BF8-5AA9-40DD-B623-2E5FAEC23404}" type="pres">
      <dgm:prSet presAssocID="{1C1798C6-6FC0-4814-BA93-E655BFCFF582}" presName="linNode" presStyleCnt="0"/>
      <dgm:spPr/>
    </dgm:pt>
    <dgm:pt modelId="{5CFCD60D-DF8B-4B4C-8F35-854F7614255D}" type="pres">
      <dgm:prSet presAssocID="{1C1798C6-6FC0-4814-BA93-E655BFCFF58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5B3D252-5659-4A2A-8D7C-848465E9F5C8}" type="pres">
      <dgm:prSet presAssocID="{748FFAB3-EDCC-41C5-AC2B-94005DE49753}" presName="sp" presStyleCnt="0"/>
      <dgm:spPr/>
    </dgm:pt>
    <dgm:pt modelId="{29A409CC-1F2C-48A9-ABC9-FEF509E14E7F}" type="pres">
      <dgm:prSet presAssocID="{266196A6-489E-4299-B257-29E1D3E789A9}" presName="linNode" presStyleCnt="0"/>
      <dgm:spPr/>
    </dgm:pt>
    <dgm:pt modelId="{5363CAFE-C2EB-4F85-9DAC-7032EF52489D}" type="pres">
      <dgm:prSet presAssocID="{266196A6-489E-4299-B257-29E1D3E789A9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603787A-6C41-43F9-A79F-26F8B8AED2F1}" type="pres">
      <dgm:prSet presAssocID="{266196A6-489E-4299-B257-29E1D3E789A9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F7AA50B-7F58-4971-BA29-4D9D404FE7F7}" type="presOf" srcId="{23D34D02-9BB2-4455-B386-D9BA0D953FA3}" destId="{B603787A-6C41-43F9-A79F-26F8B8AED2F1}" srcOrd="0" destOrd="0" presId="urn:microsoft.com/office/officeart/2005/8/layout/vList5"/>
    <dgm:cxn modelId="{1DE9D115-0008-40FD-9563-F637283C3142}" type="presOf" srcId="{46D71366-7AB4-4D5F-86CE-DE64D062B289}" destId="{1A46B26C-BBAE-4F2B-8074-456819F07DE8}" srcOrd="0" destOrd="0" presId="urn:microsoft.com/office/officeart/2005/8/layout/vList5"/>
    <dgm:cxn modelId="{BE1EAF35-7421-4C66-A42D-849DBFAC01D9}" type="presOf" srcId="{1C1798C6-6FC0-4814-BA93-E655BFCFF582}" destId="{5CFCD60D-DF8B-4B4C-8F35-854F7614255D}" srcOrd="0" destOrd="0" presId="urn:microsoft.com/office/officeart/2005/8/layout/vList5"/>
    <dgm:cxn modelId="{C4E4783A-0A10-4914-8187-BFA4A0ADCEA7}" type="presOf" srcId="{EB8B2872-C14A-4A25-9E1D-0F9AC140ADAC}" destId="{B603787A-6C41-43F9-A79F-26F8B8AED2F1}" srcOrd="0" destOrd="1" presId="urn:microsoft.com/office/officeart/2005/8/layout/vList5"/>
    <dgm:cxn modelId="{523A6E46-C8A4-42AD-AB25-069652BB3057}" srcId="{46D71366-7AB4-4D5F-86CE-DE64D062B289}" destId="{266196A6-489E-4299-B257-29E1D3E789A9}" srcOrd="1" destOrd="0" parTransId="{1B937E95-B6F7-454C-B780-AC0DD2EB5180}" sibTransId="{878DE4DF-2D3E-4136-B6ED-AADBFFF2581C}"/>
    <dgm:cxn modelId="{27936E6A-9617-49A6-A413-31E8426EA6C3}" srcId="{266196A6-489E-4299-B257-29E1D3E789A9}" destId="{23D34D02-9BB2-4455-B386-D9BA0D953FA3}" srcOrd="0" destOrd="0" parTransId="{FD9842C1-183C-4BE5-B566-427E83092FC8}" sibTransId="{D2878F53-27A5-4BAB-AFE0-CBD07B339B8B}"/>
    <dgm:cxn modelId="{CCC2B479-8EB1-4E1F-80BF-B348D2A49962}" srcId="{266196A6-489E-4299-B257-29E1D3E789A9}" destId="{EB8B2872-C14A-4A25-9E1D-0F9AC140ADAC}" srcOrd="1" destOrd="0" parTransId="{D4D0BC64-D1CF-4DA9-B4DD-EA1F4000CFF4}" sibTransId="{0DE0422F-CC7F-4124-ADC2-55DCC76A6724}"/>
    <dgm:cxn modelId="{252A319D-6D4A-495B-85AF-349DAAC64390}" type="presOf" srcId="{266196A6-489E-4299-B257-29E1D3E789A9}" destId="{5363CAFE-C2EB-4F85-9DAC-7032EF52489D}" srcOrd="0" destOrd="0" presId="urn:microsoft.com/office/officeart/2005/8/layout/vList5"/>
    <dgm:cxn modelId="{31ECD7E5-1DF1-4C05-AB1B-54E0494A991B}" srcId="{46D71366-7AB4-4D5F-86CE-DE64D062B289}" destId="{1C1798C6-6FC0-4814-BA93-E655BFCFF582}" srcOrd="0" destOrd="0" parTransId="{9EC44F2C-24B9-435A-B7E9-D405E31FDEC7}" sibTransId="{748FFAB3-EDCC-41C5-AC2B-94005DE49753}"/>
    <dgm:cxn modelId="{762DCEFB-8D61-45A4-A528-E5B855124E2F}" type="presParOf" srcId="{1A46B26C-BBAE-4F2B-8074-456819F07DE8}" destId="{7B2D4BF8-5AA9-40DD-B623-2E5FAEC23404}" srcOrd="0" destOrd="0" presId="urn:microsoft.com/office/officeart/2005/8/layout/vList5"/>
    <dgm:cxn modelId="{29146748-F8D2-4DB4-B28D-1E497EA5C23D}" type="presParOf" srcId="{7B2D4BF8-5AA9-40DD-B623-2E5FAEC23404}" destId="{5CFCD60D-DF8B-4B4C-8F35-854F7614255D}" srcOrd="0" destOrd="0" presId="urn:microsoft.com/office/officeart/2005/8/layout/vList5"/>
    <dgm:cxn modelId="{4BF9C18E-1794-4ECF-A76B-4D7FE90FCE98}" type="presParOf" srcId="{1A46B26C-BBAE-4F2B-8074-456819F07DE8}" destId="{85B3D252-5659-4A2A-8D7C-848465E9F5C8}" srcOrd="1" destOrd="0" presId="urn:microsoft.com/office/officeart/2005/8/layout/vList5"/>
    <dgm:cxn modelId="{4C023A57-2519-43DF-8BFF-4B539462AF77}" type="presParOf" srcId="{1A46B26C-BBAE-4F2B-8074-456819F07DE8}" destId="{29A409CC-1F2C-48A9-ABC9-FEF509E14E7F}" srcOrd="2" destOrd="0" presId="urn:microsoft.com/office/officeart/2005/8/layout/vList5"/>
    <dgm:cxn modelId="{09F66C5C-F561-4F6F-A945-CBCBC2D65FC8}" type="presParOf" srcId="{29A409CC-1F2C-48A9-ABC9-FEF509E14E7F}" destId="{5363CAFE-C2EB-4F85-9DAC-7032EF52489D}" srcOrd="0" destOrd="0" presId="urn:microsoft.com/office/officeart/2005/8/layout/vList5"/>
    <dgm:cxn modelId="{84ABC838-6029-4D7A-B2AE-5BF787207E62}" type="presParOf" srcId="{29A409CC-1F2C-48A9-ABC9-FEF509E14E7F}" destId="{B603787A-6C41-43F9-A79F-26F8B8AED2F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135643-EC75-4F36-8AA7-B2C9428C752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8980CA-E07B-4970-ABDB-CBFF0EA3DF50}">
      <dgm:prSet/>
      <dgm:spPr/>
      <dgm:t>
        <a:bodyPr/>
        <a:lstStyle/>
        <a:p>
          <a:r>
            <a:rPr lang="el-GR"/>
            <a:t>Η δική μας υλοποίηση ήταν πιο οργανωμένη, modular και επεκτάσιμη.</a:t>
          </a:r>
          <a:endParaRPr lang="en-US"/>
        </a:p>
      </dgm:t>
    </dgm:pt>
    <dgm:pt modelId="{26F236C0-4F17-4371-95FB-DFC31ED159DE}" type="parTrans" cxnId="{58C12950-03FA-466D-B92F-45639942C6FD}">
      <dgm:prSet/>
      <dgm:spPr/>
      <dgm:t>
        <a:bodyPr/>
        <a:lstStyle/>
        <a:p>
          <a:endParaRPr lang="en-US"/>
        </a:p>
      </dgm:t>
    </dgm:pt>
    <dgm:pt modelId="{56E1B7A4-EB2F-4688-B874-C6901C62D75C}" type="sibTrans" cxnId="{58C12950-03FA-466D-B92F-45639942C6FD}">
      <dgm:prSet/>
      <dgm:spPr/>
      <dgm:t>
        <a:bodyPr/>
        <a:lstStyle/>
        <a:p>
          <a:endParaRPr lang="en-US"/>
        </a:p>
      </dgm:t>
    </dgm:pt>
    <dgm:pt modelId="{34191EE3-A3BD-4720-8B20-D4B0CE2A4662}">
      <dgm:prSet/>
      <dgm:spPr/>
      <dgm:t>
        <a:bodyPr/>
        <a:lstStyle/>
        <a:p>
          <a:r>
            <a:rPr lang="el-GR"/>
            <a:t>Το AI έδωσε καλές βάσεις, αλλά δεν μπορούσε να καλύψει πλήρως τις απαιτήσεις του project.</a:t>
          </a:r>
          <a:endParaRPr lang="en-US"/>
        </a:p>
      </dgm:t>
    </dgm:pt>
    <dgm:pt modelId="{C6AA437D-7C69-4F03-8DB5-0A503FFEDFAB}" type="parTrans" cxnId="{58BA377D-F3A3-47AB-B538-82F315C6B1F0}">
      <dgm:prSet/>
      <dgm:spPr/>
      <dgm:t>
        <a:bodyPr/>
        <a:lstStyle/>
        <a:p>
          <a:endParaRPr lang="en-US"/>
        </a:p>
      </dgm:t>
    </dgm:pt>
    <dgm:pt modelId="{7922FFBC-E6C7-43C2-88E4-C399D816DAEC}" type="sibTrans" cxnId="{58BA377D-F3A3-47AB-B538-82F315C6B1F0}">
      <dgm:prSet/>
      <dgm:spPr/>
      <dgm:t>
        <a:bodyPr/>
        <a:lstStyle/>
        <a:p>
          <a:endParaRPr lang="en-US"/>
        </a:p>
      </dgm:t>
    </dgm:pt>
    <dgm:pt modelId="{8A4DE889-2136-4CBE-8485-54B8792CE4D5}">
      <dgm:prSet/>
      <dgm:spPr/>
      <dgm:t>
        <a:bodyPr/>
        <a:lstStyle/>
        <a:p>
          <a:r>
            <a:rPr lang="el-GR"/>
            <a:t>Συμπέρασμα: Το AI βοηθά, αλλά χρειάζεται κριτική σκέψη και παρέμβαση για αξιόπιστο αποτέλεσμα.</a:t>
          </a:r>
          <a:endParaRPr lang="en-US"/>
        </a:p>
      </dgm:t>
    </dgm:pt>
    <dgm:pt modelId="{CFFD5B8A-472F-4040-98EA-B829E3BAD285}" type="parTrans" cxnId="{69049446-53D9-47B1-8F23-07D528515909}">
      <dgm:prSet/>
      <dgm:spPr/>
      <dgm:t>
        <a:bodyPr/>
        <a:lstStyle/>
        <a:p>
          <a:endParaRPr lang="en-US"/>
        </a:p>
      </dgm:t>
    </dgm:pt>
    <dgm:pt modelId="{FC5ABF81-7D6A-44E3-B766-E797E2B5A3D5}" type="sibTrans" cxnId="{69049446-53D9-47B1-8F23-07D528515909}">
      <dgm:prSet/>
      <dgm:spPr/>
      <dgm:t>
        <a:bodyPr/>
        <a:lstStyle/>
        <a:p>
          <a:endParaRPr lang="en-US"/>
        </a:p>
      </dgm:t>
    </dgm:pt>
    <dgm:pt modelId="{6E9B3FB1-0A64-4964-9BE5-238244641732}" type="pres">
      <dgm:prSet presAssocID="{C0135643-EC75-4F36-8AA7-B2C9428C7527}" presName="linear" presStyleCnt="0">
        <dgm:presLayoutVars>
          <dgm:animLvl val="lvl"/>
          <dgm:resizeHandles val="exact"/>
        </dgm:presLayoutVars>
      </dgm:prSet>
      <dgm:spPr/>
    </dgm:pt>
    <dgm:pt modelId="{E85D57A2-BFB2-410E-A553-54705816FE71}" type="pres">
      <dgm:prSet presAssocID="{438980CA-E07B-4970-ABDB-CBFF0EA3DF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FB8F9E-B95E-43EF-982D-53438213C0FE}" type="pres">
      <dgm:prSet presAssocID="{56E1B7A4-EB2F-4688-B874-C6901C62D75C}" presName="spacer" presStyleCnt="0"/>
      <dgm:spPr/>
    </dgm:pt>
    <dgm:pt modelId="{56DF8EF9-20BD-428A-89CA-A3CF2CDB7857}" type="pres">
      <dgm:prSet presAssocID="{34191EE3-A3BD-4720-8B20-D4B0CE2A466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3D1345-8AB7-4750-8425-4E0104E9BB9C}" type="pres">
      <dgm:prSet presAssocID="{7922FFBC-E6C7-43C2-88E4-C399D816DAEC}" presName="spacer" presStyleCnt="0"/>
      <dgm:spPr/>
    </dgm:pt>
    <dgm:pt modelId="{0BCC81CF-7B6D-4744-B5D1-97814AA19652}" type="pres">
      <dgm:prSet presAssocID="{8A4DE889-2136-4CBE-8485-54B8792CE4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62CC10-440A-47E4-9E88-DED696D17638}" type="presOf" srcId="{34191EE3-A3BD-4720-8B20-D4B0CE2A4662}" destId="{56DF8EF9-20BD-428A-89CA-A3CF2CDB7857}" srcOrd="0" destOrd="0" presId="urn:microsoft.com/office/officeart/2005/8/layout/vList2"/>
    <dgm:cxn modelId="{FEC2A422-5F47-4CFE-B6EB-BCEB5E9AD889}" type="presOf" srcId="{438980CA-E07B-4970-ABDB-CBFF0EA3DF50}" destId="{E85D57A2-BFB2-410E-A553-54705816FE71}" srcOrd="0" destOrd="0" presId="urn:microsoft.com/office/officeart/2005/8/layout/vList2"/>
    <dgm:cxn modelId="{3D333A65-C70A-4040-B7BC-351A00D647E9}" type="presOf" srcId="{C0135643-EC75-4F36-8AA7-B2C9428C7527}" destId="{6E9B3FB1-0A64-4964-9BE5-238244641732}" srcOrd="0" destOrd="0" presId="urn:microsoft.com/office/officeart/2005/8/layout/vList2"/>
    <dgm:cxn modelId="{69049446-53D9-47B1-8F23-07D528515909}" srcId="{C0135643-EC75-4F36-8AA7-B2C9428C7527}" destId="{8A4DE889-2136-4CBE-8485-54B8792CE4D5}" srcOrd="2" destOrd="0" parTransId="{CFFD5B8A-472F-4040-98EA-B829E3BAD285}" sibTransId="{FC5ABF81-7D6A-44E3-B766-E797E2B5A3D5}"/>
    <dgm:cxn modelId="{58C12950-03FA-466D-B92F-45639942C6FD}" srcId="{C0135643-EC75-4F36-8AA7-B2C9428C7527}" destId="{438980CA-E07B-4970-ABDB-CBFF0EA3DF50}" srcOrd="0" destOrd="0" parTransId="{26F236C0-4F17-4371-95FB-DFC31ED159DE}" sibTransId="{56E1B7A4-EB2F-4688-B874-C6901C62D75C}"/>
    <dgm:cxn modelId="{58BA377D-F3A3-47AB-B538-82F315C6B1F0}" srcId="{C0135643-EC75-4F36-8AA7-B2C9428C7527}" destId="{34191EE3-A3BD-4720-8B20-D4B0CE2A4662}" srcOrd="1" destOrd="0" parTransId="{C6AA437D-7C69-4F03-8DB5-0A503FFEDFAB}" sibTransId="{7922FFBC-E6C7-43C2-88E4-C399D816DAEC}"/>
    <dgm:cxn modelId="{472007C6-C620-458C-ABD1-941E97E13F44}" type="presOf" srcId="{8A4DE889-2136-4CBE-8485-54B8792CE4D5}" destId="{0BCC81CF-7B6D-4744-B5D1-97814AA19652}" srcOrd="0" destOrd="0" presId="urn:microsoft.com/office/officeart/2005/8/layout/vList2"/>
    <dgm:cxn modelId="{D24F9B2F-F878-4100-97B9-4350F1E48899}" type="presParOf" srcId="{6E9B3FB1-0A64-4964-9BE5-238244641732}" destId="{E85D57A2-BFB2-410E-A553-54705816FE71}" srcOrd="0" destOrd="0" presId="urn:microsoft.com/office/officeart/2005/8/layout/vList2"/>
    <dgm:cxn modelId="{E2D83C28-32FE-47FA-8C15-112C077C0943}" type="presParOf" srcId="{6E9B3FB1-0A64-4964-9BE5-238244641732}" destId="{0DFB8F9E-B95E-43EF-982D-53438213C0FE}" srcOrd="1" destOrd="0" presId="urn:microsoft.com/office/officeart/2005/8/layout/vList2"/>
    <dgm:cxn modelId="{C2D51D8C-8253-4A5A-BF07-97E10B49125F}" type="presParOf" srcId="{6E9B3FB1-0A64-4964-9BE5-238244641732}" destId="{56DF8EF9-20BD-428A-89CA-A3CF2CDB7857}" srcOrd="2" destOrd="0" presId="urn:microsoft.com/office/officeart/2005/8/layout/vList2"/>
    <dgm:cxn modelId="{EE7CF4E2-9F6D-4EB6-A8DA-852AFBE03C3C}" type="presParOf" srcId="{6E9B3FB1-0A64-4964-9BE5-238244641732}" destId="{D93D1345-8AB7-4750-8425-4E0104E9BB9C}" srcOrd="3" destOrd="0" presId="urn:microsoft.com/office/officeart/2005/8/layout/vList2"/>
    <dgm:cxn modelId="{8C8D3E1A-0B2A-4AAE-ADA8-D73CE6308D51}" type="presParOf" srcId="{6E9B3FB1-0A64-4964-9BE5-238244641732}" destId="{0BCC81CF-7B6D-4744-B5D1-97814AA196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1FF137-8D8A-4852-BEC2-302C037486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E1149A-E98C-4A5A-AE2E-22667F6DA3C4}">
      <dgm:prSet/>
      <dgm:spPr/>
      <dgm:t>
        <a:bodyPr/>
        <a:lstStyle/>
        <a:p>
          <a:r>
            <a:rPr lang="en-US"/>
            <a:t>• Τι μάθαμε:</a:t>
          </a:r>
        </a:p>
      </dgm:t>
    </dgm:pt>
    <dgm:pt modelId="{49465F07-7AD9-494F-B010-4070B9F578E9}" type="parTrans" cxnId="{9B69E673-16B3-44D0-81C0-16AED0CEA7CD}">
      <dgm:prSet/>
      <dgm:spPr/>
      <dgm:t>
        <a:bodyPr/>
        <a:lstStyle/>
        <a:p>
          <a:endParaRPr lang="en-US"/>
        </a:p>
      </dgm:t>
    </dgm:pt>
    <dgm:pt modelId="{3A0BDCD8-AB62-4B26-9DF0-9B2B8AA8BBB7}" type="sibTrans" cxnId="{9B69E673-16B3-44D0-81C0-16AED0CEA7CD}">
      <dgm:prSet/>
      <dgm:spPr/>
      <dgm:t>
        <a:bodyPr/>
        <a:lstStyle/>
        <a:p>
          <a:endParaRPr lang="en-US"/>
        </a:p>
      </dgm:t>
    </dgm:pt>
    <dgm:pt modelId="{84ADB95D-7900-4099-A6C2-9499C19D6AD4}">
      <dgm:prSet/>
      <dgm:spPr/>
      <dgm:t>
        <a:bodyPr/>
        <a:lstStyle/>
        <a:p>
          <a:r>
            <a:rPr lang="en-US"/>
            <a:t>- Διαχείριση κώδικα, χρήστη, οργάνωση project</a:t>
          </a:r>
        </a:p>
      </dgm:t>
    </dgm:pt>
    <dgm:pt modelId="{4BF85BD4-8C95-4719-8BC9-5F1F7C2D83BA}" type="parTrans" cxnId="{AC087659-FC5F-4E23-91F5-CC42363DF4E4}">
      <dgm:prSet/>
      <dgm:spPr/>
      <dgm:t>
        <a:bodyPr/>
        <a:lstStyle/>
        <a:p>
          <a:endParaRPr lang="en-US"/>
        </a:p>
      </dgm:t>
    </dgm:pt>
    <dgm:pt modelId="{D4F10555-161F-4C03-94AF-60B124CD5332}" type="sibTrans" cxnId="{AC087659-FC5F-4E23-91F5-CC42363DF4E4}">
      <dgm:prSet/>
      <dgm:spPr/>
      <dgm:t>
        <a:bodyPr/>
        <a:lstStyle/>
        <a:p>
          <a:endParaRPr lang="en-US"/>
        </a:p>
      </dgm:t>
    </dgm:pt>
    <dgm:pt modelId="{C7F65129-FC40-4482-B984-B3DD15A1ED91}">
      <dgm:prSet/>
      <dgm:spPr/>
      <dgm:t>
        <a:bodyPr/>
        <a:lstStyle/>
        <a:p>
          <a:r>
            <a:rPr lang="en-US"/>
            <a:t>• Τι θα μπορούσε να βελτιωθεί:</a:t>
          </a:r>
        </a:p>
      </dgm:t>
    </dgm:pt>
    <dgm:pt modelId="{92DB29D8-AB6F-44E8-B541-818966029030}" type="parTrans" cxnId="{617F9710-0D27-437C-8369-F7770FD292D6}">
      <dgm:prSet/>
      <dgm:spPr/>
      <dgm:t>
        <a:bodyPr/>
        <a:lstStyle/>
        <a:p>
          <a:endParaRPr lang="en-US"/>
        </a:p>
      </dgm:t>
    </dgm:pt>
    <dgm:pt modelId="{CD9239AE-973E-4385-9DD1-3CE364A2912F}" type="sibTrans" cxnId="{617F9710-0D27-437C-8369-F7770FD292D6}">
      <dgm:prSet/>
      <dgm:spPr/>
      <dgm:t>
        <a:bodyPr/>
        <a:lstStyle/>
        <a:p>
          <a:endParaRPr lang="en-US"/>
        </a:p>
      </dgm:t>
    </dgm:pt>
    <dgm:pt modelId="{EDB824B5-414E-4395-B935-22EB6A5D84DC}">
      <dgm:prSet/>
      <dgm:spPr/>
      <dgm:t>
        <a:bodyPr/>
        <a:lstStyle/>
        <a:p>
          <a:r>
            <a:rPr lang="en-US"/>
            <a:t>- Υποστήριξη GUI, περισσότερες λέξεις, cross-platform</a:t>
          </a:r>
        </a:p>
      </dgm:t>
    </dgm:pt>
    <dgm:pt modelId="{31FE31D5-FD73-4D0A-8506-309F469B5207}" type="parTrans" cxnId="{39438A2C-1DF4-4C33-B47A-9234D76DF159}">
      <dgm:prSet/>
      <dgm:spPr/>
      <dgm:t>
        <a:bodyPr/>
        <a:lstStyle/>
        <a:p>
          <a:endParaRPr lang="en-US"/>
        </a:p>
      </dgm:t>
    </dgm:pt>
    <dgm:pt modelId="{15E310C8-DC72-4B7B-9F3D-1602BA435753}" type="sibTrans" cxnId="{39438A2C-1DF4-4C33-B47A-9234D76DF159}">
      <dgm:prSet/>
      <dgm:spPr/>
      <dgm:t>
        <a:bodyPr/>
        <a:lstStyle/>
        <a:p>
          <a:endParaRPr lang="en-US"/>
        </a:p>
      </dgm:t>
    </dgm:pt>
    <dgm:pt modelId="{41300226-E954-4E45-8AA8-A8B94CCC6237}">
      <dgm:prSet/>
      <dgm:spPr/>
      <dgm:t>
        <a:bodyPr/>
        <a:lstStyle/>
        <a:p>
          <a:r>
            <a:rPr lang="en-US"/>
            <a:t>• Μέλλον: Έκδοση σε web / GUI με Qt ή SFML</a:t>
          </a:r>
        </a:p>
      </dgm:t>
    </dgm:pt>
    <dgm:pt modelId="{250D710F-7C34-46DE-95E3-8F0A72F5B84B}" type="parTrans" cxnId="{447927AF-21A9-4DE0-9792-78FEBD27B2EF}">
      <dgm:prSet/>
      <dgm:spPr/>
      <dgm:t>
        <a:bodyPr/>
        <a:lstStyle/>
        <a:p>
          <a:endParaRPr lang="en-US"/>
        </a:p>
      </dgm:t>
    </dgm:pt>
    <dgm:pt modelId="{EEE9C992-0FE9-45AD-9758-699011BD05C7}" type="sibTrans" cxnId="{447927AF-21A9-4DE0-9792-78FEBD27B2EF}">
      <dgm:prSet/>
      <dgm:spPr/>
      <dgm:t>
        <a:bodyPr/>
        <a:lstStyle/>
        <a:p>
          <a:endParaRPr lang="en-US"/>
        </a:p>
      </dgm:t>
    </dgm:pt>
    <dgm:pt modelId="{3018BCE0-35E0-4BA8-B0BC-9C67F6F0C329}" type="pres">
      <dgm:prSet presAssocID="{211FF137-8D8A-4852-BEC2-302C0374869A}" presName="linear" presStyleCnt="0">
        <dgm:presLayoutVars>
          <dgm:animLvl val="lvl"/>
          <dgm:resizeHandles val="exact"/>
        </dgm:presLayoutVars>
      </dgm:prSet>
      <dgm:spPr/>
    </dgm:pt>
    <dgm:pt modelId="{A9091859-DE3B-4056-9035-9F1B5B4BEB53}" type="pres">
      <dgm:prSet presAssocID="{68E1149A-E98C-4A5A-AE2E-22667F6DA3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5A485A8-6296-433F-81CF-540B8B2E7E7A}" type="pres">
      <dgm:prSet presAssocID="{3A0BDCD8-AB62-4B26-9DF0-9B2B8AA8BBB7}" presName="spacer" presStyleCnt="0"/>
      <dgm:spPr/>
    </dgm:pt>
    <dgm:pt modelId="{83C4AB76-ECB9-4A80-A972-A8DC25BE7249}" type="pres">
      <dgm:prSet presAssocID="{84ADB95D-7900-4099-A6C2-9499C19D6AD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78AA2C-D716-4571-9D7B-DBFE74A99EA0}" type="pres">
      <dgm:prSet presAssocID="{D4F10555-161F-4C03-94AF-60B124CD5332}" presName="spacer" presStyleCnt="0"/>
      <dgm:spPr/>
    </dgm:pt>
    <dgm:pt modelId="{30AAC35A-BE36-41FF-BFB2-9D3AA9166056}" type="pres">
      <dgm:prSet presAssocID="{C7F65129-FC40-4482-B984-B3DD15A1ED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77111F-4037-4939-BF51-312C0891DD18}" type="pres">
      <dgm:prSet presAssocID="{CD9239AE-973E-4385-9DD1-3CE364A2912F}" presName="spacer" presStyleCnt="0"/>
      <dgm:spPr/>
    </dgm:pt>
    <dgm:pt modelId="{976FF1DF-F5CE-4B43-B6F7-3529F429DD39}" type="pres">
      <dgm:prSet presAssocID="{EDB824B5-414E-4395-B935-22EB6A5D84D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C3B1E6F-A684-417E-92DA-82DFCC869002}" type="pres">
      <dgm:prSet presAssocID="{15E310C8-DC72-4B7B-9F3D-1602BA435753}" presName="spacer" presStyleCnt="0"/>
      <dgm:spPr/>
    </dgm:pt>
    <dgm:pt modelId="{EC531CD2-484D-4D3E-9D8C-7897B52F091B}" type="pres">
      <dgm:prSet presAssocID="{41300226-E954-4E45-8AA8-A8B94CCC623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17F9710-0D27-437C-8369-F7770FD292D6}" srcId="{211FF137-8D8A-4852-BEC2-302C0374869A}" destId="{C7F65129-FC40-4482-B984-B3DD15A1ED91}" srcOrd="2" destOrd="0" parTransId="{92DB29D8-AB6F-44E8-B541-818966029030}" sibTransId="{CD9239AE-973E-4385-9DD1-3CE364A2912F}"/>
    <dgm:cxn modelId="{FA8EA321-6EC1-47DF-997E-11AC2A665DF8}" type="presOf" srcId="{41300226-E954-4E45-8AA8-A8B94CCC6237}" destId="{EC531CD2-484D-4D3E-9D8C-7897B52F091B}" srcOrd="0" destOrd="0" presId="urn:microsoft.com/office/officeart/2005/8/layout/vList2"/>
    <dgm:cxn modelId="{39438A2C-1DF4-4C33-B47A-9234D76DF159}" srcId="{211FF137-8D8A-4852-BEC2-302C0374869A}" destId="{EDB824B5-414E-4395-B935-22EB6A5D84DC}" srcOrd="3" destOrd="0" parTransId="{31FE31D5-FD73-4D0A-8506-309F469B5207}" sibTransId="{15E310C8-DC72-4B7B-9F3D-1602BA435753}"/>
    <dgm:cxn modelId="{75877C4A-4414-460B-BC9C-5081909CECD6}" type="presOf" srcId="{68E1149A-E98C-4A5A-AE2E-22667F6DA3C4}" destId="{A9091859-DE3B-4056-9035-9F1B5B4BEB53}" srcOrd="0" destOrd="0" presId="urn:microsoft.com/office/officeart/2005/8/layout/vList2"/>
    <dgm:cxn modelId="{DDEB8972-D453-4463-8D23-32897B8CEBC9}" type="presOf" srcId="{84ADB95D-7900-4099-A6C2-9499C19D6AD4}" destId="{83C4AB76-ECB9-4A80-A972-A8DC25BE7249}" srcOrd="0" destOrd="0" presId="urn:microsoft.com/office/officeart/2005/8/layout/vList2"/>
    <dgm:cxn modelId="{9B69E673-16B3-44D0-81C0-16AED0CEA7CD}" srcId="{211FF137-8D8A-4852-BEC2-302C0374869A}" destId="{68E1149A-E98C-4A5A-AE2E-22667F6DA3C4}" srcOrd="0" destOrd="0" parTransId="{49465F07-7AD9-494F-B010-4070B9F578E9}" sibTransId="{3A0BDCD8-AB62-4B26-9DF0-9B2B8AA8BBB7}"/>
    <dgm:cxn modelId="{7A08F274-6081-4DB3-A81E-6F4184750F42}" type="presOf" srcId="{EDB824B5-414E-4395-B935-22EB6A5D84DC}" destId="{976FF1DF-F5CE-4B43-B6F7-3529F429DD39}" srcOrd="0" destOrd="0" presId="urn:microsoft.com/office/officeart/2005/8/layout/vList2"/>
    <dgm:cxn modelId="{AC087659-FC5F-4E23-91F5-CC42363DF4E4}" srcId="{211FF137-8D8A-4852-BEC2-302C0374869A}" destId="{84ADB95D-7900-4099-A6C2-9499C19D6AD4}" srcOrd="1" destOrd="0" parTransId="{4BF85BD4-8C95-4719-8BC9-5F1F7C2D83BA}" sibTransId="{D4F10555-161F-4C03-94AF-60B124CD5332}"/>
    <dgm:cxn modelId="{703D6099-40CB-4D70-8A93-4DDF74B3D5C0}" type="presOf" srcId="{C7F65129-FC40-4482-B984-B3DD15A1ED91}" destId="{30AAC35A-BE36-41FF-BFB2-9D3AA9166056}" srcOrd="0" destOrd="0" presId="urn:microsoft.com/office/officeart/2005/8/layout/vList2"/>
    <dgm:cxn modelId="{EB66C3A5-F605-4D8F-A309-D5F0F3560707}" type="presOf" srcId="{211FF137-8D8A-4852-BEC2-302C0374869A}" destId="{3018BCE0-35E0-4BA8-B0BC-9C67F6F0C329}" srcOrd="0" destOrd="0" presId="urn:microsoft.com/office/officeart/2005/8/layout/vList2"/>
    <dgm:cxn modelId="{447927AF-21A9-4DE0-9792-78FEBD27B2EF}" srcId="{211FF137-8D8A-4852-BEC2-302C0374869A}" destId="{41300226-E954-4E45-8AA8-A8B94CCC6237}" srcOrd="4" destOrd="0" parTransId="{250D710F-7C34-46DE-95E3-8F0A72F5B84B}" sibTransId="{EEE9C992-0FE9-45AD-9758-699011BD05C7}"/>
    <dgm:cxn modelId="{91EB8337-59CD-40C8-B1D5-A8CE1E13312C}" type="presParOf" srcId="{3018BCE0-35E0-4BA8-B0BC-9C67F6F0C329}" destId="{A9091859-DE3B-4056-9035-9F1B5B4BEB53}" srcOrd="0" destOrd="0" presId="urn:microsoft.com/office/officeart/2005/8/layout/vList2"/>
    <dgm:cxn modelId="{947EEEA7-E692-44D6-AB72-CF9D759DAF92}" type="presParOf" srcId="{3018BCE0-35E0-4BA8-B0BC-9C67F6F0C329}" destId="{B5A485A8-6296-433F-81CF-540B8B2E7E7A}" srcOrd="1" destOrd="0" presId="urn:microsoft.com/office/officeart/2005/8/layout/vList2"/>
    <dgm:cxn modelId="{3E030449-CCC0-4404-9F25-A34459EDCFDF}" type="presParOf" srcId="{3018BCE0-35E0-4BA8-B0BC-9C67F6F0C329}" destId="{83C4AB76-ECB9-4A80-A972-A8DC25BE7249}" srcOrd="2" destOrd="0" presId="urn:microsoft.com/office/officeart/2005/8/layout/vList2"/>
    <dgm:cxn modelId="{3189D9CB-72E9-4030-A4C5-A5736DEBA8C0}" type="presParOf" srcId="{3018BCE0-35E0-4BA8-B0BC-9C67F6F0C329}" destId="{9678AA2C-D716-4571-9D7B-DBFE74A99EA0}" srcOrd="3" destOrd="0" presId="urn:microsoft.com/office/officeart/2005/8/layout/vList2"/>
    <dgm:cxn modelId="{472D91FE-0561-4AA1-B436-0856A35B6771}" type="presParOf" srcId="{3018BCE0-35E0-4BA8-B0BC-9C67F6F0C329}" destId="{30AAC35A-BE36-41FF-BFB2-9D3AA9166056}" srcOrd="4" destOrd="0" presId="urn:microsoft.com/office/officeart/2005/8/layout/vList2"/>
    <dgm:cxn modelId="{00302075-BC99-4D79-B02C-73E87F13DF54}" type="presParOf" srcId="{3018BCE0-35E0-4BA8-B0BC-9C67F6F0C329}" destId="{E777111F-4037-4939-BF51-312C0891DD18}" srcOrd="5" destOrd="0" presId="urn:microsoft.com/office/officeart/2005/8/layout/vList2"/>
    <dgm:cxn modelId="{BFE3A190-18F7-4908-B3B8-341C6AF20A0A}" type="presParOf" srcId="{3018BCE0-35E0-4BA8-B0BC-9C67F6F0C329}" destId="{976FF1DF-F5CE-4B43-B6F7-3529F429DD39}" srcOrd="6" destOrd="0" presId="urn:microsoft.com/office/officeart/2005/8/layout/vList2"/>
    <dgm:cxn modelId="{5496577D-181E-41CB-887B-683184185445}" type="presParOf" srcId="{3018BCE0-35E0-4BA8-B0BC-9C67F6F0C329}" destId="{9C3B1E6F-A684-417E-92DA-82DFCC869002}" srcOrd="7" destOrd="0" presId="urn:microsoft.com/office/officeart/2005/8/layout/vList2"/>
    <dgm:cxn modelId="{A58C38D2-9F48-4427-ADEF-65F2F12AED47}" type="presParOf" srcId="{3018BCE0-35E0-4BA8-B0BC-9C67F6F0C329}" destId="{EC531CD2-484D-4D3E-9D8C-7897B52F09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33FEC-FE31-472A-BCDF-0F7CFEEAFFD9}">
      <dsp:nvSpPr>
        <dsp:cNvPr id="0" name=""/>
        <dsp:cNvSpPr/>
      </dsp:nvSpPr>
      <dsp:spPr>
        <a:xfrm>
          <a:off x="0" y="1118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• Τι αφορά το project; Παιχνίδι Wordle σε C++</a:t>
          </a:r>
        </a:p>
      </dsp:txBody>
      <dsp:txXfrm>
        <a:off x="69908" y="81089"/>
        <a:ext cx="8089784" cy="1292264"/>
      </dsp:txXfrm>
    </dsp:sp>
    <dsp:sp modelId="{CBEC751C-7306-4D03-BF2D-9A5F38BB5967}">
      <dsp:nvSpPr>
        <dsp:cNvPr id="0" name=""/>
        <dsp:cNvSpPr/>
      </dsp:nvSpPr>
      <dsp:spPr>
        <a:xfrm>
          <a:off x="0" y="154694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• Ποιο πρόβλημα λύνει; Εκπαίδευση στον προγραμματισμό &amp; διασκέδαση</a:t>
          </a:r>
        </a:p>
      </dsp:txBody>
      <dsp:txXfrm>
        <a:off x="69908" y="1616849"/>
        <a:ext cx="8089784" cy="1292264"/>
      </dsp:txXfrm>
    </dsp:sp>
    <dsp:sp modelId="{01C671B2-9C37-4044-AD63-656E9F903E30}">
      <dsp:nvSpPr>
        <dsp:cNvPr id="0" name=""/>
        <dsp:cNvSpPr/>
      </dsp:nvSpPr>
      <dsp:spPr>
        <a:xfrm>
          <a:off x="0" y="308270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• Γιατί το επιλέξαμε; Μας ενδιαφέρουν τα παιχνίδια και η C++</a:t>
          </a:r>
        </a:p>
      </dsp:txBody>
      <dsp:txXfrm>
        <a:off x="69908" y="3152609"/>
        <a:ext cx="8089784" cy="1292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B639F-19AB-4F51-9A70-C2B235A64437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1DB4A-8DE8-4581-853B-3719A490257B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ED7CA-FD20-4A6C-BC8C-ED6A63D70FD9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Κύριος στόχος: Δημιουργία διαδραστικού παιχνιδιού Wordle</a:t>
          </a:r>
        </a:p>
      </dsp:txBody>
      <dsp:txXfrm>
        <a:off x="1493203" y="552"/>
        <a:ext cx="6736396" cy="1292816"/>
      </dsp:txXfrm>
    </dsp:sp>
    <dsp:sp modelId="{1051118B-E1A0-422B-84B5-091418DD8A27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D518D-7E49-43CA-A634-6790FF99BD95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7BA9F-06E8-4C5A-AED6-FDB0B4D19EB2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Υποστηρίζει: Guessing, στατιστικά, διαχείριση λέξεων</a:t>
          </a:r>
        </a:p>
      </dsp:txBody>
      <dsp:txXfrm>
        <a:off x="1493203" y="1616573"/>
        <a:ext cx="6736396" cy="1292816"/>
      </dsp:txXfrm>
    </dsp:sp>
    <dsp:sp modelId="{920429D0-2F75-48A3-B3EF-2646E59BA86D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4B2F0-9D02-4203-96B5-CC1D95067E43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317F9-FA7C-49FC-B8D2-76F84AA2F061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Περιορισμός: Τρέχει σε Windows (λόγω χρωματισμού κονσόλας)</a:t>
          </a:r>
        </a:p>
      </dsp:txBody>
      <dsp:txXfrm>
        <a:off x="1493203" y="3232593"/>
        <a:ext cx="67363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EB9CD-3383-47F1-8BCF-491154404FA2}">
      <dsp:nvSpPr>
        <dsp:cNvPr id="0" name=""/>
        <dsp:cNvSpPr/>
      </dsp:nvSpPr>
      <dsp:spPr>
        <a:xfrm>
          <a:off x="0" y="851151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Πως λειτουργεί το σύστημα (περιγραφή):</a:t>
          </a:r>
        </a:p>
      </dsp:txBody>
      <dsp:txXfrm>
        <a:off x="31613" y="882764"/>
        <a:ext cx="8166374" cy="584369"/>
      </dsp:txXfrm>
    </dsp:sp>
    <dsp:sp modelId="{42ED46E8-BA3C-4F73-A2B0-2388F8069626}">
      <dsp:nvSpPr>
        <dsp:cNvPr id="0" name=""/>
        <dsp:cNvSpPr/>
      </dsp:nvSpPr>
      <dsp:spPr>
        <a:xfrm>
          <a:off x="0" y="1576506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Console app με διαδραστικά μενού και gameplay</a:t>
          </a:r>
        </a:p>
      </dsp:txBody>
      <dsp:txXfrm>
        <a:off x="31613" y="1608119"/>
        <a:ext cx="8166374" cy="584369"/>
      </dsp:txXfrm>
    </dsp:sp>
    <dsp:sp modelId="{DEAB51A7-989B-4A73-9E33-38322147492C}">
      <dsp:nvSpPr>
        <dsp:cNvPr id="0" name=""/>
        <dsp:cNvSpPr/>
      </dsp:nvSpPr>
      <dsp:spPr>
        <a:xfrm>
          <a:off x="0" y="2301861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Components: Main, Game Loop, Word Manager, Stats</a:t>
          </a:r>
        </a:p>
      </dsp:txBody>
      <dsp:txXfrm>
        <a:off x="31613" y="2333474"/>
        <a:ext cx="8166374" cy="584369"/>
      </dsp:txXfrm>
    </dsp:sp>
    <dsp:sp modelId="{6CDEEA0A-DF82-41E2-AE07-4425353FF97C}">
      <dsp:nvSpPr>
        <dsp:cNvPr id="0" name=""/>
        <dsp:cNvSpPr/>
      </dsp:nvSpPr>
      <dsp:spPr>
        <a:xfrm>
          <a:off x="0" y="3027216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Τεχνολογίες: C++, STL, Windows.h (για χρώμα)</a:t>
          </a:r>
        </a:p>
      </dsp:txBody>
      <dsp:txXfrm>
        <a:off x="31613" y="3058829"/>
        <a:ext cx="8166374" cy="584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43CE8-2E33-489C-95FF-A88E7A1D9199}">
      <dsp:nvSpPr>
        <dsp:cNvPr id="0" name=""/>
        <dsp:cNvSpPr/>
      </dsp:nvSpPr>
      <dsp:spPr>
        <a:xfrm>
          <a:off x="0" y="466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Πώς υλοποιήθηκε η λειτουργικότητα:</a:t>
          </a:r>
        </a:p>
      </dsp:txBody>
      <dsp:txXfrm>
        <a:off x="32784" y="79425"/>
        <a:ext cx="8164032" cy="606012"/>
      </dsp:txXfrm>
    </dsp:sp>
    <dsp:sp modelId="{804269CB-CBDB-4793-A44B-7CAD9D3FC9EB}">
      <dsp:nvSpPr>
        <dsp:cNvPr id="0" name=""/>
        <dsp:cNvSpPr/>
      </dsp:nvSpPr>
      <dsp:spPr>
        <a:xfrm>
          <a:off x="0" y="79886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Game loop, χρωματισμός λέξεων, στατιστικά</a:t>
          </a:r>
        </a:p>
      </dsp:txBody>
      <dsp:txXfrm>
        <a:off x="32784" y="831645"/>
        <a:ext cx="8164032" cy="606012"/>
      </dsp:txXfrm>
    </dsp:sp>
    <dsp:sp modelId="{D578BD42-82FE-4D37-9414-81954BCB40A1}">
      <dsp:nvSpPr>
        <dsp:cNvPr id="0" name=""/>
        <dsp:cNvSpPr/>
      </dsp:nvSpPr>
      <dsp:spPr>
        <a:xfrm>
          <a:off x="0" y="155108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Αλγόριθμοι:</a:t>
          </a:r>
        </a:p>
      </dsp:txBody>
      <dsp:txXfrm>
        <a:off x="32784" y="1583865"/>
        <a:ext cx="8164032" cy="606012"/>
      </dsp:txXfrm>
    </dsp:sp>
    <dsp:sp modelId="{E9934CDA-DA1C-4843-978E-4647D1A29364}">
      <dsp:nvSpPr>
        <dsp:cNvPr id="0" name=""/>
        <dsp:cNvSpPr/>
      </dsp:nvSpPr>
      <dsp:spPr>
        <a:xfrm>
          <a:off x="0" y="230330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Χρώμα ανά γράμμα (green/yellow/gray)</a:t>
          </a:r>
        </a:p>
      </dsp:txBody>
      <dsp:txXfrm>
        <a:off x="32784" y="2336085"/>
        <a:ext cx="8164032" cy="606012"/>
      </dsp:txXfrm>
    </dsp:sp>
    <dsp:sp modelId="{A9C280B0-B2E9-40F7-8DC8-7B76489EFCE1}">
      <dsp:nvSpPr>
        <dsp:cNvPr id="0" name=""/>
        <dsp:cNvSpPr/>
      </dsp:nvSpPr>
      <dsp:spPr>
        <a:xfrm>
          <a:off x="0" y="305552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Έλεγχος διπλότυπων, επιλογή τυχαίας λέξης</a:t>
          </a:r>
        </a:p>
      </dsp:txBody>
      <dsp:txXfrm>
        <a:off x="32784" y="3088305"/>
        <a:ext cx="8164032" cy="606012"/>
      </dsp:txXfrm>
    </dsp:sp>
    <dsp:sp modelId="{536A0F74-FE3B-49D8-B847-AECB103787C8}">
      <dsp:nvSpPr>
        <dsp:cNvPr id="0" name=""/>
        <dsp:cNvSpPr/>
      </dsp:nvSpPr>
      <dsp:spPr>
        <a:xfrm>
          <a:off x="0" y="380774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• GitHub: https://github.com/arichatz/wordle</a:t>
          </a:r>
        </a:p>
      </dsp:txBody>
      <dsp:txXfrm>
        <a:off x="32784" y="3840525"/>
        <a:ext cx="8164032" cy="606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CD60D-DF8B-4B4C-8F35-854F7614255D}">
      <dsp:nvSpPr>
        <dsp:cNvPr id="0" name=""/>
        <dsp:cNvSpPr/>
      </dsp:nvSpPr>
      <dsp:spPr>
        <a:xfrm>
          <a:off x="0" y="55"/>
          <a:ext cx="2962656" cy="2207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Χρησιμοποιήθηκε AI (ChatGPT) ως εργαλείο βοήθειας στη φάση έρευνας και πειραματισμού.</a:t>
          </a:r>
          <a:endParaRPr lang="en-US" sz="2500" kern="1200"/>
        </a:p>
      </dsp:txBody>
      <dsp:txXfrm>
        <a:off x="107773" y="107828"/>
        <a:ext cx="2747110" cy="1992186"/>
      </dsp:txXfrm>
    </dsp:sp>
    <dsp:sp modelId="{B603787A-6C41-43F9-A79F-26F8B8AED2F1}">
      <dsp:nvSpPr>
        <dsp:cNvPr id="0" name=""/>
        <dsp:cNvSpPr/>
      </dsp:nvSpPr>
      <dsp:spPr>
        <a:xfrm rot="5400000">
          <a:off x="4713034" y="788569"/>
          <a:ext cx="1766186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/>
            <a:t>Δεν χειριζόταν σωστά το feedback (ειδικά με επαναλήψεις γραμμάτων).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l-GR" sz="2000" kern="1200"/>
            <a:t>Έλειπε πλήρως η υποστήριξη στατιστικών, μενού επιλογών και δυναμικής διαχείρισης λέξεων.</a:t>
          </a:r>
          <a:endParaRPr lang="en-US" sz="2000" kern="1200"/>
        </a:p>
      </dsp:txBody>
      <dsp:txXfrm rot="-5400000">
        <a:off x="2962655" y="2625166"/>
        <a:ext cx="5180726" cy="1593750"/>
      </dsp:txXfrm>
    </dsp:sp>
    <dsp:sp modelId="{5363CAFE-C2EB-4F85-9DAC-7032EF52489D}">
      <dsp:nvSpPr>
        <dsp:cNvPr id="0" name=""/>
        <dsp:cNvSpPr/>
      </dsp:nvSpPr>
      <dsp:spPr>
        <a:xfrm>
          <a:off x="0" y="2318174"/>
          <a:ext cx="2962656" cy="2207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500" kern="1200"/>
            <a:t>Ο κώδικας που παρήγαγε το AI ήταν λειτουργικός σε βασικά σημεία, αλλά:</a:t>
          </a:r>
          <a:endParaRPr lang="en-US" sz="2500" kern="1200"/>
        </a:p>
      </dsp:txBody>
      <dsp:txXfrm>
        <a:off x="107773" y="2425947"/>
        <a:ext cx="2747110" cy="19921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D57A2-BFB2-410E-A553-54705816FE71}">
      <dsp:nvSpPr>
        <dsp:cNvPr id="0" name=""/>
        <dsp:cNvSpPr/>
      </dsp:nvSpPr>
      <dsp:spPr>
        <a:xfrm>
          <a:off x="0" y="449031"/>
          <a:ext cx="822960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Η δική μας υλοποίηση ήταν πιο οργανωμένη, modular και επεκτάσιμη.</a:t>
          </a:r>
          <a:endParaRPr lang="en-US" sz="2900" kern="1200"/>
        </a:p>
      </dsp:txBody>
      <dsp:txXfrm>
        <a:off x="56315" y="505346"/>
        <a:ext cx="8116970" cy="1040990"/>
      </dsp:txXfrm>
    </dsp:sp>
    <dsp:sp modelId="{56DF8EF9-20BD-428A-89CA-A3CF2CDB7857}">
      <dsp:nvSpPr>
        <dsp:cNvPr id="0" name=""/>
        <dsp:cNvSpPr/>
      </dsp:nvSpPr>
      <dsp:spPr>
        <a:xfrm>
          <a:off x="0" y="1686171"/>
          <a:ext cx="822960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Το AI έδωσε καλές βάσεις, αλλά δεν μπορούσε να καλύψει πλήρως τις απαιτήσεις του project.</a:t>
          </a:r>
          <a:endParaRPr lang="en-US" sz="2900" kern="1200"/>
        </a:p>
      </dsp:txBody>
      <dsp:txXfrm>
        <a:off x="56315" y="1742486"/>
        <a:ext cx="8116970" cy="1040990"/>
      </dsp:txXfrm>
    </dsp:sp>
    <dsp:sp modelId="{0BCC81CF-7B6D-4744-B5D1-97814AA19652}">
      <dsp:nvSpPr>
        <dsp:cNvPr id="0" name=""/>
        <dsp:cNvSpPr/>
      </dsp:nvSpPr>
      <dsp:spPr>
        <a:xfrm>
          <a:off x="0" y="2923311"/>
          <a:ext cx="8229600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900" kern="1200"/>
            <a:t>Συμπέρασμα: Το AI βοηθά, αλλά χρειάζεται κριτική σκέψη και παρέμβαση για αξιόπιστο αποτέλεσμα.</a:t>
          </a:r>
          <a:endParaRPr lang="en-US" sz="2900" kern="1200"/>
        </a:p>
      </dsp:txBody>
      <dsp:txXfrm>
        <a:off x="56315" y="2979626"/>
        <a:ext cx="8116970" cy="10409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91859-DE3B-4056-9035-9F1B5B4BEB53}">
      <dsp:nvSpPr>
        <dsp:cNvPr id="0" name=""/>
        <dsp:cNvSpPr/>
      </dsp:nvSpPr>
      <dsp:spPr>
        <a:xfrm>
          <a:off x="0" y="42275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Τι μάθαμε:</a:t>
          </a:r>
        </a:p>
      </dsp:txBody>
      <dsp:txXfrm>
        <a:off x="32784" y="455535"/>
        <a:ext cx="8164032" cy="606012"/>
      </dsp:txXfrm>
    </dsp:sp>
    <dsp:sp modelId="{83C4AB76-ECB9-4A80-A972-A8DC25BE7249}">
      <dsp:nvSpPr>
        <dsp:cNvPr id="0" name=""/>
        <dsp:cNvSpPr/>
      </dsp:nvSpPr>
      <dsp:spPr>
        <a:xfrm>
          <a:off x="0" y="117497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Διαχείριση κώδικα, χρήστη, οργάνωση project</a:t>
          </a:r>
        </a:p>
      </dsp:txBody>
      <dsp:txXfrm>
        <a:off x="32784" y="1207755"/>
        <a:ext cx="8164032" cy="606012"/>
      </dsp:txXfrm>
    </dsp:sp>
    <dsp:sp modelId="{30AAC35A-BE36-41FF-BFB2-9D3AA9166056}">
      <dsp:nvSpPr>
        <dsp:cNvPr id="0" name=""/>
        <dsp:cNvSpPr/>
      </dsp:nvSpPr>
      <dsp:spPr>
        <a:xfrm>
          <a:off x="0" y="192719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Τι θα μπορούσε να βελτιωθεί:</a:t>
          </a:r>
        </a:p>
      </dsp:txBody>
      <dsp:txXfrm>
        <a:off x="32784" y="1959975"/>
        <a:ext cx="8164032" cy="606012"/>
      </dsp:txXfrm>
    </dsp:sp>
    <dsp:sp modelId="{976FF1DF-F5CE-4B43-B6F7-3529F429DD39}">
      <dsp:nvSpPr>
        <dsp:cNvPr id="0" name=""/>
        <dsp:cNvSpPr/>
      </dsp:nvSpPr>
      <dsp:spPr>
        <a:xfrm>
          <a:off x="0" y="267941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Υποστήριξη GUI, περισσότερες λέξεις, cross-platform</a:t>
          </a:r>
        </a:p>
      </dsp:txBody>
      <dsp:txXfrm>
        <a:off x="32784" y="2712195"/>
        <a:ext cx="8164032" cy="606012"/>
      </dsp:txXfrm>
    </dsp:sp>
    <dsp:sp modelId="{EC531CD2-484D-4D3E-9D8C-7897B52F091B}">
      <dsp:nvSpPr>
        <dsp:cNvPr id="0" name=""/>
        <dsp:cNvSpPr/>
      </dsp:nvSpPr>
      <dsp:spPr>
        <a:xfrm>
          <a:off x="0" y="3431631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Μέλλον: Έκδοση σε web / GUI με Qt ή SFML</a:t>
          </a:r>
        </a:p>
      </dsp:txBody>
      <dsp:txXfrm>
        <a:off x="32784" y="3464415"/>
        <a:ext cx="816403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Εικόνα 4" descr="Εικόνα που περιέχει κείμενο, στιγμιότυπο οθόνης, λειτουργικό σύστημα, πολυμέσα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E4D5CA7C-332E-7E62-0238-605D9AD0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89" b="25666"/>
          <a:stretch>
            <a:fillRect/>
          </a:stretch>
        </p:blipFill>
        <p:spPr>
          <a:xfrm>
            <a:off x="20" y="432"/>
            <a:ext cx="9143980" cy="424475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7450" y="4645638"/>
            <a:ext cx="4229100" cy="146597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l-GR" sz="2000" b="1" dirty="0">
                <a:solidFill>
                  <a:schemeClr val="tx1"/>
                </a:solidFill>
                <a:latin typeface="Aptos ExtraBold" panose="020F0502020204030204" pitchFamily="34" charset="0"/>
              </a:rPr>
              <a:t>ΑΡΙΣΤΟΤΕΛΗΣ ΧΑΤΖΗΒΑΣΙΛΕΙΟΥ</a:t>
            </a:r>
            <a:endParaRPr lang="en-US" sz="2000" b="1" dirty="0">
              <a:solidFill>
                <a:schemeClr val="tx1"/>
              </a:solidFill>
              <a:latin typeface="Aptos ExtraBold" panose="020F0502020204030204" pitchFamily="34" charset="0"/>
            </a:endParaRPr>
          </a:p>
          <a:p>
            <a:pPr defTabSz="914400">
              <a:lnSpc>
                <a:spcPct val="90000"/>
              </a:lnSpc>
            </a:pPr>
            <a:r>
              <a:rPr lang="el-GR" sz="2000" b="1" dirty="0">
                <a:solidFill>
                  <a:schemeClr val="tx1"/>
                </a:solidFill>
                <a:latin typeface="Aptos ExtraBold" panose="020F0502020204030204" pitchFamily="34" charset="0"/>
              </a:rPr>
              <a:t>ΣΩΤΗΡΙΟΣ ΒΑΣΙΛΕΙΑΔΗΣ</a:t>
            </a:r>
            <a:endParaRPr lang="en-US" sz="2000" b="1" dirty="0">
              <a:solidFill>
                <a:schemeClr val="tx1"/>
              </a:solidFill>
              <a:latin typeface="Aptos ExtraBold" panose="020F0502020204030204" pitchFamily="34" charset="0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  <a:latin typeface="Aptos ExtraBold" panose="020F0502020204030204" pitchFamily="34" charset="0"/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  <a:latin typeface="Aptos ExtraBold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l-GR" sz="3600"/>
              <a:t>Εισαγωγή &amp; </a:t>
            </a:r>
            <a:r>
              <a:rPr lang="en-US" sz="3600"/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7585B6-B6D4-8FC1-7AD4-977442F4A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0636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Objective &amp;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DBBFC6-219F-4A68-2A1C-94B0B304C2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System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BB03F3-265D-1B57-46C8-C350350363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Κώδικας &amp; Υλοποίηση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C9654F-90D4-EFD9-1EFC-F1D9F4F74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4550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C624C-963C-4795-B05B-6565DB5AB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D052B4E-AF8B-A95F-B9B8-A5F9CC9D5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5354" b="2"/>
          <a:stretch>
            <a:fillRect/>
          </a:stretch>
        </p:blipFill>
        <p:spPr>
          <a:xfrm>
            <a:off x="20" y="10"/>
            <a:ext cx="2796624" cy="4197358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8BD3F078-9031-B35D-CD22-A3615D0670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1625" b="-3"/>
          <a:stretch>
            <a:fillRect/>
          </a:stretch>
        </p:blipFill>
        <p:spPr>
          <a:xfrm>
            <a:off x="2885816" y="5"/>
            <a:ext cx="2765165" cy="4197368"/>
          </a:xfrm>
          <a:custGeom>
            <a:avLst/>
            <a:gdLst/>
            <a:ahLst/>
            <a:cxnLst/>
            <a:rect l="l" t="t" r="r" b="b"/>
            <a:pathLst>
              <a:path w="3686887" h="4197368">
                <a:moveTo>
                  <a:pt x="0" y="0"/>
                </a:moveTo>
                <a:lnTo>
                  <a:pt x="3686887" y="0"/>
                </a:lnTo>
                <a:lnTo>
                  <a:pt x="3686887" y="3832811"/>
                </a:lnTo>
                <a:lnTo>
                  <a:pt x="3497100" y="3826712"/>
                </a:lnTo>
                <a:cubicBezTo>
                  <a:pt x="3497100" y="3826712"/>
                  <a:pt x="3493758" y="3826712"/>
                  <a:pt x="3493758" y="3826712"/>
                </a:cubicBezTo>
                <a:cubicBezTo>
                  <a:pt x="3426914" y="3823370"/>
                  <a:pt x="3363416" y="3823370"/>
                  <a:pt x="3296571" y="3820027"/>
                </a:cubicBezTo>
                <a:cubicBezTo>
                  <a:pt x="3065966" y="3820027"/>
                  <a:pt x="2835360" y="3820027"/>
                  <a:pt x="2608095" y="3820027"/>
                </a:cubicBezTo>
                <a:cubicBezTo>
                  <a:pt x="2384173" y="3910265"/>
                  <a:pt x="2140198" y="3833396"/>
                  <a:pt x="1919619" y="3903581"/>
                </a:cubicBezTo>
                <a:cubicBezTo>
                  <a:pt x="1685670" y="3900239"/>
                  <a:pt x="1465092" y="3970423"/>
                  <a:pt x="1234485" y="4000503"/>
                </a:cubicBezTo>
                <a:cubicBezTo>
                  <a:pt x="1060693" y="4013871"/>
                  <a:pt x="883561" y="3997160"/>
                  <a:pt x="723139" y="4067345"/>
                </a:cubicBezTo>
                <a:cubicBezTo>
                  <a:pt x="661310" y="4095753"/>
                  <a:pt x="606165" y="4128339"/>
                  <a:pt x="583188" y="4172622"/>
                </a:cubicBezTo>
                <a:lnTo>
                  <a:pt x="575662" y="4197368"/>
                </a:lnTo>
                <a:lnTo>
                  <a:pt x="0" y="4197368"/>
                </a:lnTo>
                <a:close/>
              </a:path>
            </a:pathLst>
          </a:cu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7635651B-939A-CB2B-C976-BD69AA1085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4569" b="2"/>
          <a:stretch>
            <a:fillRect/>
          </a:stretch>
        </p:blipFill>
        <p:spPr>
          <a:xfrm>
            <a:off x="5740155" y="1"/>
            <a:ext cx="3403848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2411D2BD-DBEF-B314-DD0F-D2D0C133D1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977"/>
          <a:stretch>
            <a:fillRect/>
          </a:stretch>
        </p:blipFill>
        <p:spPr>
          <a:xfrm>
            <a:off x="20" y="4297691"/>
            <a:ext cx="5127617" cy="2560309"/>
          </a:xfrm>
          <a:custGeom>
            <a:avLst/>
            <a:gdLst/>
            <a:ahLst/>
            <a:cxnLst/>
            <a:rect l="l" t="t" r="r" b="b"/>
            <a:pathLst>
              <a:path w="6836850" h="2541737">
                <a:moveTo>
                  <a:pt x="0" y="0"/>
                </a:moveTo>
                <a:lnTo>
                  <a:pt x="4460098" y="0"/>
                </a:lnTo>
                <a:lnTo>
                  <a:pt x="4483996" y="31836"/>
                </a:lnTo>
                <a:cubicBezTo>
                  <a:pt x="4644419" y="28495"/>
                  <a:pt x="4627708" y="282495"/>
                  <a:pt x="4788129" y="245732"/>
                </a:cubicBezTo>
                <a:cubicBezTo>
                  <a:pt x="4754709" y="362707"/>
                  <a:pt x="4641076" y="302548"/>
                  <a:pt x="4600971" y="389443"/>
                </a:cubicBezTo>
                <a:cubicBezTo>
                  <a:pt x="4684524" y="462970"/>
                  <a:pt x="4844945" y="409497"/>
                  <a:pt x="4871683" y="563233"/>
                </a:cubicBezTo>
                <a:cubicBezTo>
                  <a:pt x="4838262" y="723655"/>
                  <a:pt x="4945210" y="703602"/>
                  <a:pt x="5032105" y="713629"/>
                </a:cubicBezTo>
                <a:cubicBezTo>
                  <a:pt x="5239317" y="733683"/>
                  <a:pt x="5439843" y="747050"/>
                  <a:pt x="5643713" y="780472"/>
                </a:cubicBezTo>
                <a:cubicBezTo>
                  <a:pt x="5693844" y="790498"/>
                  <a:pt x="5810819" y="767103"/>
                  <a:pt x="5800794" y="870709"/>
                </a:cubicBezTo>
                <a:cubicBezTo>
                  <a:pt x="5790767" y="954261"/>
                  <a:pt x="5700529" y="924184"/>
                  <a:pt x="5643713" y="927525"/>
                </a:cubicBezTo>
                <a:cubicBezTo>
                  <a:pt x="5329553" y="967632"/>
                  <a:pt x="5012052" y="904131"/>
                  <a:pt x="4701235" y="907472"/>
                </a:cubicBezTo>
                <a:cubicBezTo>
                  <a:pt x="4664472" y="907472"/>
                  <a:pt x="4657787" y="1017762"/>
                  <a:pt x="4577576" y="980999"/>
                </a:cubicBezTo>
                <a:cubicBezTo>
                  <a:pt x="4788129" y="1081263"/>
                  <a:pt x="5767372" y="1108001"/>
                  <a:pt x="6094900" y="1161474"/>
                </a:cubicBezTo>
                <a:cubicBezTo>
                  <a:pt x="5754004" y="1542477"/>
                  <a:pt x="5429817" y="1311870"/>
                  <a:pt x="5159105" y="1525765"/>
                </a:cubicBezTo>
                <a:cubicBezTo>
                  <a:pt x="5159105" y="1525765"/>
                  <a:pt x="5212580" y="1525765"/>
                  <a:pt x="5443187" y="1595950"/>
                </a:cubicBezTo>
                <a:cubicBezTo>
                  <a:pt x="5627002" y="1652765"/>
                  <a:pt x="5536765" y="1732976"/>
                  <a:pt x="6001321" y="1886715"/>
                </a:cubicBezTo>
                <a:cubicBezTo>
                  <a:pt x="5824188" y="1936846"/>
                  <a:pt x="5593581" y="1839925"/>
                  <a:pt x="5506685" y="2100610"/>
                </a:cubicBezTo>
                <a:cubicBezTo>
                  <a:pt x="5643713" y="2147401"/>
                  <a:pt x="5807477" y="2103953"/>
                  <a:pt x="5904398" y="2227611"/>
                </a:cubicBezTo>
                <a:cubicBezTo>
                  <a:pt x="5934478" y="2264375"/>
                  <a:pt x="5964557" y="2287770"/>
                  <a:pt x="6001321" y="2307821"/>
                </a:cubicBezTo>
                <a:cubicBezTo>
                  <a:pt x="5984612" y="2314507"/>
                  <a:pt x="5964557" y="2321190"/>
                  <a:pt x="5951188" y="2327874"/>
                </a:cubicBezTo>
                <a:cubicBezTo>
                  <a:pt x="5977925" y="2351271"/>
                  <a:pt x="6663060" y="2478270"/>
                  <a:pt x="6836850" y="2481613"/>
                </a:cubicBezTo>
                <a:cubicBezTo>
                  <a:pt x="6761652" y="2506679"/>
                  <a:pt x="6636845" y="2527828"/>
                  <a:pt x="6553814" y="2540165"/>
                </a:cubicBezTo>
                <a:lnTo>
                  <a:pt x="6542822" y="2541737"/>
                </a:lnTo>
                <a:lnTo>
                  <a:pt x="0" y="25417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737" y="4181474"/>
            <a:ext cx="4129361" cy="147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3600" b="1">
                <a:solidFill>
                  <a:srgbClr val="003366"/>
                </a:solidFill>
              </a:defRPr>
            </a:pP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Απ</a:t>
            </a:r>
            <a:r>
              <a:rPr lang="en-US" sz="3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οτελέσμ</a:t>
            </a: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ατα </a:t>
            </a:r>
            <a:b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&amp;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Σύγκριση με AI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5B0864-6E4C-9151-EB49-DB6834A437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E6F5-89F8-36AA-02BE-F7CC01AB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AFE6-BE9F-5A91-956E-DD93A813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 err="1"/>
              <a:t>Σύγκριση</a:t>
            </a:r>
            <a:r>
              <a:rPr dirty="0"/>
              <a:t> </a:t>
            </a:r>
            <a:r>
              <a:rPr dirty="0" err="1"/>
              <a:t>με</a:t>
            </a:r>
            <a:r>
              <a:rPr dirty="0"/>
              <a:t> AI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E89FD3-C66A-BEEF-5EA1-F99F9C8087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51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l-GR"/>
              <a:t>Συμπεράσματα &amp; </a:t>
            </a:r>
            <a:r>
              <a:rPr lang="en-US"/>
              <a:t>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A5141A-CEA9-160B-5FAB-FE29F8BD4E2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318</Words>
  <Application>Microsoft Office PowerPoint</Application>
  <PresentationFormat>Προβολή στην οθόνη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3" baseType="lpstr">
      <vt:lpstr>Aptos ExtraBold</vt:lpstr>
      <vt:lpstr>Arial</vt:lpstr>
      <vt:lpstr>Calibri</vt:lpstr>
      <vt:lpstr>Office Theme</vt:lpstr>
      <vt:lpstr>Παρουσίαση του PowerPoint</vt:lpstr>
      <vt:lpstr>Εισαγωγή &amp; Motivation</vt:lpstr>
      <vt:lpstr>Objective &amp; Scope</vt:lpstr>
      <vt:lpstr>System Architecture</vt:lpstr>
      <vt:lpstr>Κώδικας &amp; Υλοποίηση</vt:lpstr>
      <vt:lpstr>Αποτελέσματα  &amp; Demo</vt:lpstr>
      <vt:lpstr>Σύγκριση με AI Code</vt:lpstr>
      <vt:lpstr>Σύγκριση με AI Code</vt:lpstr>
      <vt:lpstr>Συμπεράσματα &amp; Lessons Learned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Aristotelis Chatzivasileiou</cp:lastModifiedBy>
  <cp:revision>5</cp:revision>
  <dcterms:created xsi:type="dcterms:W3CDTF">2013-01-27T09:14:16Z</dcterms:created>
  <dcterms:modified xsi:type="dcterms:W3CDTF">2025-05-19T16:11:48Z</dcterms:modified>
  <cp:category/>
</cp:coreProperties>
</file>