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3097" y="1144989"/>
            <a:ext cx="7257805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443" y="1960280"/>
            <a:ext cx="5345436" cy="2151645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Report: WORDLE Game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900998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DEDDE-6B58-3C84-4479-353DCD2B9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D334602-9FEA-6718-316D-82E665EB5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l-GR" sz="1500"/>
              <a:t>- Εμφανίζεται μενού επιλογών και διαχείριση λέξεων.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BD88FA06-CDA7-C06B-2FB4-617C94A21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888" y="1823462"/>
            <a:ext cx="5191506" cy="321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16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7. Comparison with AI generated code</a:t>
            </a:r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1700"/>
              <a:t>Δοκιμάστηκε η χρήση AI για την παραγωγή κώδικα, όμως: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700"/>
              <a:t>Δεν κάλυπτε πλήρως τη λογική</a:t>
            </a:r>
            <a:r>
              <a:rPr lang="el-GR" sz="1700" b="1"/>
              <a:t> </a:t>
            </a:r>
            <a:r>
              <a:rPr lang="el-GR" sz="1700"/>
              <a:t>του feedback (ιδίως σε επαναλαμβανόμενα γράμματα).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700"/>
              <a:t>Έλειπε η σωστή διαχείριση στατιστικών και ιστορικού εικασιών.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700"/>
              <a:t>Δεν υποστήριζε μενού ή δυναμική διαχείριση</a:t>
            </a:r>
            <a:r>
              <a:rPr lang="el-GR" sz="1700" b="1"/>
              <a:t> </a:t>
            </a:r>
            <a:r>
              <a:rPr lang="el-GR" sz="1700"/>
              <a:t>λέξεων από αρχείο.</a:t>
            </a:r>
          </a:p>
          <a:p>
            <a:r>
              <a:rPr lang="el-GR" sz="1700"/>
              <a:t>Χρειάστηκε να σχεδιάσουμε χειροκίνητα κρίσιμα κομμάτια, εμβαθύνοντας σε λογική και δομές δεδομένων.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8. Conclusions &amp; Lessons Learned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Το έργο βοήθησε στην εξοικείωση με C++, αρχεία και κονσόλα.</a:t>
            </a:r>
          </a:p>
          <a:p>
            <a:r>
              <a:rPr lang="el-GR" sz="1700"/>
              <a:t>- Η διαχείριση feedback ήταν πρόκληση αλλά επιτεύχθηκε.</a:t>
            </a:r>
          </a:p>
          <a:p>
            <a:r>
              <a:rPr lang="el-GR" sz="1700"/>
              <a:t>- Το modular design κάνει εύκολη τη μελλοντική επέκταση.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rPr lang="el-GR"/>
              <a:t>1. Εισαγωγή &amp; </a:t>
            </a:r>
            <a:r>
              <a:rPr lang="en-US"/>
              <a:t>Motivation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Τι αφορά το project;</a:t>
            </a:r>
          </a:p>
          <a:p>
            <a:r>
              <a:rPr lang="el-GR" sz="1700"/>
              <a:t>   Ένα παιχνίδι τύπου WORDLE σε C++ με δυνατότητα προσθήκης/διαγραφής λέξεων.</a:t>
            </a:r>
          </a:p>
          <a:p>
            <a:r>
              <a:rPr lang="el-GR" sz="1700"/>
              <a:t>- Ποιο πρόβλημα λύνει;</a:t>
            </a:r>
          </a:p>
          <a:p>
            <a:r>
              <a:rPr lang="el-GR" sz="1700"/>
              <a:t>   Ψυχαγωγία και εξάσκηση λεξιλογίου με feedback ανά γράμμα.</a:t>
            </a:r>
          </a:p>
          <a:p>
            <a:r>
              <a:rPr lang="el-GR" sz="1700"/>
              <a:t>- Γιατί επιλέξατε αυτό το αντικείμενο;</a:t>
            </a:r>
          </a:p>
          <a:p>
            <a:r>
              <a:rPr lang="el-GR" sz="1700"/>
              <a:t>   Συνδυασμός προγραμματιστικής πρόκλησης και δημοφιλίας του παιχνιδιού.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rPr lang="en-US"/>
              <a:t>2. Objective &amp; Scope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Ποιοι είναι οι βασικοί στόχοι;</a:t>
            </a:r>
          </a:p>
          <a:p>
            <a:r>
              <a:rPr lang="el-GR" sz="1700"/>
              <a:t>   Να αναπαραχθεί λειτουργικά το παιχνίδι Wordle.</a:t>
            </a:r>
          </a:p>
          <a:p>
            <a:r>
              <a:rPr lang="el-GR" sz="1700"/>
              <a:t>- Ποιες δυνατότητες περιλαμβάνονται;</a:t>
            </a:r>
          </a:p>
          <a:p>
            <a:r>
              <a:rPr lang="el-GR" sz="1700"/>
              <a:t>   • Χρήση τυχαίων λέξεων</a:t>
            </a:r>
          </a:p>
          <a:p>
            <a:r>
              <a:rPr lang="el-GR" sz="1700"/>
              <a:t>   • Διαχείριση λίστας λέξεων</a:t>
            </a:r>
          </a:p>
          <a:p>
            <a:r>
              <a:rPr lang="el-GR" sz="1700"/>
              <a:t>   • Feedback με χρώματα</a:t>
            </a:r>
          </a:p>
          <a:p>
            <a:r>
              <a:rPr lang="el-GR" sz="1700"/>
              <a:t>   • Προβολή στατιστικών παικτών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rPr lang="en-US"/>
              <a:t>3. System Architecture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Πώς λειτουργεί το σύστημα;</a:t>
            </a:r>
          </a:p>
          <a:p>
            <a:r>
              <a:rPr lang="el-GR" sz="1700"/>
              <a:t>   Διαβάζει λέξεις από αρχείο, επιλέγει τυχαία μία λέξη, επεξεργάζεται τις εικασίες, εμφανίζει feedback.</a:t>
            </a:r>
          </a:p>
          <a:p>
            <a:r>
              <a:rPr lang="el-GR" sz="1700"/>
              <a:t>- Ποιες είναι οι βασικές του συνιστώσες;</a:t>
            </a:r>
          </a:p>
          <a:p>
            <a:r>
              <a:rPr lang="el-GR" sz="1700"/>
              <a:t>   • Word list loader</a:t>
            </a:r>
          </a:p>
          <a:p>
            <a:r>
              <a:rPr lang="el-GR" sz="1700"/>
              <a:t>   • Feedback generator</a:t>
            </a:r>
          </a:p>
          <a:p>
            <a:r>
              <a:rPr lang="el-GR" sz="1700"/>
              <a:t>   • Stats tracker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8186350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0346DBA-A392-C6A2-1D1D-05DDA589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7" y="2549718"/>
            <a:ext cx="4310893" cy="3552969"/>
          </a:xfrm>
        </p:spPr>
        <p:txBody>
          <a:bodyPr>
            <a:normAutofit/>
          </a:bodyPr>
          <a:lstStyle/>
          <a:p>
            <a:r>
              <a:rPr lang="el-GR" sz="2800" dirty="0"/>
              <a:t>- Διάγραμμα ροής</a:t>
            </a:r>
          </a:p>
          <a:p>
            <a:endParaRPr lang="el-GR" sz="17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688" y="610517"/>
            <a:ext cx="3008207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Εικόνα 4" descr="Εικόνα που περιέχει κείμενο, στιγμιότυπο οθόνης, διάγραμμα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4749483D-F2C1-2DD9-E3CE-BCA68B803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2" r="15732" b="1"/>
          <a:stretch>
            <a:fillRect/>
          </a:stretch>
        </p:blipFill>
        <p:spPr>
          <a:xfrm>
            <a:off x="5820819" y="771383"/>
            <a:ext cx="2763425" cy="531192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1543" y="5800300"/>
            <a:ext cx="4302457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1967" y="6128773"/>
            <a:ext cx="901129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67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l-GR" sz="3400"/>
              <a:t>4. Τεχνολογίες που Χρησιμοποιήθηκαν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Ποιες και γιατί;</a:t>
            </a:r>
          </a:p>
          <a:p>
            <a:r>
              <a:rPr lang="el-GR" sz="1700"/>
              <a:t>   Γλώσσα: C++ για υψηλή ταχύτητα και low-level διαχείριση</a:t>
            </a:r>
          </a:p>
          <a:p>
            <a:r>
              <a:rPr lang="el-GR" sz="1700"/>
              <a:t>- Αναφορά βιβλιοθηκών που χρησιμοποιήθηκαν:</a:t>
            </a:r>
          </a:p>
          <a:p>
            <a:r>
              <a:rPr lang="el-GR" sz="1700"/>
              <a:t>   • &lt;iostream&gt;, &lt;vector&gt;, &lt;fstream&gt;, &lt;random&gt;, &lt;windows.h&gt;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rPr lang="el-GR"/>
              <a:t>5. Κώδικας &amp; Υλοποίηση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l-GR" sz="1700"/>
              <a:t>- Πώς υλοποιήθηκε η βασική λειτουργικότητα;</a:t>
            </a:r>
          </a:p>
          <a:p>
            <a:r>
              <a:rPr lang="el-GR" sz="1700"/>
              <a:t>   Με χρήση δομών όπως Stats, και functions για feedback, χειρισμό μενού, κτλπ.</a:t>
            </a:r>
          </a:p>
          <a:p>
            <a:r>
              <a:rPr lang="el-GR" sz="1700"/>
              <a:t>- Υπάρχουν σημαντικοί αλγόριθμοι ή δομές δεδομένων;</a:t>
            </a:r>
          </a:p>
          <a:p>
            <a:r>
              <a:rPr lang="el-GR" sz="1700"/>
              <a:t>   Ναι, διαχείριση feedback, ιστορικό εικασιών, hash sets.</a:t>
            </a:r>
          </a:p>
          <a:p>
            <a:r>
              <a:rPr lang="el-GR" sz="1700"/>
              <a:t>- Ο κώδικας υπάρχει σε repo και περιλαμβάνει οδηγίες εκτέλεσης.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6" name="Freeform: Shape 6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Freeform: Shape 6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239012"/>
          </a:xfrm>
        </p:spPr>
        <p:txBody>
          <a:bodyPr anchor="ctr">
            <a:normAutofit/>
          </a:bodyPr>
          <a:lstStyle/>
          <a:p>
            <a:r>
              <a:rPr lang="el-GR" sz="2400"/>
              <a:t>6. Αποτελέσματα &amp; </a:t>
            </a:r>
            <a:r>
              <a:rPr lang="en-US" sz="2400"/>
              <a:t>Demo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919" y="2443480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l-GR" sz="1500"/>
              <a:t>- Το παιχνίδι τρέχει πλήρως σε περιβάλλον Windows Console.</a:t>
            </a:r>
          </a:p>
          <a:p>
            <a:pPr marL="0" indent="0">
              <a:buNone/>
            </a:pPr>
            <a:endParaRPr lang="el-GR" sz="150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6946E89-C19B-EE31-E20A-7C39A4848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28" b="1"/>
          <a:stretch>
            <a:fillRect/>
          </a:stretch>
        </p:blipFill>
        <p:spPr>
          <a:xfrm>
            <a:off x="3675888" y="1351857"/>
            <a:ext cx="5191506" cy="4254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4027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8283" y="43196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119" y="2185062"/>
            <a:ext cx="37033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DF772A5-2B1E-4DE5-BC02-BB7E24033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512611"/>
            <a:ext cx="3624602" cy="3664351"/>
          </a:xfrm>
        </p:spPr>
        <p:txBody>
          <a:bodyPr>
            <a:normAutofit/>
          </a:bodyPr>
          <a:lstStyle/>
          <a:p>
            <a:r>
              <a:rPr lang="el-GR" sz="1600"/>
              <a:t>- Προβάλλονται σωστά χρώματα και στατιστικά.</a:t>
            </a:r>
          </a:p>
          <a:p>
            <a:endParaRPr lang="el-GR" sz="160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0A3BD2E9-1866-4688-7A5E-89D2D50C6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23" b="3"/>
          <a:stretch>
            <a:fillRect/>
          </a:stretch>
        </p:blipFill>
        <p:spPr>
          <a:xfrm>
            <a:off x="4724945" y="425513"/>
            <a:ext cx="4266110" cy="280171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650AB2F5-60F7-2FA4-672E-FAD00285F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191"/>
          <a:stretch>
            <a:fillRect/>
          </a:stretch>
        </p:blipFill>
        <p:spPr>
          <a:xfrm>
            <a:off x="4724946" y="3630777"/>
            <a:ext cx="4266110" cy="280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1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397</Words>
  <Application>Microsoft Office PowerPoint</Application>
  <PresentationFormat>Προβολή στην οθόνη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Project Report: WORDLE Game</vt:lpstr>
      <vt:lpstr>1. Εισαγωγή &amp; Motivation</vt:lpstr>
      <vt:lpstr>2. Objective &amp; Scope</vt:lpstr>
      <vt:lpstr>3. System Architecture</vt:lpstr>
      <vt:lpstr>Παρουσίαση του PowerPoint</vt:lpstr>
      <vt:lpstr>4. Τεχνολογίες που Χρησιμοποιήθηκαν</vt:lpstr>
      <vt:lpstr>5. Κώδικας &amp; Υλοποίηση</vt:lpstr>
      <vt:lpstr>6. Αποτελέσματα &amp; Demo</vt:lpstr>
      <vt:lpstr>Παρουσίαση του PowerPoint</vt:lpstr>
      <vt:lpstr>Παρουσίαση του PowerPoint</vt:lpstr>
      <vt:lpstr>7. Comparison with AI generated code</vt:lpstr>
      <vt:lpstr>8. Conclusions &amp; 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Aristotelis Chatzivasileiou</cp:lastModifiedBy>
  <cp:revision>4</cp:revision>
  <dcterms:created xsi:type="dcterms:W3CDTF">2013-01-27T09:14:16Z</dcterms:created>
  <dcterms:modified xsi:type="dcterms:W3CDTF">2025-05-19T15:00:56Z</dcterms:modified>
  <cp:category/>
</cp:coreProperties>
</file>