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5D741A-D0B8-43F5-9B95-7DFAA6358C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DATA230 - Fullv3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B350B4-D4BC-462E-A426-B01205CFC9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5/21/2021 2:32:33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0" id="10" name="slide10">
            <a:extLst>
              <a:ext uri="{FF2B5EF4-FFF2-40B4-BE49-F238E27FC236}">
                <a16:creationId xmlns:a16="http://schemas.microsoft.com/office/drawing/2014/main" id="{2F2B0860-53B6-40DB-97D9-3BE9775E67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l Info Dashboard" id="11" name="slide11">
            <a:extLst>
              <a:ext uri="{FF2B5EF4-FFF2-40B4-BE49-F238E27FC236}">
                <a16:creationId xmlns:a16="http://schemas.microsoft.com/office/drawing/2014/main" id="{F7EBBB00-207B-4175-990B-23DCCBA669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rch" id="12" name="slide12">
            <a:extLst>
              <a:ext uri="{FF2B5EF4-FFF2-40B4-BE49-F238E27FC236}">
                <a16:creationId xmlns:a16="http://schemas.microsoft.com/office/drawing/2014/main" id="{B1C031AC-65EA-4C03-98F1-192F68CFED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9" id="2" name="slide2">
            <a:extLst>
              <a:ext uri="{FF2B5EF4-FFF2-40B4-BE49-F238E27FC236}">
                <a16:creationId xmlns:a16="http://schemas.microsoft.com/office/drawing/2014/main" id="{A2641CE7-F44D-4070-89BA-1EA123931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" id="3" name="slide3">
            <a:extLst>
              <a:ext uri="{FF2B5EF4-FFF2-40B4-BE49-F238E27FC236}">
                <a16:creationId xmlns:a16="http://schemas.microsoft.com/office/drawing/2014/main" id="{0E62E431-C0A9-44FE-B7EA-2127275F3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" id="4" name="slide4">
            <a:extLst>
              <a:ext uri="{FF2B5EF4-FFF2-40B4-BE49-F238E27FC236}">
                <a16:creationId xmlns:a16="http://schemas.microsoft.com/office/drawing/2014/main" id="{906D2595-FEA2-49A4-8CB7-0B0DAD95F7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4" id="5" name="slide5">
            <a:extLst>
              <a:ext uri="{FF2B5EF4-FFF2-40B4-BE49-F238E27FC236}">
                <a16:creationId xmlns:a16="http://schemas.microsoft.com/office/drawing/2014/main" id="{30C83F8E-5060-4BCE-A766-2C1E4A804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3" id="6" name="slide6">
            <a:extLst>
              <a:ext uri="{FF2B5EF4-FFF2-40B4-BE49-F238E27FC236}">
                <a16:creationId xmlns:a16="http://schemas.microsoft.com/office/drawing/2014/main" id="{B33000A9-50A1-4ADE-A3F4-8881023209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5" id="7" name="slide7">
            <a:extLst>
              <a:ext uri="{FF2B5EF4-FFF2-40B4-BE49-F238E27FC236}">
                <a16:creationId xmlns:a16="http://schemas.microsoft.com/office/drawing/2014/main" id="{D8B94286-8119-4EC9-ABBF-94FEAB9C2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6" id="8" name="slide8">
            <a:extLst>
              <a:ext uri="{FF2B5EF4-FFF2-40B4-BE49-F238E27FC236}">
                <a16:creationId xmlns:a16="http://schemas.microsoft.com/office/drawing/2014/main" id="{6F71EDEC-B856-4CCB-AF09-B71C1D6C63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7" id="9" name="slide9">
            <a:extLst>
              <a:ext uri="{FF2B5EF4-FFF2-40B4-BE49-F238E27FC236}">
                <a16:creationId xmlns:a16="http://schemas.microsoft.com/office/drawing/2014/main" id="{EDE54F04-0F5F-46C1-AE5C-9CC271A0E6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2021-05-21T09:32:34Z</dcterms:created>
  <dcterms:modified xsi:type="dcterms:W3CDTF">2021-05-21T09:32:34Z</dcterms:modified>
</cp:coreProperties>
</file>