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52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50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47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0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34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9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15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43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3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13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884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730D3-6ECC-4766-8AE3-46A601058B86}" type="datetimeFigureOut">
              <a:rPr lang="pt-BR" smtClean="0"/>
              <a:t>15/12/2024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975E4-AF96-4020-B16F-E058B7BC02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20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2796209" y="265043"/>
            <a:ext cx="6983895" cy="6029739"/>
          </a:xfrm>
          <a:prstGeom prst="ellipse">
            <a:avLst/>
          </a:prstGeom>
          <a:solidFill>
            <a:srgbClr val="FDFDFD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>
            <a:off x="2955235" y="3279912"/>
            <a:ext cx="6705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6122504" y="3080290"/>
            <a:ext cx="755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solidFill>
                  <a:srgbClr val="FF0000"/>
                </a:solidFill>
              </a:rPr>
              <a:t>°</a:t>
            </a:r>
            <a:endParaRPr lang="pt-BR" sz="3200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221356" y="263358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diâmetro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796208" y="327991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0 cm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037982" y="3313882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30 cm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29408" y="14037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Exemplo: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9037982" y="5465346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Diâmetro </a:t>
            </a:r>
          </a:p>
          <a:p>
            <a:r>
              <a:rPr lang="pt-BR" sz="2800" b="1" dirty="0" smtClean="0">
                <a:solidFill>
                  <a:srgbClr val="FF0000"/>
                </a:solidFill>
              </a:rPr>
              <a:t>= 30cm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8835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PC</dc:creator>
  <cp:lastModifiedBy>PC</cp:lastModifiedBy>
  <cp:revision>11</cp:revision>
  <dcterms:created xsi:type="dcterms:W3CDTF">2024-12-16T02:11:26Z</dcterms:created>
  <dcterms:modified xsi:type="dcterms:W3CDTF">2024-12-16T02:21:46Z</dcterms:modified>
</cp:coreProperties>
</file>