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9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9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5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7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A014-C725-40E5-B301-151447680B1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8342-5B56-41F8-906C-EFFA8669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9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19088"/>
            <a:ext cx="880110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2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548680"/>
            <a:ext cx="11089232" cy="584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静态图（类视图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7701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2015-04-16T05:48:04Z</dcterms:created>
  <dcterms:modified xsi:type="dcterms:W3CDTF">2015-04-16T06:07:42Z</dcterms:modified>
</cp:coreProperties>
</file>