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324C0-2760-4F19-AB75-2C6DC0C22C4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F38D-D590-4E6A-8903-F6947813D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tcpdump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eth0 -A '</a:t>
            </a:r>
            <a:r>
              <a:rPr lang="en-US" altLang="zh-CN" dirty="0" err="1" smtClean="0"/>
              <a:t>udp</a:t>
            </a:r>
            <a:r>
              <a:rPr lang="en-US" altLang="zh-CN" dirty="0" smtClean="0"/>
              <a:t> and port 8125‘</a:t>
            </a:r>
          </a:p>
          <a:p>
            <a:r>
              <a:rPr lang="en-US" altLang="zh-CN" dirty="0" err="1" smtClean="0"/>
              <a:t>Ss</a:t>
            </a:r>
            <a:r>
              <a:rPr lang="en-US" altLang="zh-CN" dirty="0" smtClean="0"/>
              <a:t> 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7F38D-D590-4E6A-8903-F6947813DE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性能和底层分析工具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Mars </a:t>
            </a:r>
            <a:r>
              <a:rPr lang="zh-CN" altLang="en-US" dirty="0"/>
              <a:t>性能瓶颈问题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阶段一 监控是不是报警 队列积压</a:t>
            </a:r>
            <a:endParaRPr lang="en-US" altLang="zh-CN" dirty="0" smtClean="0"/>
          </a:p>
          <a:p>
            <a:r>
              <a:rPr lang="zh-CN" altLang="en-US" dirty="0" smtClean="0"/>
              <a:t>阶段二 线上系统检查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日志检查 正常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jstack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检查没有阻塞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发现线程号一直在变化</a:t>
            </a:r>
            <a:endParaRPr lang="en-US" altLang="zh-CN" dirty="0" smtClean="0"/>
          </a:p>
          <a:p>
            <a:r>
              <a:rPr lang="zh-CN" altLang="en-US" dirty="0" smtClean="0"/>
              <a:t>阶段三 第一次分析源码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需要介绍系统结构 和 设计的预期性能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初步判断是线程池问题</a:t>
            </a:r>
            <a:r>
              <a:rPr lang="en-US" altLang="zh-CN" dirty="0"/>
              <a:t> </a:t>
            </a:r>
            <a:r>
              <a:rPr lang="zh-CN" altLang="en-US" dirty="0" smtClean="0"/>
              <a:t>增大修改核心线程数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7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阶段四 积压问题解决 但线程编号仍然不断变化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线程池实现</a:t>
            </a:r>
            <a:endParaRPr lang="en-US" altLang="zh-CN" dirty="0"/>
          </a:p>
          <a:p>
            <a:r>
              <a:rPr lang="zh-CN" altLang="en-US" dirty="0"/>
              <a:t>阶段五 发现加锁问题 并模拟 上线</a:t>
            </a:r>
          </a:p>
        </p:txBody>
      </p:sp>
    </p:spTree>
    <p:extLst>
      <p:ext uri="{BB962C8B-B14F-4D97-AF65-F5344CB8AC3E}">
        <p14:creationId xmlns:p14="http://schemas.microsoft.com/office/powerpoint/2010/main" val="88865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/jdk1.7.0_40/bin</a:t>
            </a:r>
          </a:p>
          <a:p>
            <a:pPr marL="0" indent="0">
              <a:buNone/>
            </a:pPr>
            <a:r>
              <a:rPr lang="en-US" altLang="zh-CN" dirty="0" smtClean="0"/>
              <a:t>Medusa bin </a:t>
            </a:r>
            <a:r>
              <a:rPr lang="zh-CN" altLang="en-US" dirty="0" smtClean="0"/>
              <a:t>下边的</a:t>
            </a:r>
            <a:r>
              <a:rPr lang="en-US" altLang="zh-CN" dirty="0" smtClean="0"/>
              <a:t>dump.sh</a:t>
            </a:r>
          </a:p>
          <a:p>
            <a:pPr marL="0" indent="0">
              <a:buNone/>
            </a:pPr>
            <a:r>
              <a:rPr lang="en-US" altLang="zh-CN" dirty="0" err="1" smtClean="0"/>
              <a:t>Jps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Jstack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Jinfo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Jstat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Jmap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Jhat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47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pic>
        <p:nvPicPr>
          <p:cNvPr id="4" name="内容占位符 3" descr="1CD638CC-3AFE-406A-AD81-2184BF75E7C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570480"/>
            <a:ext cx="5691217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Linux</a:t>
            </a:r>
          </a:p>
          <a:p>
            <a:r>
              <a:rPr lang="en-US" altLang="zh-CN" dirty="0" smtClean="0"/>
              <a:t>Ps </a:t>
            </a:r>
            <a:r>
              <a:rPr lang="en-US" altLang="zh-CN" dirty="0" err="1" smtClean="0"/>
              <a:t>pstree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Top</a:t>
            </a:r>
            <a:br>
              <a:rPr lang="en-US" altLang="zh-CN" dirty="0" smtClean="0"/>
            </a:br>
            <a:r>
              <a:rPr lang="en-US" altLang="zh-CN" dirty="0" err="1" smtClean="0"/>
              <a:t>Iostat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Netstat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SS</a:t>
            </a:r>
            <a:br>
              <a:rPr lang="en-US" altLang="zh-CN" dirty="0" smtClean="0"/>
            </a:br>
            <a:r>
              <a:rPr lang="en-US" altLang="zh-CN" dirty="0" err="1" smtClean="0"/>
              <a:t>Tcpdump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Ntop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iftop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Strace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br>
              <a:rPr lang="en-US" altLang="zh-CN" dirty="0" smtClean="0"/>
            </a:br>
            <a:r>
              <a:rPr lang="en-US" altLang="zh-CN" dirty="0" smtClean="0"/>
              <a:t>… </a:t>
            </a:r>
            <a:r>
              <a:rPr lang="zh-CN" altLang="en-US" dirty="0" smtClean="0"/>
              <a:t>感兴趣 请咨询运维组同事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7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447</TotalTime>
  <Words>64</Words>
  <Application>Microsoft Office PowerPoint</Application>
  <PresentationFormat>全屏显示(4:3)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光谱</vt:lpstr>
      <vt:lpstr>性能和底层分析工具</vt:lpstr>
      <vt:lpstr>Mars 性能瓶颈问题 </vt:lpstr>
      <vt:lpstr>PowerPoint 演示文稿</vt:lpstr>
      <vt:lpstr>工具简介</vt:lpstr>
      <vt:lpstr>工具简介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线上性能问题分析</dc:title>
  <dc:creator>Li</dc:creator>
  <cp:lastModifiedBy>Windows 用户</cp:lastModifiedBy>
  <cp:revision>63</cp:revision>
  <dcterms:created xsi:type="dcterms:W3CDTF">2015-06-10T14:40:10Z</dcterms:created>
  <dcterms:modified xsi:type="dcterms:W3CDTF">2015-11-19T06:06:08Z</dcterms:modified>
</cp:coreProperties>
</file>