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59" r:id="rId5"/>
    <p:sldId id="266" r:id="rId6"/>
    <p:sldId id="260" r:id="rId7"/>
    <p:sldId id="267" r:id="rId8"/>
    <p:sldId id="263" r:id="rId9"/>
    <p:sldId id="264" r:id="rId10"/>
    <p:sldId id="268" r:id="rId11"/>
    <p:sldId id="26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2994"/>
  </p:normalViewPr>
  <p:slideViewPr>
    <p:cSldViewPr snapToGrid="0" snapToObjects="1">
      <p:cViewPr varScale="1">
        <p:scale>
          <a:sx n="100" d="100"/>
          <a:sy n="100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523B4-FF08-4D44-A272-C67516BB27DC}" type="datetimeFigureOut">
              <a:rPr kumimoji="1" lang="zh-CN" altLang="en-US" smtClean="0"/>
              <a:t>2017/6/6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B318D-A6DB-854B-B919-1D7609FA8D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5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B318D-A6DB-854B-B919-1D7609FA8D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3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B318D-A6DB-854B-B919-1D7609FA8D9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45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B318D-A6DB-854B-B919-1D7609FA8D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27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B318D-A6DB-854B-B919-1D7609FA8D9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09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ISTIO </a:t>
            </a:r>
            <a:r>
              <a:rPr kumimoji="1" lang="zh-CN" altLang="en-US" dirty="0" smtClean="0"/>
              <a:t>和服务化新选项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02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6600" y="4508500"/>
            <a:ext cx="10858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err="1"/>
              <a:t>Istio</a:t>
            </a:r>
            <a:r>
              <a:rPr lang="en-US" altLang="zh-CN" dirty="0"/>
              <a:t> </a:t>
            </a:r>
            <a:r>
              <a:rPr lang="en-US" altLang="zh-CN" dirty="0" err="1"/>
              <a:t>Auth’s</a:t>
            </a:r>
            <a:r>
              <a:rPr lang="en-US" altLang="zh-CN" dirty="0"/>
              <a:t> aim is to enhance the security of </a:t>
            </a:r>
            <a:r>
              <a:rPr lang="en-US" altLang="zh-CN" dirty="0" err="1"/>
              <a:t>microservices</a:t>
            </a:r>
            <a:r>
              <a:rPr lang="en-US" altLang="zh-CN" dirty="0"/>
              <a:t> and their communication without requiring service code changes. It is responsible for:</a:t>
            </a:r>
          </a:p>
          <a:p>
            <a:pPr fontAlgn="base"/>
            <a:r>
              <a:rPr lang="en-US" altLang="zh-CN" dirty="0"/>
              <a:t>Providing each service with a strong identity that represents its role to enable interoperability across clusters and clouds</a:t>
            </a:r>
          </a:p>
          <a:p>
            <a:pPr fontAlgn="base"/>
            <a:r>
              <a:rPr lang="en-US" altLang="zh-CN" dirty="0"/>
              <a:t>Securing service to service communication</a:t>
            </a:r>
          </a:p>
          <a:p>
            <a:pPr fontAlgn="base"/>
            <a:r>
              <a:rPr lang="en-US" altLang="zh-CN" dirty="0"/>
              <a:t>Providing a key management system to automate key and certificate generation, distribution, rotation, and revocation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764373"/>
            <a:ext cx="7899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已知的问题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Mixer</a:t>
            </a:r>
            <a:r>
              <a:rPr kumimoji="1" lang="zh-CN" altLang="en-US" dirty="0" smtClean="0"/>
              <a:t> 单点 高可用方案仍在开发中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调试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Gdb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Tcpdump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c++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1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我们的服务化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支持</a:t>
            </a:r>
            <a:r>
              <a:rPr kumimoji="1" lang="zh-CN" altLang="en-US" dirty="0"/>
              <a:t>服务拆分和治理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通信 扩展 容错 监控 （服务管理 发现 熔断 监控 跟踪 依赖 分层。。。）</a:t>
            </a:r>
            <a:endParaRPr kumimoji="1" lang="en-US" altLang="zh-CN" dirty="0"/>
          </a:p>
          <a:p>
            <a:r>
              <a:rPr kumimoji="1" lang="zh-CN" altLang="en-US" dirty="0"/>
              <a:t>支持工程过程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开发 测试  验证 上线 回滚（功能 性能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支持基于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的私有云</a:t>
            </a:r>
            <a:endParaRPr kumimoji="1" lang="en-US" altLang="zh-CN" dirty="0"/>
          </a:p>
          <a:p>
            <a:r>
              <a:rPr kumimoji="1" lang="zh-CN" altLang="en-US" dirty="0"/>
              <a:t>支持多语言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86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Istio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一个平台 提供统一的方式来 连接 管理微服务，并提供安全策略。 它提供管理服务间的网络，强化访问策略，收集监控数据。 而这些都不需要修改现有服务代码。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Lyft</a:t>
            </a:r>
            <a:r>
              <a:rPr kumimoji="1" lang="zh-CN" altLang="en-US" dirty="0" smtClean="0"/>
              <a:t>（拼车 类似</a:t>
            </a:r>
            <a:r>
              <a:rPr kumimoji="1" lang="en-US" altLang="zh-CN" dirty="0" err="1" smtClean="0"/>
              <a:t>uber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设计思路  透明 扩展 可移植 统一策略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75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微服务的挑战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 </a:t>
            </a:r>
            <a:r>
              <a:rPr kumimoji="1" lang="zh-CN" altLang="en-US" dirty="0" smtClean="0"/>
              <a:t> 微服务交互网络 随着规模扩大 变得越来越难以理解和管理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所以需要多种服务治理工具 包括：发现 负载均衡 故障恢复 度量和监控， 还需要一些复杂操作， 例如 </a:t>
            </a:r>
            <a:r>
              <a:rPr kumimoji="1" lang="en-US" altLang="zh-CN" dirty="0" smtClean="0"/>
              <a:t>Ab</a:t>
            </a:r>
            <a:r>
              <a:rPr kumimoji="1" lang="zh-CN" altLang="en-US" dirty="0" smtClean="0"/>
              <a:t>测试、金丝雀部署、速率控制、访问控制 端到端的权限控制等。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349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Istio</a:t>
            </a:r>
            <a:r>
              <a:rPr kumimoji="1" lang="zh-CN" altLang="en-US" dirty="0" smtClean="0"/>
              <a:t> 通过服务间的网络通信，提供统一的关键的能力 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自动负载均衡 支持 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 2.0</a:t>
            </a:r>
            <a:r>
              <a:rPr kumimoji="1" lang="zh-CN" altLang="en-US" dirty="0"/>
              <a:t>， 支持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， 支持</a:t>
            </a:r>
            <a:r>
              <a:rPr kumimoji="1" lang="en-US" altLang="zh-CN" dirty="0" smtClean="0"/>
              <a:t>TCP</a:t>
            </a:r>
          </a:p>
          <a:p>
            <a:pPr lvl="1"/>
            <a:r>
              <a:rPr kumimoji="1" lang="zh-CN" altLang="en-US" dirty="0" smtClean="0"/>
              <a:t>通信控制 （控制服务间的通信 使调用更可靠，并能应对不利的情况）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细粒度通信行为控制， 支持丰富的路由 重试 故障转移 错误注入（用于测试系统稳定性）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可见性 （可监控运维 支持依赖分析 快速定位问题）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支持集群内 自动记录监控度量数据 日志 跟踪所有通信， 包括进出集群的通信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加强策略 （通过应用服务互相访问的策略，保证安全和资源使用的均衡 策略可以在线配置）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通过配置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可以操作一个可插拔的策略层， 支持访问控制 速率控制  和 </a:t>
            </a:r>
            <a:r>
              <a:rPr kumimoji="1" lang="zh-CN" altLang="en-US" dirty="0" smtClean="0"/>
              <a:t>配额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085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ISTIO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Istio</a:t>
            </a:r>
            <a:r>
              <a:rPr kumimoji="1" lang="zh-CN" altLang="en-US" dirty="0" smtClean="0"/>
              <a:t> 通过服务间的网络通信，提供统一的关键的能力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服务标示和安全（支持服务的标志 并通过它来支持不同的信任安全级别）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保障集群内的服务间授权，支持强标示判断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现在支持</a:t>
            </a:r>
            <a:r>
              <a:rPr kumimoji="1" lang="en-US" altLang="zh-CN" dirty="0" smtClean="0"/>
              <a:t>K8</a:t>
            </a:r>
            <a:r>
              <a:rPr kumimoji="1" lang="zh-CN" altLang="en-US" dirty="0" smtClean="0"/>
              <a:t>， 正在支持公有云，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方便集成和自定义 包括</a:t>
            </a:r>
            <a:r>
              <a:rPr kumimoji="1" lang="en-US" altLang="zh-CN" dirty="0" smtClean="0"/>
              <a:t>ACL</a:t>
            </a:r>
            <a:r>
              <a:rPr kumimoji="1" lang="zh-CN" altLang="en-US" dirty="0" smtClean="0"/>
              <a:t> 日志 监控 配额 审核等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88" y="1774825"/>
            <a:ext cx="6593023" cy="40243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4700" y="22225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Istio</a:t>
            </a:r>
            <a:r>
              <a:rPr kumimoji="1" lang="zh-CN" altLang="en-US" dirty="0" smtClean="0"/>
              <a:t>服务网络分为两层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数据层 有</a:t>
            </a:r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代理组成 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控制层 负责管理和配置代理 以及加强策略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5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94700" y="22225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 err="1" smtClean="0"/>
              <a:t>Istio</a:t>
            </a:r>
            <a:r>
              <a:rPr lang="en-US" altLang="zh-CN" b="1" dirty="0" smtClean="0"/>
              <a:t>-Manager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负责</a:t>
            </a:r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的整个生存周期。 对外提供统一的配置和查询接口。 通过抽象模型和适配器 支持多种平台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937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88" y="1774825"/>
            <a:ext cx="6593023" cy="40243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4700" y="22225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写的服务</a:t>
            </a:r>
            <a:r>
              <a:rPr kumimoji="1" lang="en-US" altLang="zh-CN" dirty="0" smtClean="0"/>
              <a:t>L7</a:t>
            </a:r>
            <a:r>
              <a:rPr kumimoji="1" lang="zh-CN" altLang="en-US" dirty="0" smtClean="0"/>
              <a:t>代理（也支持</a:t>
            </a:r>
            <a:r>
              <a:rPr kumimoji="1" lang="en-US" altLang="zh-CN" dirty="0" smtClean="0"/>
              <a:t>L4</a:t>
            </a:r>
            <a:r>
              <a:rPr kumimoji="1" lang="zh-CN" altLang="en-US" dirty="0" smtClean="0"/>
              <a:t>）， 提供 服务发现 负载均衡 </a:t>
            </a:r>
            <a:r>
              <a:rPr kumimoji="1" lang="en-US" altLang="zh-CN" dirty="0" smtClean="0"/>
              <a:t>TLS</a:t>
            </a:r>
            <a:r>
              <a:rPr kumimoji="1" lang="zh-CN" altLang="en-US" dirty="0" smtClean="0"/>
              <a:t>支持 </a:t>
            </a:r>
            <a:r>
              <a:rPr kumimoji="1" lang="en-US" altLang="zh-CN" dirty="0" smtClean="0"/>
              <a:t>HTTP 1.1/2.0 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gRPC</a:t>
            </a:r>
            <a:r>
              <a:rPr kumimoji="1" lang="zh-CN" altLang="en-US" dirty="0" smtClean="0"/>
              <a:t>支持 熔断器 健康检查 分控控制 错误注入 丰富的度量值。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部署在服务同样的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内， 可以通过</a:t>
            </a:r>
            <a:r>
              <a:rPr kumimoji="1" lang="en-US" altLang="zh-CN" dirty="0" err="1" smtClean="0"/>
              <a:t>Iptables</a:t>
            </a:r>
            <a:r>
              <a:rPr kumimoji="1" lang="zh-CN" altLang="en-US" dirty="0" smtClean="0"/>
              <a:t>代理流量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7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整体架构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3900" y="4152900"/>
            <a:ext cx="450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Mixer</a:t>
            </a:r>
            <a:r>
              <a:rPr kumimoji="1" lang="zh-CN" altLang="en-US" dirty="0" smtClean="0"/>
              <a:t> 获取每一次的调用 生成相关监控管理数据 然后作访问检查 限流配额 上传监控数据（集成其他监控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）等</a:t>
            </a:r>
            <a:endParaRPr kumimoji="1" lang="en-US" altLang="zh-CN" dirty="0" smtClean="0"/>
          </a:p>
          <a:p>
            <a:r>
              <a:rPr lang="en-US" altLang="zh-CN" b="1" dirty="0"/>
              <a:t>Precondition Checking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r>
              <a:rPr lang="en-US" altLang="zh-CN" b="1" dirty="0"/>
              <a:t>Quota Management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r>
              <a:rPr lang="en-US" altLang="zh-CN" b="1" dirty="0"/>
              <a:t>Telemetry Reporting</a:t>
            </a:r>
            <a:r>
              <a:rPr lang="en-US" altLang="zh-CN" dirty="0"/>
              <a:t>.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12437"/>
            <a:ext cx="4648200" cy="29811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512437"/>
            <a:ext cx="3039009" cy="43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187</TotalTime>
  <Words>628</Words>
  <Application>Microsoft Macintosh PowerPoint</Application>
  <PresentationFormat>宽屏</PresentationFormat>
  <Paragraphs>61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Century Gothic</vt:lpstr>
      <vt:lpstr>DengXian</vt:lpstr>
      <vt:lpstr>宋体</vt:lpstr>
      <vt:lpstr>Arial</vt:lpstr>
      <vt:lpstr>水汽尾迹</vt:lpstr>
      <vt:lpstr>ISTIO 和服务化新选项</vt:lpstr>
      <vt:lpstr>Istio是什么</vt:lpstr>
      <vt:lpstr>为什么用ISTIO</vt:lpstr>
      <vt:lpstr>为什么用ISTIO</vt:lpstr>
      <vt:lpstr>为什么用ISTIO</vt:lpstr>
      <vt:lpstr>整体架构</vt:lpstr>
      <vt:lpstr>整体架构</vt:lpstr>
      <vt:lpstr>整体架构</vt:lpstr>
      <vt:lpstr>整体架构</vt:lpstr>
      <vt:lpstr>整体架构</vt:lpstr>
      <vt:lpstr>已知的问题</vt:lpstr>
      <vt:lpstr>我们的服务化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 和服务化新选项</dc:title>
  <dc:creator>Microsoft Office 用户</dc:creator>
  <cp:lastModifiedBy>Microsoft Office 用户</cp:lastModifiedBy>
  <cp:revision>32</cp:revision>
  <dcterms:created xsi:type="dcterms:W3CDTF">2017-06-06T02:50:34Z</dcterms:created>
  <dcterms:modified xsi:type="dcterms:W3CDTF">2017-06-06T05:58:02Z</dcterms:modified>
</cp:coreProperties>
</file>