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  <p:sldId id="266" r:id="rId10"/>
    <p:sldId id="261" r:id="rId11"/>
    <p:sldId id="262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7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8723-E3E9-4F43-8B08-4674123A5FCC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5C50DE-FA90-493C-BAE3-4CA510035C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8723-E3E9-4F43-8B08-4674123A5FCC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50DE-FA90-493C-BAE3-4CA510035C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8723-E3E9-4F43-8B08-4674123A5FCC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50DE-FA90-493C-BAE3-4CA510035C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8723-E3E9-4F43-8B08-4674123A5FCC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50DE-FA90-493C-BAE3-4CA510035C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8723-E3E9-4F43-8B08-4674123A5FCC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5C50DE-FA90-493C-BAE3-4CA510035C8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8723-E3E9-4F43-8B08-4674123A5FCC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50DE-FA90-493C-BAE3-4CA510035C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8723-E3E9-4F43-8B08-4674123A5FCC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50DE-FA90-493C-BAE3-4CA510035C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8723-E3E9-4F43-8B08-4674123A5FCC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50DE-FA90-493C-BAE3-4CA510035C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8723-E3E9-4F43-8B08-4674123A5FCC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50DE-FA90-493C-BAE3-4CA510035C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8723-E3E9-4F43-8B08-4674123A5FCC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50DE-FA90-493C-BAE3-4CA510035C8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8723-E3E9-4F43-8B08-4674123A5FCC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5C50DE-FA90-493C-BAE3-4CA510035C8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B418723-E3E9-4F43-8B08-4674123A5FCC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F5C50DE-FA90-493C-BAE3-4CA510035C8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Mars</a:t>
            </a:r>
            <a:br>
              <a:rPr lang="en-US" altLang="zh-CN" dirty="0" smtClean="0"/>
            </a:br>
            <a:r>
              <a:rPr lang="zh-CN" altLang="en-US" dirty="0" smtClean="0"/>
              <a:t>社区消息系统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19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Mars – 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消息的使用方式</a:t>
            </a:r>
            <a:endParaRPr lang="en-US" altLang="zh-CN" dirty="0" smtClean="0"/>
          </a:p>
          <a:p>
            <a:r>
              <a:rPr lang="zh-CN" altLang="en-US" dirty="0"/>
              <a:t>用</a:t>
            </a:r>
            <a:r>
              <a:rPr lang="zh-CN" altLang="en-US" dirty="0" smtClean="0"/>
              <a:t>消息描述一个事情发生了。（事件触发机制 解耦）</a:t>
            </a:r>
            <a:endParaRPr lang="en-US" altLang="zh-CN" dirty="0" smtClean="0"/>
          </a:p>
          <a:p>
            <a:r>
              <a:rPr lang="zh-CN" altLang="en-US" dirty="0" smtClean="0"/>
              <a:t>用消息描述要做什么事情。（异步单路调用）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具体实现</a:t>
            </a:r>
            <a:endParaRPr lang="en-US" altLang="zh-CN" dirty="0" smtClean="0"/>
          </a:p>
          <a:p>
            <a:r>
              <a:rPr lang="zh-CN" altLang="en-US" dirty="0" smtClean="0"/>
              <a:t>查看是否已经有相关的消息。 （事件触发的描述）</a:t>
            </a:r>
            <a:endParaRPr lang="en-US" altLang="zh-CN" dirty="0" smtClean="0"/>
          </a:p>
          <a:p>
            <a:r>
              <a:rPr lang="zh-CN" altLang="en-US" dirty="0" smtClean="0"/>
              <a:t>有就只需要添加新的</a:t>
            </a:r>
            <a:r>
              <a:rPr lang="en-US" altLang="zh-CN" dirty="0" smtClean="0"/>
              <a:t>consumer </a:t>
            </a:r>
            <a:r>
              <a:rPr lang="zh-CN" altLang="en-US" dirty="0" smtClean="0"/>
              <a:t>或者 修改现有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没有 就建立新的消息。。。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r>
              <a:rPr lang="zh-CN" altLang="en-US" dirty="0" smtClean="0"/>
              <a:t>多个</a:t>
            </a:r>
            <a:r>
              <a:rPr lang="en-US" altLang="zh-CN" dirty="0" smtClean="0"/>
              <a:t>consumer </a:t>
            </a:r>
            <a:r>
              <a:rPr lang="zh-CN" altLang="en-US" dirty="0" smtClean="0"/>
              <a:t>目的是业务逻辑拆分方便</a:t>
            </a:r>
            <a:endParaRPr lang="en-US" altLang="zh-CN" dirty="0" smtClean="0"/>
          </a:p>
          <a:p>
            <a:r>
              <a:rPr lang="zh-CN" altLang="en-US" dirty="0" smtClean="0"/>
              <a:t>要声明为</a:t>
            </a:r>
            <a:r>
              <a:rPr lang="en-US" altLang="zh-CN" dirty="0" smtClean="0"/>
              <a:t>spring bean</a:t>
            </a:r>
          </a:p>
          <a:p>
            <a:r>
              <a:rPr lang="zh-CN" altLang="en-US" dirty="0" smtClean="0"/>
              <a:t>上线时 预发布验证 防止出错。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195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MARS </a:t>
            </a:r>
            <a:r>
              <a:rPr lang="zh-CN" altLang="en-US" dirty="0" smtClean="0"/>
              <a:t>遗留问题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设计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目前和</a:t>
            </a:r>
            <a:r>
              <a:rPr lang="en-US" altLang="zh-CN" dirty="0" smtClean="0"/>
              <a:t>medusa</a:t>
            </a:r>
            <a:r>
              <a:rPr lang="zh-CN" altLang="en-US" dirty="0" smtClean="0"/>
              <a:t>在一个项目里边。后续会把消息相关的抽取到单独架包里边。方便其他系统使用。为了方便交互，</a:t>
            </a:r>
            <a:r>
              <a:rPr lang="en-US" altLang="zh-CN" dirty="0" err="1" smtClean="0"/>
              <a:t>ProtoBuf</a:t>
            </a:r>
            <a:r>
              <a:rPr lang="zh-CN" altLang="en-US" dirty="0" smtClean="0"/>
              <a:t>的定义文件需要共享。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未来的结构 </a:t>
            </a:r>
            <a:r>
              <a:rPr lang="en-US" altLang="zh-CN" dirty="0" smtClean="0"/>
              <a:t>medusa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mars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common</a:t>
            </a:r>
            <a:r>
              <a:rPr lang="zh-CN" altLang="en-US" dirty="0" smtClean="0"/>
              <a:t>？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部署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当前可能问题：</a:t>
            </a:r>
            <a:endParaRPr lang="en-US" altLang="zh-CN" dirty="0" smtClean="0"/>
          </a:p>
          <a:p>
            <a:pPr marL="914400" lvl="1" indent="-457200"/>
            <a:r>
              <a:rPr lang="zh-CN" altLang="en-US" dirty="0" smtClean="0"/>
              <a:t>公共配置文件修改后，只改了</a:t>
            </a:r>
            <a:r>
              <a:rPr lang="en-US" altLang="zh-CN" dirty="0" smtClean="0"/>
              <a:t>applicationContext.xml</a:t>
            </a:r>
            <a:r>
              <a:rPr lang="zh-CN" altLang="en-US" dirty="0" smtClean="0"/>
              <a:t>，没有改</a:t>
            </a:r>
            <a:r>
              <a:rPr lang="en-US" altLang="zh-CN" dirty="0" smtClean="0"/>
              <a:t>applicationTaskContext.xml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14400" lvl="1" indent="-457200"/>
            <a:r>
              <a:rPr lang="zh-CN" altLang="en-US" dirty="0" smtClean="0"/>
              <a:t>修改了公共部分的代码，部署</a:t>
            </a:r>
            <a:r>
              <a:rPr lang="en-US" altLang="zh-CN" dirty="0" smtClean="0"/>
              <a:t>mars</a:t>
            </a:r>
            <a:r>
              <a:rPr lang="zh-CN" altLang="en-US" dirty="0" smtClean="0"/>
              <a:t>没有在预发布验证。</a:t>
            </a:r>
            <a:endParaRPr lang="en-US" altLang="zh-CN" dirty="0" smtClean="0"/>
          </a:p>
          <a:p>
            <a:pPr marL="914400" lvl="1" indent="-457200"/>
            <a:r>
              <a:rPr lang="zh-CN" altLang="en-US" dirty="0" smtClean="0"/>
              <a:t>预发布环境 </a:t>
            </a:r>
            <a:r>
              <a:rPr lang="en-US" altLang="zh-CN" dirty="0" smtClean="0"/>
              <a:t>mars</a:t>
            </a:r>
            <a:r>
              <a:rPr lang="zh-CN" altLang="en-US" dirty="0" smtClean="0"/>
              <a:t>目前在运行生产的数据。</a:t>
            </a:r>
            <a:endParaRPr lang="en-US" altLang="zh-CN" dirty="0" smtClean="0"/>
          </a:p>
          <a:p>
            <a:pPr marL="914400" lvl="1" indent="-457200"/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消息版本</a:t>
            </a:r>
            <a:r>
              <a:rPr lang="zh-CN" altLang="en-US" dirty="0" smtClean="0"/>
              <a:t>兼容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891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为什么需要消息系统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常见的几个原因：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解耦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子系统之间的交互方式</a:t>
            </a:r>
            <a:r>
              <a:rPr lang="en-US" altLang="zh-CN" dirty="0" smtClean="0"/>
              <a:t> </a:t>
            </a:r>
            <a:r>
              <a:rPr lang="zh-CN" altLang="en-US" dirty="0" smtClean="0"/>
              <a:t>减少依赖 防止修改的扩散。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复杂流程支持</a:t>
            </a:r>
            <a:r>
              <a:rPr lang="en-US" altLang="zh-CN" dirty="0" smtClean="0"/>
              <a:t>,</a:t>
            </a:r>
            <a:r>
              <a:rPr lang="zh-CN" altLang="en-US" dirty="0" smtClean="0"/>
              <a:t>  分布式系统等等。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异步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减轻前端服务压力，加快响应速度。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并行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触发并行计算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高峰缓冲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558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为什么需要消息系统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容错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消息持久化后 更灵活的错误处理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可恢复性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系统恢复后  可以继续处理之前为消耗的消息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保证送达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保证顺序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30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4762872" cy="4425355"/>
          </a:xfrm>
        </p:spPr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可扩展 </a:t>
            </a:r>
            <a:endParaRPr lang="en-US" altLang="zh-CN" dirty="0" smtClean="0"/>
          </a:p>
          <a:p>
            <a:r>
              <a:rPr lang="zh-CN" altLang="en-US" dirty="0" smtClean="0"/>
              <a:t>分布式 完全无中心 无单点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/>
              <a:t>高</a:t>
            </a:r>
            <a:r>
              <a:rPr lang="zh-CN" altLang="en-US" dirty="0" smtClean="0"/>
              <a:t>可用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高性能 高吞吐量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Picture 3" descr="C:\Users\Administrator\Documents\KuaiDoc\WorkDoc\other\producer_consum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348880"/>
            <a:ext cx="3276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95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Kafka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3106688" cy="4497363"/>
          </a:xfrm>
        </p:spPr>
        <p:txBody>
          <a:bodyPr/>
          <a:lstStyle/>
          <a:p>
            <a:r>
              <a:rPr lang="en-US" altLang="zh-CN" dirty="0" smtClean="0"/>
              <a:t>Topic </a:t>
            </a:r>
            <a:r>
              <a:rPr lang="zh-CN" altLang="en-US" dirty="0" smtClean="0"/>
              <a:t>队列逻辑概念</a:t>
            </a:r>
            <a:endParaRPr lang="zh-CN" altLang="en-US" dirty="0"/>
          </a:p>
        </p:txBody>
      </p:sp>
      <p:pic>
        <p:nvPicPr>
          <p:cNvPr id="6" name="Picture 2" descr="C:\Users\Administrator\Documents\KuaiDoc\WorkDoc\other\log_anatom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564904"/>
            <a:ext cx="52832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03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Kafka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3610744" cy="4373563"/>
          </a:xfrm>
        </p:spPr>
        <p:txBody>
          <a:bodyPr/>
          <a:lstStyle/>
          <a:p>
            <a:r>
              <a:rPr lang="en-US" altLang="zh-CN" dirty="0" err="1" smtClean="0"/>
              <a:t>ConsumerGroup</a:t>
            </a:r>
            <a:endParaRPr lang="en-US" altLang="zh-CN" dirty="0" smtClean="0"/>
          </a:p>
          <a:p>
            <a:r>
              <a:rPr lang="zh-CN" altLang="en-US" dirty="0" smtClean="0"/>
              <a:t>实现消息处理</a:t>
            </a:r>
            <a:endParaRPr lang="en-US" altLang="zh-CN" dirty="0" smtClean="0"/>
          </a:p>
          <a:p>
            <a:r>
              <a:rPr lang="zh-CN" altLang="en-US" dirty="0" smtClean="0"/>
              <a:t>和订阅</a:t>
            </a:r>
            <a:endParaRPr lang="en-US" altLang="zh-CN" dirty="0"/>
          </a:p>
        </p:txBody>
      </p:sp>
      <p:pic>
        <p:nvPicPr>
          <p:cNvPr id="6" name="Picture 2" descr="C:\Users\Administrator\Documents\KuaiDoc\WorkDoc\other\consumer-grou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24944"/>
            <a:ext cx="60198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73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Kafka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多个 </a:t>
            </a:r>
            <a:r>
              <a:rPr lang="en-US" altLang="zh-CN" dirty="0" smtClean="0"/>
              <a:t>Consumer 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zookeeper </a:t>
            </a:r>
            <a:r>
              <a:rPr lang="zh-CN" altLang="en-US" dirty="0" smtClean="0"/>
              <a:t>协调作负载均衡。 每个</a:t>
            </a:r>
            <a:r>
              <a:rPr lang="en-US" altLang="zh-CN" dirty="0" err="1" smtClean="0"/>
              <a:t>ConsumerGroup</a:t>
            </a:r>
            <a:r>
              <a:rPr lang="zh-CN" altLang="en-US" dirty="0" smtClean="0"/>
              <a:t>内的一个</a:t>
            </a:r>
            <a:r>
              <a:rPr lang="en-US" altLang="zh-CN" dirty="0" smtClean="0"/>
              <a:t>partition </a:t>
            </a:r>
            <a:r>
              <a:rPr lang="zh-CN" altLang="en-US" dirty="0" smtClean="0"/>
              <a:t>同时只被一个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消费。</a:t>
            </a:r>
            <a:endParaRPr lang="en-US" altLang="zh-CN" dirty="0" smtClean="0"/>
          </a:p>
          <a:p>
            <a:r>
              <a:rPr lang="en-US" altLang="zh-CN" dirty="0" smtClean="0"/>
              <a:t>Producer </a:t>
            </a:r>
            <a:r>
              <a:rPr lang="zh-CN" altLang="en-US" dirty="0" smtClean="0"/>
              <a:t>客户端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到各个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。彼此之间不需要通信。</a:t>
            </a:r>
            <a:endParaRPr lang="en-US" altLang="zh-CN" dirty="0" smtClean="0"/>
          </a:p>
          <a:p>
            <a:r>
              <a:rPr lang="en-US" altLang="zh-CN" dirty="0" smtClean="0"/>
              <a:t>Broker </a:t>
            </a:r>
            <a:r>
              <a:rPr lang="zh-CN" altLang="en-US" dirty="0" smtClean="0"/>
              <a:t>内保存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数据。彼此之间做复制。 一个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只有一个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， 多个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。 通过</a:t>
            </a:r>
            <a:r>
              <a:rPr lang="en-US" altLang="zh-CN" dirty="0" err="1" smtClean="0"/>
              <a:t>isr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/>
              <a:t> in-sync replicas</a:t>
            </a:r>
            <a:r>
              <a:rPr lang="zh-CN" altLang="en-US" dirty="0" smtClean="0"/>
              <a:t>），提供选举支持。</a:t>
            </a:r>
            <a:endParaRPr lang="en-US" altLang="zh-CN" dirty="0" smtClean="0"/>
          </a:p>
          <a:p>
            <a:r>
              <a:rPr lang="en-US" altLang="zh-CN" dirty="0" smtClean="0"/>
              <a:t>bin/kafka-topics.sh </a:t>
            </a:r>
            <a:r>
              <a:rPr lang="en-US" altLang="zh-CN" dirty="0"/>
              <a:t>--describe --topic </a:t>
            </a:r>
            <a:r>
              <a:rPr lang="en-US" altLang="zh-CN" dirty="0" err="1"/>
              <a:t>performance_check</a:t>
            </a:r>
            <a:r>
              <a:rPr lang="en-US" altLang="zh-CN" dirty="0"/>
              <a:t> --zookeeper </a:t>
            </a:r>
            <a:r>
              <a:rPr lang="en-US" altLang="zh-CN" dirty="0" smtClean="0"/>
              <a:t>localhost:2181,localhost:2182,localhost:2183/</a:t>
            </a:r>
            <a:r>
              <a:rPr lang="en-US" altLang="zh-CN" dirty="0" err="1" smtClean="0"/>
              <a:t>kafka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bbsperftest</a:t>
            </a:r>
            <a:endParaRPr lang="en-US" altLang="zh-CN" dirty="0" smtClean="0"/>
          </a:p>
          <a:p>
            <a:r>
              <a:rPr lang="en-US" altLang="zh-CN" dirty="0"/>
              <a:t>bin/kafka-consumer-offset-checker.sh --broker-info --zookeeper localhost:2181,localhost:2182,localhost:2183/</a:t>
            </a:r>
            <a:r>
              <a:rPr lang="en-US" altLang="zh-CN" dirty="0" err="1"/>
              <a:t>kafka</a:t>
            </a:r>
            <a:r>
              <a:rPr lang="en-US" altLang="zh-CN" dirty="0"/>
              <a:t>/</a:t>
            </a:r>
            <a:r>
              <a:rPr lang="en-US" altLang="zh-CN" dirty="0" err="1"/>
              <a:t>bbsperftest</a:t>
            </a:r>
            <a:r>
              <a:rPr lang="en-US" altLang="zh-CN" dirty="0"/>
              <a:t> --group consumer_group_1802 --topic </a:t>
            </a:r>
            <a:r>
              <a:rPr lang="en-US" altLang="zh-CN" dirty="0" err="1"/>
              <a:t>performance_check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78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Mars – 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消息</a:t>
            </a:r>
            <a:r>
              <a:rPr lang="zh-CN" altLang="en-US" dirty="0"/>
              <a:t>保存可靠性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消息送达可靠性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同步异步发送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批量还是单个发送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OFFSET</a:t>
            </a:r>
            <a:r>
              <a:rPr lang="zh-CN" altLang="en-US" dirty="0"/>
              <a:t>提交策略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SHUTDOWNHOOK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582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Mars – </a:t>
            </a:r>
            <a:r>
              <a:rPr lang="zh-CN" altLang="en-US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消息系统</a:t>
            </a:r>
            <a:endParaRPr lang="en-US" altLang="zh-CN" dirty="0" smtClean="0"/>
          </a:p>
          <a:p>
            <a:r>
              <a:rPr lang="zh-CN" altLang="en-US" dirty="0" smtClean="0"/>
              <a:t>设计目标： 屏蔽细节，使用时只关注业务代码 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ProducerBase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ConsumerBase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zh-CN" altLang="en-US" dirty="0" smtClean="0"/>
              <a:t>消息注册机制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MarsMsgServer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zh-CN" altLang="en-US" dirty="0" smtClean="0"/>
              <a:t>线程池使用（满载处理）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GateThread</a:t>
            </a:r>
            <a:r>
              <a:rPr lang="zh-CN" altLang="en-US" dirty="0" smtClean="0"/>
              <a:t>（消息丢失的权衡）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定时系统 </a:t>
            </a:r>
            <a:r>
              <a:rPr lang="en-US" altLang="zh-CN" dirty="0" smtClean="0"/>
              <a:t>– spring</a:t>
            </a:r>
          </a:p>
        </p:txBody>
      </p:sp>
    </p:spTree>
    <p:extLst>
      <p:ext uri="{BB962C8B-B14F-4D97-AF65-F5344CB8AC3E}">
        <p14:creationId xmlns:p14="http://schemas.microsoft.com/office/powerpoint/2010/main" val="44732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134</TotalTime>
  <Words>286</Words>
  <Application>Microsoft Office PowerPoint</Application>
  <PresentationFormat>全屏显示(4:3)</PresentationFormat>
  <Paragraphs>66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基本</vt:lpstr>
      <vt:lpstr>Mars 社区消息系统</vt:lpstr>
      <vt:lpstr>为什么需要消息系统</vt:lpstr>
      <vt:lpstr>为什么需要消息系统</vt:lpstr>
      <vt:lpstr>Kafka</vt:lpstr>
      <vt:lpstr>Kafka</vt:lpstr>
      <vt:lpstr>Kafka</vt:lpstr>
      <vt:lpstr>Kafka</vt:lpstr>
      <vt:lpstr>Mars – 设计</vt:lpstr>
      <vt:lpstr>Mars – 设计</vt:lpstr>
      <vt:lpstr>Mars – 使用</vt:lpstr>
      <vt:lpstr>MARS 遗留问题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26</cp:revision>
  <dcterms:created xsi:type="dcterms:W3CDTF">2015-07-09T02:30:24Z</dcterms:created>
  <dcterms:modified xsi:type="dcterms:W3CDTF">2015-07-09T06:15:59Z</dcterms:modified>
</cp:coreProperties>
</file>