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8"/>
    <p:restoredTop sz="94745"/>
  </p:normalViewPr>
  <p:slideViewPr>
    <p:cSldViewPr>
      <p:cViewPr varScale="1">
        <p:scale>
          <a:sx n="102" d="100"/>
          <a:sy n="102" d="100"/>
        </p:scale>
        <p:origin x="137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1E27B0-EB8F-498F-A461-7A3B89413A5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E0699-737E-41A5-A033-A39C50D4818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328B1F-F47D-4577-9FEF-41BCC203968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5D49D0-10BA-4D66-9CF4-BC252F29F4B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B89449-9BE4-4CA5-B538-D050DFB38FE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A5D565-883F-4705-9CB9-FA663A2B0C4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7177C-2576-4CA6-826D-3EAC46CD3A9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B6F5-6E7F-45D6-A4AD-7AF82668A5C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C2EFA9-7E1C-4C34-BE41-2AFCD1FD887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8D5900-CBDC-45E8-87E1-E665A3E941B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将图片拖动到占位符，或单击添加图标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9D58CE-53F4-43C5-91AF-5DD00AE2078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8013" cy="11414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7120" tIns="43560" rIns="87120" bIns="43560" numCol="1" anchor="ctr" anchorCtr="0" compatLnSpc="1"/>
          <a:lstStyle/>
          <a:p>
            <a:pPr lvl="0"/>
            <a:r>
              <a:rPr lang="zh-CN" altLang="en-GB" smtClean="0"/>
              <a:t>单击鼠标编辑标题文的格式</a:t>
            </a:r>
            <a:endParaRPr lang="zh-CN" altLang="en-GB" smtClean="0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7120" tIns="43560" rIns="87120" bIns="43560" numCol="1" anchor="t" anchorCtr="0" compatLnSpc="1"/>
          <a:lstStyle/>
          <a:p>
            <a:pPr lvl="0"/>
            <a:r>
              <a:rPr lang="zh-CN" altLang="en-GB" smtClean="0"/>
              <a:t>单击鼠标编辑大纲正文格式</a:t>
            </a:r>
            <a:endParaRPr lang="zh-CN" altLang="en-GB" smtClean="0"/>
          </a:p>
          <a:p>
            <a:pPr lvl="1"/>
            <a:r>
              <a:rPr lang="zh-CN" altLang="en-GB" smtClean="0"/>
              <a:t>第二个大纲级</a:t>
            </a:r>
            <a:endParaRPr lang="zh-CN" altLang="en-GB" smtClean="0"/>
          </a:p>
          <a:p>
            <a:pPr lvl="2"/>
            <a:r>
              <a:rPr lang="zh-CN" altLang="en-GB" smtClean="0"/>
              <a:t>第三个大纲级</a:t>
            </a:r>
            <a:endParaRPr lang="zh-CN" altLang="en-GB" smtClean="0"/>
          </a:p>
          <a:p>
            <a:pPr lvl="3"/>
            <a:r>
              <a:rPr lang="zh-CN" altLang="en-GB" smtClean="0"/>
              <a:t>第四个大纲级</a:t>
            </a:r>
            <a:endParaRPr lang="zh-CN" altLang="en-GB" smtClean="0"/>
          </a:p>
          <a:p>
            <a:pPr lvl="4"/>
            <a:r>
              <a:rPr lang="zh-CN" altLang="en-GB" smtClean="0"/>
              <a:t>第五个大纲级</a:t>
            </a:r>
            <a:endParaRPr lang="zh-CN" altLang="en-GB" smtClean="0"/>
          </a:p>
          <a:p>
            <a:pPr lvl="4"/>
            <a:r>
              <a:rPr lang="zh-CN" altLang="en-GB" smtClean="0"/>
              <a:t>第六个大纲级</a:t>
            </a:r>
            <a:endParaRPr lang="zh-CN" altLang="en-GB" smtClean="0"/>
          </a:p>
          <a:p>
            <a:pPr lvl="4"/>
            <a:r>
              <a:rPr lang="zh-CN" altLang="en-GB" smtClean="0"/>
              <a:t>第七个大纲级</a:t>
            </a:r>
            <a:endParaRPr lang="zh-CN" altLang="en-GB" smtClean="0"/>
          </a:p>
          <a:p>
            <a:pPr lvl="4"/>
            <a:r>
              <a:rPr lang="zh-CN" altLang="en-GB" smtClean="0"/>
              <a:t>第八个大纲级</a:t>
            </a:r>
            <a:endParaRPr lang="zh-CN" altLang="en-GB" smtClean="0"/>
          </a:p>
          <a:p>
            <a:pPr lvl="4"/>
            <a:r>
              <a:rPr lang="zh-CN" altLang="en-GB" smtClean="0"/>
              <a:t>第九个大纲级</a:t>
            </a:r>
            <a:endParaRPr lang="zh-CN" altLang="en-GB" smtClean="0"/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5188" cy="47783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3124200" y="6245225"/>
            <a:ext cx="2895600" cy="47783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1613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87120" tIns="43560" rIns="87120" bIns="43560" numCol="1" anchor="t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E00CE7E-E633-434F-867A-4DEB2A95B0BD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8945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703060505090304" pitchFamily="16" charset="0"/>
        <a:defRPr sz="4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8945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703060505090304" pitchFamily="16" charset="0"/>
        <a:defRPr sz="4200">
          <a:solidFill>
            <a:srgbClr val="000000"/>
          </a:solidFill>
          <a:latin typeface="Franklin Gothic Medium" charset="0"/>
          <a:ea typeface="微软雅黑" charset="-122"/>
        </a:defRPr>
      </a:lvl2pPr>
      <a:lvl3pPr algn="ctr" defTabSz="448945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703060505090304" pitchFamily="16" charset="0"/>
        <a:defRPr sz="4200">
          <a:solidFill>
            <a:srgbClr val="000000"/>
          </a:solidFill>
          <a:latin typeface="Franklin Gothic Medium" charset="0"/>
          <a:ea typeface="微软雅黑" charset="-122"/>
        </a:defRPr>
      </a:lvl3pPr>
      <a:lvl4pPr algn="ctr" defTabSz="448945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703060505090304" pitchFamily="16" charset="0"/>
        <a:defRPr sz="4200">
          <a:solidFill>
            <a:srgbClr val="000000"/>
          </a:solidFill>
          <a:latin typeface="Franklin Gothic Medium" charset="0"/>
          <a:ea typeface="微软雅黑" charset="-122"/>
        </a:defRPr>
      </a:lvl4pPr>
      <a:lvl5pPr algn="ctr" defTabSz="448945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703060505090304" pitchFamily="16" charset="0"/>
        <a:defRPr sz="4200">
          <a:solidFill>
            <a:srgbClr val="000000"/>
          </a:solidFill>
          <a:latin typeface="Franklin Gothic Medium" charset="0"/>
          <a:ea typeface="微软雅黑" charset="-122"/>
        </a:defRPr>
      </a:lvl5pPr>
      <a:lvl6pPr marL="2514600" indent="-228600" algn="ctr" defTabSz="448945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703060505090304" pitchFamily="16" charset="0"/>
        <a:defRPr sz="4200">
          <a:solidFill>
            <a:srgbClr val="000000"/>
          </a:solidFill>
          <a:latin typeface="Franklin Gothic Medium" charset="0"/>
          <a:ea typeface="微软雅黑" charset="-122"/>
        </a:defRPr>
      </a:lvl6pPr>
      <a:lvl7pPr marL="2971800" indent="-228600" algn="ctr" defTabSz="448945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703060505090304" pitchFamily="16" charset="0"/>
        <a:defRPr sz="4200">
          <a:solidFill>
            <a:srgbClr val="000000"/>
          </a:solidFill>
          <a:latin typeface="Franklin Gothic Medium" charset="0"/>
          <a:ea typeface="微软雅黑" charset="-122"/>
        </a:defRPr>
      </a:lvl7pPr>
      <a:lvl8pPr marL="3429000" indent="-228600" algn="ctr" defTabSz="448945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703060505090304" pitchFamily="16" charset="0"/>
        <a:defRPr sz="4200">
          <a:solidFill>
            <a:srgbClr val="000000"/>
          </a:solidFill>
          <a:latin typeface="Franklin Gothic Medium" charset="0"/>
          <a:ea typeface="微软雅黑" charset="-122"/>
        </a:defRPr>
      </a:lvl8pPr>
      <a:lvl9pPr marL="3886200" indent="-228600" algn="ctr" defTabSz="448945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703060505090304" pitchFamily="16" charset="0"/>
        <a:defRPr sz="4200">
          <a:solidFill>
            <a:srgbClr val="000000"/>
          </a:solidFill>
          <a:latin typeface="Franklin Gothic Medium" charset="0"/>
          <a:ea typeface="微软雅黑" charset="-122"/>
        </a:defRPr>
      </a:lvl9pPr>
    </p:titleStyle>
    <p:bodyStyle>
      <a:lvl1pPr marL="342900" indent="-342900" algn="l" defTabSz="448945" rtl="0" eaLnBrk="1" fontAlgn="base" hangingPunct="1">
        <a:spcBef>
          <a:spcPts val="775"/>
        </a:spcBef>
        <a:spcAft>
          <a:spcPct val="0"/>
        </a:spcAft>
        <a:buClr>
          <a:srgbClr val="000000"/>
        </a:buClr>
        <a:buSzPct val="100000"/>
        <a:buFont typeface="Times New Roman" panose="02020703060505090304" pitchFamily="16" charset="0"/>
        <a:defRPr sz="31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8945" rtl="0" eaLnBrk="1" fontAlgn="base" hangingPunct="1">
        <a:spcBef>
          <a:spcPts val="675"/>
        </a:spcBef>
        <a:spcAft>
          <a:spcPct val="0"/>
        </a:spcAft>
        <a:buClr>
          <a:srgbClr val="000000"/>
        </a:buClr>
        <a:buSzPct val="100000"/>
        <a:buFont typeface="Times New Roman" panose="02020703060505090304" pitchFamily="16" charset="0"/>
        <a:defRPr sz="2700">
          <a:solidFill>
            <a:srgbClr val="000000"/>
          </a:solidFill>
          <a:latin typeface="+mn-lt"/>
          <a:ea typeface="+mn-ea"/>
        </a:defRPr>
      </a:lvl2pPr>
      <a:lvl3pPr marL="1143000" indent="-228600" algn="l" defTabSz="448945" rtl="0" eaLnBrk="1" fontAlgn="base" hangingPunct="1"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703060505090304" pitchFamily="16" charset="0"/>
        <a:defRPr sz="2300">
          <a:solidFill>
            <a:srgbClr val="000000"/>
          </a:solidFill>
          <a:latin typeface="+mn-lt"/>
          <a:ea typeface="+mn-ea"/>
        </a:defRPr>
      </a:lvl3pPr>
      <a:lvl4pPr marL="1600200" indent="-228600" algn="l" defTabSz="448945" rtl="0" eaLnBrk="1" fontAlgn="base" hangingPunct="1">
        <a:spcBef>
          <a:spcPts val="475"/>
        </a:spcBef>
        <a:spcAft>
          <a:spcPct val="0"/>
        </a:spcAft>
        <a:buClr>
          <a:srgbClr val="000000"/>
        </a:buClr>
        <a:buSzPct val="100000"/>
        <a:buFont typeface="Times New Roman" panose="02020703060505090304" pitchFamily="16" charset="0"/>
        <a:defRPr sz="1900">
          <a:solidFill>
            <a:srgbClr val="000000"/>
          </a:solidFill>
          <a:latin typeface="+mn-lt"/>
          <a:ea typeface="+mn-ea"/>
        </a:defRPr>
      </a:lvl4pPr>
      <a:lvl5pPr marL="2057400" indent="-228600" algn="l" defTabSz="448945" rtl="0" eaLnBrk="1" fontAlgn="base" hangingPunct="1">
        <a:spcBef>
          <a:spcPts val="475"/>
        </a:spcBef>
        <a:spcAft>
          <a:spcPct val="0"/>
        </a:spcAft>
        <a:buClr>
          <a:srgbClr val="000000"/>
        </a:buClr>
        <a:buSzPct val="100000"/>
        <a:buFont typeface="Times New Roman" panose="02020703060505090304" pitchFamily="16" charset="0"/>
        <a:defRPr sz="1900">
          <a:solidFill>
            <a:srgbClr val="000000"/>
          </a:solidFill>
          <a:latin typeface="+mn-lt"/>
          <a:ea typeface="+mn-ea"/>
        </a:defRPr>
      </a:lvl5pPr>
      <a:lvl6pPr marL="2514600" indent="-228600" algn="l" defTabSz="448945" rtl="0" eaLnBrk="1" fontAlgn="base" hangingPunct="1">
        <a:spcBef>
          <a:spcPts val="475"/>
        </a:spcBef>
        <a:spcAft>
          <a:spcPct val="0"/>
        </a:spcAft>
        <a:buClr>
          <a:srgbClr val="000000"/>
        </a:buClr>
        <a:buSzPct val="100000"/>
        <a:buFont typeface="Times New Roman" panose="02020703060505090304" pitchFamily="16" charset="0"/>
        <a:defRPr sz="1900">
          <a:solidFill>
            <a:srgbClr val="000000"/>
          </a:solidFill>
          <a:latin typeface="+mn-lt"/>
          <a:ea typeface="+mn-ea"/>
        </a:defRPr>
      </a:lvl6pPr>
      <a:lvl7pPr marL="2971800" indent="-228600" algn="l" defTabSz="448945" rtl="0" eaLnBrk="1" fontAlgn="base" hangingPunct="1">
        <a:spcBef>
          <a:spcPts val="475"/>
        </a:spcBef>
        <a:spcAft>
          <a:spcPct val="0"/>
        </a:spcAft>
        <a:buClr>
          <a:srgbClr val="000000"/>
        </a:buClr>
        <a:buSzPct val="100000"/>
        <a:buFont typeface="Times New Roman" panose="02020703060505090304" pitchFamily="16" charset="0"/>
        <a:defRPr sz="1900">
          <a:solidFill>
            <a:srgbClr val="000000"/>
          </a:solidFill>
          <a:latin typeface="+mn-lt"/>
          <a:ea typeface="+mn-ea"/>
        </a:defRPr>
      </a:lvl7pPr>
      <a:lvl8pPr marL="3429000" indent="-228600" algn="l" defTabSz="448945" rtl="0" eaLnBrk="1" fontAlgn="base" hangingPunct="1">
        <a:spcBef>
          <a:spcPts val="475"/>
        </a:spcBef>
        <a:spcAft>
          <a:spcPct val="0"/>
        </a:spcAft>
        <a:buClr>
          <a:srgbClr val="000000"/>
        </a:buClr>
        <a:buSzPct val="100000"/>
        <a:buFont typeface="Times New Roman" panose="02020703060505090304" pitchFamily="16" charset="0"/>
        <a:defRPr sz="1900">
          <a:solidFill>
            <a:srgbClr val="000000"/>
          </a:solidFill>
          <a:latin typeface="+mn-lt"/>
          <a:ea typeface="+mn-ea"/>
        </a:defRPr>
      </a:lvl8pPr>
      <a:lvl9pPr marL="3886200" indent="-228600" algn="l" defTabSz="448945" rtl="0" eaLnBrk="1" fontAlgn="base" hangingPunct="1">
        <a:spcBef>
          <a:spcPts val="475"/>
        </a:spcBef>
        <a:spcAft>
          <a:spcPct val="0"/>
        </a:spcAft>
        <a:buClr>
          <a:srgbClr val="000000"/>
        </a:buClr>
        <a:buSzPct val="100000"/>
        <a:buFont typeface="Times New Roman" panose="02020703060505090304" pitchFamily="16" charset="0"/>
        <a:defRPr sz="19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基于</a:t>
            </a:r>
            <a:r>
              <a:rPr kumimoji="1" lang="en-US" altLang="zh-CN" dirty="0" err="1"/>
              <a:t>docker</a:t>
            </a:r>
            <a:r>
              <a:rPr kumimoji="1" lang="zh-CN" altLang="en-US" dirty="0"/>
              <a:t>开发环境的探索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我们遇到的</a:t>
            </a:r>
            <a:r>
              <a:rPr kumimoji="1" lang="zh-CN" altLang="en-US" dirty="0" smtClean="0"/>
              <a:t>问题</a:t>
            </a:r>
            <a:endParaRPr kumimoji="1" lang="en-US" altLang="zh-CN" dirty="0" smtClean="0"/>
          </a:p>
          <a:p>
            <a:r>
              <a:rPr kumimoji="1" lang="zh-CN" altLang="en-US" dirty="0" smtClean="0"/>
              <a:t>解决</a:t>
            </a:r>
            <a:r>
              <a:rPr kumimoji="1" lang="zh-CN" altLang="en-US" dirty="0"/>
              <a:t>方案之一 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docker</a:t>
            </a:r>
            <a:r>
              <a:rPr kumimoji="1" lang="en-US" altLang="zh-CN" dirty="0" smtClean="0"/>
              <a:t> Composer</a:t>
            </a:r>
            <a:endParaRPr kumimoji="1" lang="en-US" altLang="zh-CN" dirty="0" smtClean="0"/>
          </a:p>
          <a:p>
            <a:r>
              <a:rPr kumimoji="1" lang="zh-CN" altLang="en-US" dirty="0" smtClean="0"/>
              <a:t>基础</a:t>
            </a:r>
            <a:r>
              <a:rPr kumimoji="1" lang="zh-CN" altLang="en-US" dirty="0"/>
              <a:t>理解 </a:t>
            </a:r>
            <a:r>
              <a:rPr kumimoji="1" lang="en-US" altLang="zh-CN" dirty="0" err="1" smtClean="0"/>
              <a:t>docker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docker</a:t>
            </a:r>
            <a:r>
              <a:rPr kumimoji="1" lang="en-US" altLang="zh-CN" dirty="0" smtClean="0"/>
              <a:t> composer</a:t>
            </a:r>
            <a:endParaRPr kumimoji="1" lang="en-US" altLang="zh-CN" dirty="0" smtClean="0"/>
          </a:p>
          <a:p>
            <a:r>
              <a:rPr kumimoji="1" lang="zh-CN" altLang="en-US" dirty="0" smtClean="0"/>
              <a:t>例子</a:t>
            </a:r>
            <a:endParaRPr kumimoji="1" lang="en-US" altLang="zh-CN" dirty="0" smtClean="0"/>
          </a:p>
          <a:p>
            <a:r>
              <a:rPr kumimoji="1" lang="zh-CN" altLang="en-US" dirty="0" smtClean="0"/>
              <a:t>调试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ngtaojin">
  <a:themeElements>
    <a:clrScheme name="Office 主题​​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主题​​">
      <a:majorFont>
        <a:latin typeface="Franklin Gothic Medium"/>
        <a:ea typeface="微软雅黑"/>
        <a:cs typeface=""/>
      </a:majorFont>
      <a:minorFont>
        <a:latin typeface="Franklin Gothic Book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894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703060505090304" pitchFamily="16" charset="0"/>
          <a:buNone/>
          <a:defRPr kumimoji="0" lang="en-GB" altLang="zh-CN" sz="17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90204" pitchFamily="34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894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703060505090304" pitchFamily="16" charset="0"/>
          <a:buNone/>
          <a:defRPr kumimoji="0" lang="en-GB" altLang="zh-CN" sz="17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90204" pitchFamily="34" charset="0"/>
            <a:ea typeface="宋体" charset="-122"/>
          </a:defRPr>
        </a:defPPr>
      </a:lstStyle>
    </a:ln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ltj</Template>
  <TotalTime>0</TotalTime>
  <Words>74</Words>
  <Application>WPS 文字</Application>
  <PresentationFormat>全屏显示(4:3)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0" baseType="lpstr">
      <vt:lpstr>Arial</vt:lpstr>
      <vt:lpstr>方正书宋_GBK</vt:lpstr>
      <vt:lpstr>Wingdings</vt:lpstr>
      <vt:lpstr>宋体</vt:lpstr>
      <vt:lpstr>Times New Roman</vt:lpstr>
      <vt:lpstr>Franklin Gothic Medium</vt:lpstr>
      <vt:lpstr>微软雅黑</vt:lpstr>
      <vt:lpstr>Franklin Gothic Book</vt:lpstr>
      <vt:lpstr>苹方-简</vt:lpstr>
      <vt:lpstr>HYJunHei</vt:lpstr>
      <vt:lpstr>黑体</vt:lpstr>
      <vt:lpstr>HYZhongHeiKW</vt:lpstr>
      <vt:lpstr>宋体</vt:lpstr>
      <vt:lpstr>Arial Unicode MS</vt:lpstr>
      <vt:lpstr>Calibri</vt:lpstr>
      <vt:lpstr>Helvetica Neue</vt:lpstr>
      <vt:lpstr>HYShuSongErKW</vt:lpstr>
      <vt:lpstr>冬青黑体简体中文</vt:lpstr>
      <vt:lpstr>langtaojin</vt:lpstr>
      <vt:lpstr>基于docker开发环境的探索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aric</cp:lastModifiedBy>
  <cp:revision>4</cp:revision>
  <dcterms:created xsi:type="dcterms:W3CDTF">2019-03-23T01:48:36Z</dcterms:created>
  <dcterms:modified xsi:type="dcterms:W3CDTF">2019-03-23T01:48:36Z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2052-2.4.1.841</vt:lpwstr>
  </property>
</Properties>
</file>