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0"/>
  </p:handoutMasterIdLst>
  <p:sldIdLst>
    <p:sldId id="258" r:id="rId5"/>
    <p:sldId id="260" r:id="rId6"/>
    <p:sldId id="310" r:id="rId7"/>
    <p:sldId id="319" r:id="rId8"/>
    <p:sldId id="312" r:id="rId9"/>
    <p:sldId id="313" r:id="rId10"/>
    <p:sldId id="315" r:id="rId11"/>
    <p:sldId id="314" r:id="rId12"/>
    <p:sldId id="261" r:id="rId13"/>
    <p:sldId id="316" r:id="rId14"/>
    <p:sldId id="280" r:id="rId15"/>
    <p:sldId id="311" r:id="rId16"/>
    <p:sldId id="259" r:id="rId17"/>
    <p:sldId id="309" r:id="rId18"/>
    <p:sldId id="26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232"/>
    <a:srgbClr val="F77E21"/>
    <a:srgbClr val="D61C4E"/>
    <a:srgbClr val="747181"/>
    <a:srgbClr val="FDDFC8"/>
    <a:srgbClr val="F9E8B3"/>
    <a:srgbClr val="F9E2E8"/>
    <a:srgbClr val="F1EBEA"/>
    <a:srgbClr val="FAC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8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Ubal Santos" userId="b74d6870-75ef-4fd9-b7df-55508607b6e1" providerId="ADAL" clId="{32F1B13E-AC56-43FA-9C5C-8BA236BB5CFB}"/>
    <pc:docChg chg="custSel addSld delSld modSld sldOrd">
      <pc:chgData name="Cristina Ubal Santos" userId="b74d6870-75ef-4fd9-b7df-55508607b6e1" providerId="ADAL" clId="{32F1B13E-AC56-43FA-9C5C-8BA236BB5CFB}" dt="2023-07-11T08:04:37.884" v="144"/>
      <pc:docMkLst>
        <pc:docMk/>
      </pc:docMkLst>
      <pc:sldChg chg="del">
        <pc:chgData name="Cristina Ubal Santos" userId="b74d6870-75ef-4fd9-b7df-55508607b6e1" providerId="ADAL" clId="{32F1B13E-AC56-43FA-9C5C-8BA236BB5CFB}" dt="2023-07-11T08:01:46.184" v="0" actId="47"/>
        <pc:sldMkLst>
          <pc:docMk/>
          <pc:sldMk cId="670561473" sldId="256"/>
        </pc:sldMkLst>
      </pc:sldChg>
      <pc:sldChg chg="addSp delSp modSp mod">
        <pc:chgData name="Cristina Ubal Santos" userId="b74d6870-75ef-4fd9-b7df-55508607b6e1" providerId="ADAL" clId="{32F1B13E-AC56-43FA-9C5C-8BA236BB5CFB}" dt="2023-07-11T08:03:29.312" v="138" actId="27636"/>
        <pc:sldMkLst>
          <pc:docMk/>
          <pc:sldMk cId="1261912567" sldId="257"/>
        </pc:sldMkLst>
        <pc:spChg chg="del mod">
          <ac:chgData name="Cristina Ubal Santos" userId="b74d6870-75ef-4fd9-b7df-55508607b6e1" providerId="ADAL" clId="{32F1B13E-AC56-43FA-9C5C-8BA236BB5CFB}" dt="2023-07-11T08:03:26.910" v="134" actId="478"/>
          <ac:spMkLst>
            <pc:docMk/>
            <pc:sldMk cId="1261912567" sldId="257"/>
            <ac:spMk id="2" creationId="{4C5A835B-8BEC-1805-0369-D873FD430A9D}"/>
          </ac:spMkLst>
        </pc:spChg>
        <pc:spChg chg="del mod">
          <ac:chgData name="Cristina Ubal Santos" userId="b74d6870-75ef-4fd9-b7df-55508607b6e1" providerId="ADAL" clId="{32F1B13E-AC56-43FA-9C5C-8BA236BB5CFB}" dt="2023-07-11T08:03:24.797" v="133" actId="478"/>
          <ac:spMkLst>
            <pc:docMk/>
            <pc:sldMk cId="1261912567" sldId="257"/>
            <ac:spMk id="3" creationId="{6B5EAFE9-FBAA-A9C1-BF2E-F9F955C4095D}"/>
          </ac:spMkLst>
        </pc:spChg>
        <pc:spChg chg="del mod">
          <ac:chgData name="Cristina Ubal Santos" userId="b74d6870-75ef-4fd9-b7df-55508607b6e1" providerId="ADAL" clId="{32F1B13E-AC56-43FA-9C5C-8BA236BB5CFB}" dt="2023-07-11T08:03:22.505" v="131" actId="478"/>
          <ac:spMkLst>
            <pc:docMk/>
            <pc:sldMk cId="1261912567" sldId="257"/>
            <ac:spMk id="4" creationId="{869340B2-A330-B8BD-26AE-2A6E08EDEA59}"/>
          </ac:spMkLst>
        </pc:spChg>
        <pc:spChg chg="del mod">
          <ac:chgData name="Cristina Ubal Santos" userId="b74d6870-75ef-4fd9-b7df-55508607b6e1" providerId="ADAL" clId="{32F1B13E-AC56-43FA-9C5C-8BA236BB5CFB}" dt="2023-07-11T08:03:29.312" v="137" actId="478"/>
          <ac:spMkLst>
            <pc:docMk/>
            <pc:sldMk cId="1261912567" sldId="257"/>
            <ac:spMk id="5" creationId="{ACE167CE-2A7D-4236-53D6-9BBBCAEE2E2A}"/>
          </ac:spMkLst>
        </pc:spChg>
        <pc:spChg chg="add mod">
          <ac:chgData name="Cristina Ubal Santos" userId="b74d6870-75ef-4fd9-b7df-55508607b6e1" providerId="ADAL" clId="{32F1B13E-AC56-43FA-9C5C-8BA236BB5CFB}" dt="2023-07-11T08:03:22.505" v="132" actId="27636"/>
          <ac:spMkLst>
            <pc:docMk/>
            <pc:sldMk cId="1261912567" sldId="257"/>
            <ac:spMk id="7" creationId="{887FF0CD-AB2A-C662-DC67-012A3F4DCA42}"/>
          </ac:spMkLst>
        </pc:spChg>
        <pc:spChg chg="add mod">
          <ac:chgData name="Cristina Ubal Santos" userId="b74d6870-75ef-4fd9-b7df-55508607b6e1" providerId="ADAL" clId="{32F1B13E-AC56-43FA-9C5C-8BA236BB5CFB}" dt="2023-07-11T08:03:24.797" v="133" actId="478"/>
          <ac:spMkLst>
            <pc:docMk/>
            <pc:sldMk cId="1261912567" sldId="257"/>
            <ac:spMk id="9" creationId="{2262582D-E755-5759-73C1-6B90EC43EB07}"/>
          </ac:spMkLst>
        </pc:spChg>
        <pc:spChg chg="add mod">
          <ac:chgData name="Cristina Ubal Santos" userId="b74d6870-75ef-4fd9-b7df-55508607b6e1" providerId="ADAL" clId="{32F1B13E-AC56-43FA-9C5C-8BA236BB5CFB}" dt="2023-07-11T08:03:26.910" v="135" actId="27636"/>
          <ac:spMkLst>
            <pc:docMk/>
            <pc:sldMk cId="1261912567" sldId="257"/>
            <ac:spMk id="11" creationId="{BDC277B3-1E12-7311-010F-CF2283D6703A}"/>
          </ac:spMkLst>
        </pc:spChg>
        <pc:spChg chg="add mod">
          <ac:chgData name="Cristina Ubal Santos" userId="b74d6870-75ef-4fd9-b7df-55508607b6e1" providerId="ADAL" clId="{32F1B13E-AC56-43FA-9C5C-8BA236BB5CFB}" dt="2023-07-11T08:03:29.312" v="138" actId="27636"/>
          <ac:spMkLst>
            <pc:docMk/>
            <pc:sldMk cId="1261912567" sldId="257"/>
            <ac:spMk id="13" creationId="{F0DDED01-22D8-591B-2EDF-9D3450BA0F49}"/>
          </ac:spMkLst>
        </pc:spChg>
      </pc:sldChg>
      <pc:sldChg chg="del">
        <pc:chgData name="Cristina Ubal Santos" userId="b74d6870-75ef-4fd9-b7df-55508607b6e1" providerId="ADAL" clId="{32F1B13E-AC56-43FA-9C5C-8BA236BB5CFB}" dt="2023-07-11T08:01:49.645" v="1" actId="47"/>
        <pc:sldMkLst>
          <pc:docMk/>
          <pc:sldMk cId="484373811" sldId="258"/>
        </pc:sldMkLst>
      </pc:sldChg>
      <pc:sldChg chg="new ord">
        <pc:chgData name="Cristina Ubal Santos" userId="b74d6870-75ef-4fd9-b7df-55508607b6e1" providerId="ADAL" clId="{32F1B13E-AC56-43FA-9C5C-8BA236BB5CFB}" dt="2023-07-11T08:04:37.884" v="144"/>
        <pc:sldMkLst>
          <pc:docMk/>
          <pc:sldMk cId="2214104810" sldId="258"/>
        </pc:sldMkLst>
      </pc:sldChg>
      <pc:sldChg chg="new">
        <pc:chgData name="Cristina Ubal Santos" userId="b74d6870-75ef-4fd9-b7df-55508607b6e1" providerId="ADAL" clId="{32F1B13E-AC56-43FA-9C5C-8BA236BB5CFB}" dt="2023-07-11T08:03:51.507" v="140" actId="680"/>
        <pc:sldMkLst>
          <pc:docMk/>
          <pc:sldMk cId="3035111892" sldId="259"/>
        </pc:sldMkLst>
      </pc:sldChg>
    </pc:docChg>
  </pc:docChgLst>
  <pc:docChgLst>
    <pc:chgData name="Lucho Suárez Aceves" userId="S::lasuarez@knowmadmood.com::65d38ecb-e4f6-42ab-bc89-ead07bc04cd1" providerId="AD" clId="Web-{5238F5EF-E322-1B1F-2FDB-DCACB75DF0A4}"/>
    <pc:docChg chg="modSld">
      <pc:chgData name="Lucho Suárez Aceves" userId="S::lasuarez@knowmadmood.com::65d38ecb-e4f6-42ab-bc89-ead07bc04cd1" providerId="AD" clId="Web-{5238F5EF-E322-1B1F-2FDB-DCACB75DF0A4}" dt="2023-06-06T10:01:50.650" v="1"/>
      <pc:docMkLst>
        <pc:docMk/>
      </pc:docMkLst>
      <pc:sldChg chg="addSp delSp">
        <pc:chgData name="Lucho Suárez Aceves" userId="S::lasuarez@knowmadmood.com::65d38ecb-e4f6-42ab-bc89-ead07bc04cd1" providerId="AD" clId="Web-{5238F5EF-E322-1B1F-2FDB-DCACB75DF0A4}" dt="2023-06-06T10:01:50.650" v="1"/>
        <pc:sldMkLst>
          <pc:docMk/>
          <pc:sldMk cId="670561473" sldId="256"/>
        </pc:sldMkLst>
        <pc:spChg chg="add del">
          <ac:chgData name="Lucho Suárez Aceves" userId="S::lasuarez@knowmadmood.com::65d38ecb-e4f6-42ab-bc89-ead07bc04cd1" providerId="AD" clId="Web-{5238F5EF-E322-1B1F-2FDB-DCACB75DF0A4}" dt="2023-06-06T10:01:50.650" v="1"/>
          <ac:spMkLst>
            <pc:docMk/>
            <pc:sldMk cId="670561473" sldId="256"/>
            <ac:spMk id="3" creationId="{09614F37-126E-6530-D476-516F5ECEBD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AD2475-2432-3804-FC97-2DD8BB3523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5E1D23-13DD-03C1-800D-9541D95A3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015538-2A21-30A9-C0E4-373718F7DF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5A3D6-924B-4774-97AD-FD7D9C5C06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03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4">
            <a:extLst>
              <a:ext uri="{FF2B5EF4-FFF2-40B4-BE49-F238E27FC236}">
                <a16:creationId xmlns:a16="http://schemas.microsoft.com/office/drawing/2014/main" id="{6C028E17-2978-11C6-6C2E-E98588D8C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1441CC13-9F29-0783-5CB4-A86B8D89C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CEF9EEDE-AEEF-183E-3256-E659233F89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C40C5537-2A57-8B90-36E7-E794C918C2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2731A26-CCCD-A159-1DDF-1313AD6948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BB36C604-22F3-3BBB-B383-EB40682136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975" y="2331619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CD179CF1-F6B5-2B32-DB67-C78268F3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2436277"/>
            <a:ext cx="9619102" cy="1902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 i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/>
              <a:t>“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consectetuiir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at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, at auctor nunc.”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1166-D303-ED67-8F1B-72AB6B9E58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50975" y="4498024"/>
            <a:ext cx="3023117" cy="39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impsum</a:t>
            </a:r>
            <a:r>
              <a:rPr lang="es-ES"/>
              <a:t> </a:t>
            </a:r>
            <a:r>
              <a:rPr lang="es-ES" err="1"/>
              <a:t>name</a:t>
            </a:r>
            <a:endParaRPr lang="es-ES"/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3810B86B-D864-5F2D-639D-4D594D5C61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BE1132B0-8059-085E-918C-24717DAD1B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8A0D89F-ADB4-CB17-2B97-BF1E48DDE6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F6494E00-1C08-F196-6322-5F6E8400E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A585D5C8-BF7F-2E1C-2196-D35DA0299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2436277"/>
            <a:ext cx="9619102" cy="1902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“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consectetuiir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at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, at auctor nunc.”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D41FD22B-D516-070B-4CDD-356FEED6A0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50975" y="4498024"/>
            <a:ext cx="3023117" cy="39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impsum</a:t>
            </a:r>
            <a:r>
              <a:rPr lang="es-ES"/>
              <a:t> </a:t>
            </a:r>
            <a:r>
              <a:rPr lang="es-ES" err="1"/>
              <a:t>name</a:t>
            </a:r>
            <a:endParaRPr lang="es-ES"/>
          </a:p>
        </p:txBody>
      </p:sp>
      <p:sp>
        <p:nvSpPr>
          <p:cNvPr id="9" name="Marcador de texto 19">
            <a:extLst>
              <a:ext uri="{FF2B5EF4-FFF2-40B4-BE49-F238E27FC236}">
                <a16:creationId xmlns:a16="http://schemas.microsoft.com/office/drawing/2014/main" id="{EA5A72E5-202D-04E0-50D7-1E04D993E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9AD9FEDB-8A27-9BD2-5DC3-E066422F8F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57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E4575-766E-4EFD-286E-7242317B2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1EBEA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16F55313-4118-9CC2-91A9-1DD1B6775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FB3AF525-2451-B606-328C-272D441F3E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8" name="Marcador de texto 19">
            <a:extLst>
              <a:ext uri="{FF2B5EF4-FFF2-40B4-BE49-F238E27FC236}">
                <a16:creationId xmlns:a16="http://schemas.microsoft.com/office/drawing/2014/main" id="{DB548674-B2EA-B3B8-2585-A48D973EFF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3">
            <a:extLst>
              <a:ext uri="{FF2B5EF4-FFF2-40B4-BE49-F238E27FC236}">
                <a16:creationId xmlns:a16="http://schemas.microsoft.com/office/drawing/2014/main" id="{2DD261C8-C002-FA38-624B-F26CB48D10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7A23F6B-9931-6F0D-C61A-B8AD4DC347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image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0208F817-A694-589E-6CA2-4B2DBAD423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1EBEA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16" name="Título 14">
            <a:extLst>
              <a:ext uri="{FF2B5EF4-FFF2-40B4-BE49-F238E27FC236}">
                <a16:creationId xmlns:a16="http://schemas.microsoft.com/office/drawing/2014/main" id="{CA020763-191D-0384-8516-207503114C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C72EF52F-1E3C-CA99-BFD6-5657FEDCE4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8" name="Marcador de texto 19">
            <a:extLst>
              <a:ext uri="{FF2B5EF4-FFF2-40B4-BE49-F238E27FC236}">
                <a16:creationId xmlns:a16="http://schemas.microsoft.com/office/drawing/2014/main" id="{60057B45-98DC-FB16-3819-F18438663C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9" name="Marcador de texto 23">
            <a:extLst>
              <a:ext uri="{FF2B5EF4-FFF2-40B4-BE49-F238E27FC236}">
                <a16:creationId xmlns:a16="http://schemas.microsoft.com/office/drawing/2014/main" id="{DD23CFA9-568A-62A8-A880-3915CEA042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2CA105B4-596F-0F51-0FAB-B18782E15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B46808A2-3AC3-D3C3-6B94-4DAF20D745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552B377C-9CC4-F455-BCD5-B868F883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DE4AA83C-4E8E-C13D-F2D1-7D24C0346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17BA9C03-3753-F28F-F0DD-488B5D769F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53ACF39A-45AE-0722-6B51-A98A74E8C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8E0EED18-25CE-2EF3-672E-B8147885D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177CD331-409F-C6FE-2A39-01F063B60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902B5B1A-C17C-D487-440B-F4FA02782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48D1C204-969B-D554-4D4F-2724590C09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E4C95C65-378E-C445-E50F-212F17138B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348FB003-3E43-2EC9-EC53-AD801DDC6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62E6446D-F84A-193A-08F8-C75019D1E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4A537CA8-F360-B411-C33E-9BBCC2339B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01.</a:t>
            </a:r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E7FD2676-1DA1-F8A4-0262-095FA91AB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5E47D6D-5D9E-F576-0148-170628699C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305DB53B-4E5D-75ED-ADC9-1BC09F2AF0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2F430222-9DDD-B537-DD9B-0A9C0DCC8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B7834AC5-7461-282E-87F6-FE4E3424DC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8800DCA2-796C-08EE-B0E2-D85A577927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10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C7124770-EA0E-C269-06CF-7F55720948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D5EECE3-BC5E-3B56-13F3-C1B0EAD6C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EDC94509-5A83-5C63-E676-2FBA3EA2DF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01.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0108CC08-0C8B-325F-4BAE-7FFB21085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C4C859B-5025-4720-EEFB-3CBEA7788F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41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ody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4">
            <a:extLst>
              <a:ext uri="{FF2B5EF4-FFF2-40B4-BE49-F238E27FC236}">
                <a16:creationId xmlns:a16="http://schemas.microsoft.com/office/drawing/2014/main" id="{C0FE5C9C-A68F-92B7-EBEF-89D4067E2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33600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1FB567F8-35FB-057C-5309-C77EDD74CB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68486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F35D2CF6-370B-0BB5-BC06-CDB462AC71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6" name="Marcador de texto 23">
            <a:extLst>
              <a:ext uri="{FF2B5EF4-FFF2-40B4-BE49-F238E27FC236}">
                <a16:creationId xmlns:a16="http://schemas.microsoft.com/office/drawing/2014/main" id="{EEFE76DC-E3EE-2F50-44CE-50479B64F8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02219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3D5FFA8-FEDF-2E9A-5E46-DFD5E46A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9DFF3347-DB5C-3512-3D8B-5946C3862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5A1F849-9B2D-1841-2F61-9BC861817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898C06A9-2037-BA34-FB96-96B0F1C975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44C3CF9-C95D-0D5C-E088-689D1BF246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DC32915-D9B2-1E28-D779-0C9911EB0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CD179CF1-F6B5-2B32-DB67-C78268F3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24962D32-BDB2-A0E8-8AAA-99B2F786D9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6FED022-6339-4365-5A16-AD6C21C96D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EA016-6521-B7BB-07F7-441416716E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205CAD0-598D-A670-8396-0DB2F69047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E997723-6BA7-CAA1-F92D-BFEDFDDD6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975" y="2336185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02B048-762A-AF01-AE44-9723E29D2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A379F60E-48A3-154D-DE62-8B491545F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4BCB34EF-2B45-91BA-84A1-287D7535C1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EBC6FEFE-3DE4-4501-BAB0-BF80E17A10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1A406F2B-54C3-A56B-0FB5-225AD362BD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583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143E461-85E2-340B-2103-CAEEF602C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DA7FE4E6-4063-8AE3-180A-29850EF1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C8AFB017-9209-4458-EF80-D847E5A627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B1C0FDB7-2024-A389-9F1D-8EED443A4A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E5AB4BAC-9F0D-16DD-6DAF-C53E608077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12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E3D400B-62EA-7E90-E477-187DE02EBB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83E45392-0B0F-58B2-45E0-1BAC8D35AD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7C18440F-3A4F-5ABC-FF01-0333E5ADD6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846446F9-C45A-C7C0-5EB2-D37C1EFDBC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9F6C29AF-9C67-3CE3-0F4F-ECA97EE84F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05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C248F80-3BB4-845D-B43D-863744E6C6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74B584EF-F91D-155E-0657-BE0B40D675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27DFDFA3-94A9-9898-423D-17B3CAB8EB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FAFA91B4-9E67-009C-4D73-1597135458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rgbClr val="181232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DC770DD8-7209-7468-6A03-107B02B76B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95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Whi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4AE05BAF-41E9-A32E-926D-50BB974F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2681C894-29FF-024D-D75D-96D2BA230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F7F065DB-BB49-2AA0-384B-22F348DDC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446E73CE-6487-73E7-5B3A-86A26BA0FF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exto 23">
            <a:extLst>
              <a:ext uri="{FF2B5EF4-FFF2-40B4-BE49-F238E27FC236}">
                <a16:creationId xmlns:a16="http://schemas.microsoft.com/office/drawing/2014/main" id="{A145F6E8-34B8-77F8-794A-2A585E1C6C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0F0ABBB5-6124-4420-D42D-AA0DF624A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615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59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Blue 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D2595BE6-F90C-8554-5F73-D82C5002AA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109123-D6E4-51B1-303A-10926C76F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BA1ADF71-9EC1-EA4D-4A01-806DB5416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FBB002B0-198B-DE43-9365-639334F068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220369B7-CFF0-66AD-17F4-A60C86ED38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A89F4C2E-FE2D-9F1E-EC75-09741A3655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521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Pink 2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0CF3DA6-6C76-4F63-BDE9-6EFF5E2C31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E52C295-235D-44D9-9186-F992D44CD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40E7C297-C7D3-3B31-AD10-005819BDC3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69772191-AA43-F05C-BBB6-AD5685CC76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BF91124C-D151-706E-EBCD-FF7E4906A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4D41C49C-754F-2BFD-4B67-132608CD65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891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Orange 2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C9E54AB-4220-5C6C-F757-0A7636E0D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091B4BA-3FB3-88C1-D34C-BCFC1CB3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53256DA0-F761-2304-39E4-6C9D73D3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EA989590-3576-45B9-8A95-E546E8903A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C802E4F3-F425-B582-DCB9-A9512E7739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D2216C52-5CA4-D0D9-B1F5-B005E042B3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221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Yellow 2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E177CDE3-640F-13B5-F817-2CF0C32681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5FCBD4D-2630-74E6-292C-DB9C12B1F2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9107A9C9-045E-8481-2C8D-799129EE7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E33F97DC-2DC9-0560-40AE-76BA9FBC7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73A65745-1B29-B70E-1FB3-A5AA0C423D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F4E75CA4-3DE4-E123-694A-96775132D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615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26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0596" y="0"/>
            <a:ext cx="12212595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4E6A3A2-BE76-1A8A-5F8D-F76ECD20E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5ABEFE57-182C-7FAC-8489-1901F29D16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73061C26-83BA-A4B0-990A-AF7FA218F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50053261-17AE-7C1C-3031-53929569F5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0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4">
            <a:extLst>
              <a:ext uri="{FF2B5EF4-FFF2-40B4-BE49-F238E27FC236}">
                <a16:creationId xmlns:a16="http://schemas.microsoft.com/office/drawing/2014/main" id="{6C028E17-2978-11C6-6C2E-E98588D8C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FCA1AAED-4BCF-F932-85AC-04C483451D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8E668AFE-5641-925F-5C68-F2EFF9A01F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ACC3D6C5-121E-7ECF-C6B0-E4846972FE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FE4867A-1994-3033-280E-453CFB7E4E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B7E66A1-CA39-D17A-3564-C71AFBA477A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975" y="1950758"/>
            <a:ext cx="2310407" cy="5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4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1999" cy="3429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3">
            <a:extLst>
              <a:ext uri="{FF2B5EF4-FFF2-40B4-BE49-F238E27FC236}">
                <a16:creationId xmlns:a16="http://schemas.microsoft.com/office/drawing/2014/main" id="{F9E788D7-B5A2-11F0-603B-BC4DD1452F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B126345B-5B1E-1E04-A3E2-912356613D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CE86C303-BC7B-482F-E5AB-75D7375F74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1765D4-E931-1D52-AD05-3DA604234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7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1999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8A7C896-9314-4ADB-E1E2-77F750D19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4F196040-A869-7E33-08DA-BD41A1BDCC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6C26F0D3-3D82-603B-3CBD-3334BCD3FA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8" name="Título 14">
            <a:extLst>
              <a:ext uri="{FF2B5EF4-FFF2-40B4-BE49-F238E27FC236}">
                <a16:creationId xmlns:a16="http://schemas.microsoft.com/office/drawing/2014/main" id="{6D2CE766-1C51-2840-B4E5-508E50114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310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B0E1BB4-5325-2301-871B-E11122889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A0E43AA7-D358-EEB3-4698-9DBA99853A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2DB15715-8575-C30F-7626-E6813F7D89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0ED97C6F-0328-CA4A-4972-F14E3880F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67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4ABAF62-1AAE-0942-EED7-F8AE0E7D7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8D2421F0-0339-7096-51E5-3DB6233C9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E75D904D-8C12-8181-E02E-095960C7C9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991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Whi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08F3A4DA-6E89-9D46-0E2F-64A20794B2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EDFE08B0-1CD4-5504-8948-0D84E4EAA6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0A9D06EC-45D2-C782-D650-B98099183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692F106-5AD1-F97F-6824-894725EBC3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149998F3-51B2-0627-601D-1DA6AA8ECE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12192000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0250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Blue 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1221259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41021D4-DB56-AA27-4650-1D8A6C479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D5BFB0C5-8E70-3028-3193-DE9B6FED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304D7B93-E37C-E5B8-991F-26FBF8F3A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3A6776A7-5E11-967E-353E-8321299EBF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873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Pink 2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0596" y="3442063"/>
            <a:ext cx="1221259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AFECE99-96E5-669F-6C01-36DF475757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0FCB6BD0-192B-BA28-D7ED-0679AA82F3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BEB78D9F-159B-8E52-3207-7607C4F63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3FDA2316-62F4-A3A7-E862-FCAD09289C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869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Orange 2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0596" y="3442063"/>
            <a:ext cx="1221259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1D4AC32-70D6-1C23-30FF-11680418E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C328BD28-3EF4-5DCE-0B08-C625AFC480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402BC801-4254-4F2E-47D0-0619B2D7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A2EBB133-7265-CE5C-B7D8-EEFF2DCAEE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946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Yellow 2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12191999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2DC32EE-FD15-5AAB-07B9-43BE4A8C08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8FC7D3B1-5F2F-D67C-9978-2CAC373F4E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729B1196-4181-FEB2-BE50-1CFC8C966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C56BA024-E3EE-B0DC-9B26-6167071A49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4041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4">
            <a:extLst>
              <a:ext uri="{FF2B5EF4-FFF2-40B4-BE49-F238E27FC236}">
                <a16:creationId xmlns:a16="http://schemas.microsoft.com/office/drawing/2014/main" id="{47F78BE9-3CF4-CD11-38F9-75547E0A6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038" y="3704633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48F50DD3-34E3-D3E3-98B3-0E1F3B966A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EECC342D-5518-EB6D-97CA-BEEDBD29CF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22C9E4FA-EA5E-6CF1-0E90-A59D8B9643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20E4D461-DC81-E65A-AC8B-A567FEEFF1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86072F-C9E0-499D-C497-64C41D12C6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906717"/>
            <a:ext cx="5311070" cy="355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BA7894B6-C349-8153-A741-EA989F5DC0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009A10FB-CB06-B644-D038-4C444D6CB8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6D133D70-8F66-A55C-7251-250BAA8494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0FB57078-00A0-B25F-F60E-39691B1DCE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1855296-5BDB-90D1-8D39-D65072FC0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EFAC425-51FA-8FCA-5129-0EFE39055B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2336185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052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609084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96E90484-5AD2-22D3-378E-2C79172B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B1FCF9D6-5C4A-272E-F71A-E125B690B8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59DC01F5-B670-6CF5-57D6-05160C9445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F9B7297B-4AA8-69D8-043C-62BB659F81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BD88A7F-C636-5F7C-F091-40B2AF501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1E71CD89-75D2-7265-BB5E-B07419390CE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7019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F7D749-65A2-4C89-5167-4EE4DCB92B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FE0DE128-2600-26AB-A274-1FDE0C08F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6230FF3E-2892-C67A-DB7F-F6AE5F0A86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EA19FB5B-2232-4C1D-FA02-561026B3FD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7" name="Título 14">
            <a:extLst>
              <a:ext uri="{FF2B5EF4-FFF2-40B4-BE49-F238E27FC236}">
                <a16:creationId xmlns:a16="http://schemas.microsoft.com/office/drawing/2014/main" id="{28F8F3C4-55E1-90EB-484C-B49E2F5CB7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AC1DDA61-3295-9DE6-5CB0-A774F9F1F9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2978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Marcador de texto 23">
            <a:extLst>
              <a:ext uri="{FF2B5EF4-FFF2-40B4-BE49-F238E27FC236}">
                <a16:creationId xmlns:a16="http://schemas.microsoft.com/office/drawing/2014/main" id="{9144D9CB-EE5F-F300-43BD-A09320A5AD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B076D192-1A68-0368-3024-AD15D66B124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50975" y="1437017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245F8FDF-9E56-4860-6A20-A37AEBFCCB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97148292-C67B-7183-9540-60257C589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56893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D81C4E9-A74D-E212-EFCC-3CCAE8CB8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0" name="Título 14">
            <a:extLst>
              <a:ext uri="{FF2B5EF4-FFF2-40B4-BE49-F238E27FC236}">
                <a16:creationId xmlns:a16="http://schemas.microsoft.com/office/drawing/2014/main" id="{987AFA22-9E69-46AC-ADFC-5E86697ED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D6E314AC-2FBE-26D9-057B-3E0FD710CE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146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D4F15DD-B16E-9831-D9E1-23F34DAE7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79EC635D-E044-6E07-0D1D-E298BAD01D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50975" y="1437017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880BBE2D-9B7C-B264-F162-7C58B4120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29D7FAFA-54D6-9783-1901-7AE2F0C8A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E6CABE60-0A4C-F836-BD5C-20757B346B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1214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BBD16048-0FFA-11D9-4805-7C352C7F9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85B10E4-5285-2B70-4CD5-7A4077F0E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0BDB3A95-86F4-D44B-A434-794F6461BE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50975" y="1437017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39939B76-AC52-5582-6103-20D4A858F3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6937C056-EB65-A990-01CE-79454C0D12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16525BFF-96B9-E8A1-3A3C-77182ED579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1759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_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rgbClr val="18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03BFF615-B09D-CC7D-AAFB-6C936BD22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FFD78302-DF74-8024-FBBF-DA678E66F1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7DD0D325-C03F-097D-0DFE-27EA0CE1B3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4DCBD76E-0EFB-4EE7-8A69-06C2C40B3F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0B62DB60-44B3-8018-ABAA-E7F3D66FA9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10817720-1B56-F0C7-1388-18B2CA989C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81E16886-5671-7397-1A68-7644307154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30B2125A-48E7-14FA-0BFE-9ABA27C79DE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50975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contenido 15">
            <a:extLst>
              <a:ext uri="{FF2B5EF4-FFF2-40B4-BE49-F238E27FC236}">
                <a16:creationId xmlns:a16="http://schemas.microsoft.com/office/drawing/2014/main" id="{10B59BAA-5945-8E0F-F91B-53B25861E5F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2083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rgbClr val="18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38"/>
            <a:ext cx="5412377" cy="41298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E365DBBA-02C3-7D9C-431C-C44778FF86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EF3E7137-1467-9CA9-B196-574BC3988C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3416A5DB-7D9F-7E92-99F5-EAB44F69F0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A10C0E2A-F25A-CA46-87A5-932AB8EB22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4D244073-E713-A2C0-0ECE-38ED478F11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91B9E0D8-0736-6FB8-8A44-C2627BF91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8DF3A84-9D42-3621-3DFB-943ED6EEE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E7E8BC52-FBCE-30F3-3424-8709026D9D0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contenido 15">
            <a:extLst>
              <a:ext uri="{FF2B5EF4-FFF2-40B4-BE49-F238E27FC236}">
                <a16:creationId xmlns:a16="http://schemas.microsoft.com/office/drawing/2014/main" id="{84257966-D968-CAC0-D216-7EDED9106B7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0363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98649C-FC8C-61F3-F13D-B53B035104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9810"/>
            <a:ext cx="1181100" cy="132972"/>
          </a:xfrm>
          <a:prstGeom prst="rect">
            <a:avLst/>
          </a:prstGeom>
        </p:spPr>
      </p:pic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41"/>
            <a:ext cx="5412377" cy="41298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EB8C8887-4351-F104-EFAA-991314E0C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F575274B-C138-2EB5-3694-53E9753578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803099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19F9E0F8-FEE4-C57F-5572-58F30DB9F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803099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1" name="Título 14">
            <a:extLst>
              <a:ext uri="{FF2B5EF4-FFF2-40B4-BE49-F238E27FC236}">
                <a16:creationId xmlns:a16="http://schemas.microsoft.com/office/drawing/2014/main" id="{31C91038-3562-CA69-0885-3B52D8739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4155FD3B-7D2D-E31F-D97C-C8502D0E70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D2540402-AA01-A907-2B22-4ACD9C4FF1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DAB2079-E263-F21C-CB9D-F4CA7CAC08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5061E4E5-BAE8-FDBF-BAE5-EFADB7EBAE0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contenido 15">
            <a:extLst>
              <a:ext uri="{FF2B5EF4-FFF2-40B4-BE49-F238E27FC236}">
                <a16:creationId xmlns:a16="http://schemas.microsoft.com/office/drawing/2014/main" id="{FA61601D-0C29-8503-3047-D67B753C9DA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8525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3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40"/>
            <a:ext cx="5412377" cy="4148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E3EB9CB8-B6B8-F471-75CD-684871B515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C0CF6DAA-299F-CE1D-16A9-7E94868C12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C6678910-A9DE-2435-4D33-40B37A3F0B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1" name="Título 14">
            <a:extLst>
              <a:ext uri="{FF2B5EF4-FFF2-40B4-BE49-F238E27FC236}">
                <a16:creationId xmlns:a16="http://schemas.microsoft.com/office/drawing/2014/main" id="{7A4C89CE-D4CA-B1F8-7465-4FF657746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8768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CEE41980-FB64-D9C2-E3CF-704EFAEDC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622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A3E76CA5-1A91-4DDD-0602-4E4F837294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3EFDD23-4E20-6AF4-1A51-9BBE2458B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09A73372-A02E-885A-D138-103E63BF0AF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contenido 15">
            <a:extLst>
              <a:ext uri="{FF2B5EF4-FFF2-40B4-BE49-F238E27FC236}">
                <a16:creationId xmlns:a16="http://schemas.microsoft.com/office/drawing/2014/main" id="{1AFD1A72-7460-61F3-E46A-4B884B632BB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0710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4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39"/>
            <a:ext cx="5412377" cy="4148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8EB908-4A8A-6922-9FDF-D7CA1D613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7" name="Marcador de texto 23">
            <a:extLst>
              <a:ext uri="{FF2B5EF4-FFF2-40B4-BE49-F238E27FC236}">
                <a16:creationId xmlns:a16="http://schemas.microsoft.com/office/drawing/2014/main" id="{420EB451-1EB2-C255-A4A0-810EE2C875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20EC7FCB-AA32-F2D8-2884-00DCAF9CEC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7B801125-2EC0-419F-2907-96D91C1AAE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4" name="Título 14">
            <a:extLst>
              <a:ext uri="{FF2B5EF4-FFF2-40B4-BE49-F238E27FC236}">
                <a16:creationId xmlns:a16="http://schemas.microsoft.com/office/drawing/2014/main" id="{2193E17B-FAFE-4469-DEA9-A23A34CEA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8768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AB3927B5-9B72-43D4-69AC-9499B6ED9F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622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26" name="Marcador de texto 19">
            <a:extLst>
              <a:ext uri="{FF2B5EF4-FFF2-40B4-BE49-F238E27FC236}">
                <a16:creationId xmlns:a16="http://schemas.microsoft.com/office/drawing/2014/main" id="{99BB583A-3B82-A158-ACA5-7B8913BAC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7" name="Marcador de contenido 15">
            <a:extLst>
              <a:ext uri="{FF2B5EF4-FFF2-40B4-BE49-F238E27FC236}">
                <a16:creationId xmlns:a16="http://schemas.microsoft.com/office/drawing/2014/main" id="{319EE7D1-C290-FC04-FCD4-C0F2A1700D8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8" name="Marcador de contenido 15">
            <a:extLst>
              <a:ext uri="{FF2B5EF4-FFF2-40B4-BE49-F238E27FC236}">
                <a16:creationId xmlns:a16="http://schemas.microsoft.com/office/drawing/2014/main" id="{9ADD039B-9275-B3ED-E7CE-3480F8D95B9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72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CEF5CD1E-265D-6601-6081-3276A2E5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9235EC4A-FA7C-AD4A-033D-F5357C157C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</a:p>
          <a:p>
            <a:pPr lvl="0"/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adispiscing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BA8EECEF-C213-16E6-43F2-CD08020924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7FA442C5-E4EC-689E-BB45-36BDC2FEF6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F762692-116F-26D3-A418-6FF6F81FA9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C1C6435-AA42-52E4-A350-7090D7EE1F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2331619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443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5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39"/>
            <a:ext cx="5412377" cy="41298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2D555E4B-877D-6BF7-4FF5-8307A9A002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BA388F00-FCC8-421D-33A3-AC81918EDA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898323AF-9700-0583-E67B-D60534B14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E061DDB1-1922-2AD6-7E15-2740E1690E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C5A6F426-D295-9A33-D51A-818FBC3AC8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F016CE30-5A0A-2ED5-D3E6-24C7A04F10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9152207-3EF3-FC43-3617-A6B002A8A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B09D07A8-C661-E8BE-D53F-11CA281772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contenido 15">
            <a:extLst>
              <a:ext uri="{FF2B5EF4-FFF2-40B4-BE49-F238E27FC236}">
                <a16:creationId xmlns:a16="http://schemas.microsoft.com/office/drawing/2014/main" id="{03876355-3F3F-BEEC-84ED-588D6B23939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7273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rgbClr val="18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D5BB0420-D278-1948-53AF-90F5998452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CAB53C4D-0038-7AFB-4074-C74CB59FBC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3" name="Título 14">
            <a:extLst>
              <a:ext uri="{FF2B5EF4-FFF2-40B4-BE49-F238E27FC236}">
                <a16:creationId xmlns:a16="http://schemas.microsoft.com/office/drawing/2014/main" id="{7A7978E1-5748-2718-6D74-D895F4835A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038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371F9E9D-7EAB-02CC-98DC-7946EFA888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632C4724-CE91-4804-D2FE-3F7C75AE6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B3B136D-8CAD-B07F-637A-A014EAB4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558E6D0-E3B0-F806-A756-A034783480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7398088D-59E7-9AA0-B238-80B96CA46A7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68316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31D487DF-3D00-1E79-7309-21BA3A3C51D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62280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042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7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937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n-lt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9B31BECB-3B35-FCAC-E22D-45DD2B083D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E2F0DFB3-A5AC-4D73-8AAA-CBCE13FF1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Título 14">
            <a:extLst>
              <a:ext uri="{FF2B5EF4-FFF2-40B4-BE49-F238E27FC236}">
                <a16:creationId xmlns:a16="http://schemas.microsoft.com/office/drawing/2014/main" id="{62157E18-F621-B88B-EF1A-1063F20A77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E9267F60-E7EF-C803-23AA-231CAD1EEC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8A2D030A-AD9A-307F-A77B-1014CCF70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5A4B241-CEB8-F447-CC13-532E95CABA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contenido 15">
            <a:extLst>
              <a:ext uri="{FF2B5EF4-FFF2-40B4-BE49-F238E27FC236}">
                <a16:creationId xmlns:a16="http://schemas.microsoft.com/office/drawing/2014/main" id="{D3126ACB-7CC5-45C8-5455-7A3FC48B901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65046D59-7FD7-B206-4BC8-7E97ED4DEE9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7412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8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47110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0715F59-EE64-7676-8BAE-38973F03D4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AAD0080D-929D-BCD8-E06D-1730D84E7E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1B47E0D9-3123-FB80-47A1-D4E3726912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EB7614A9-EC4E-6D5D-A9CA-E0AF129BDD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29" name="Título 14">
            <a:extLst>
              <a:ext uri="{FF2B5EF4-FFF2-40B4-BE49-F238E27FC236}">
                <a16:creationId xmlns:a16="http://schemas.microsoft.com/office/drawing/2014/main" id="{35DBD12C-45CD-E1BA-FF36-531FB8DE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30" name="Marcador de texto 15">
            <a:extLst>
              <a:ext uri="{FF2B5EF4-FFF2-40B4-BE49-F238E27FC236}">
                <a16:creationId xmlns:a16="http://schemas.microsoft.com/office/drawing/2014/main" id="{37B6DAB2-9523-5DE7-CE85-ED6E2F9427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1" name="Marcador de contenido 15">
            <a:extLst>
              <a:ext uri="{FF2B5EF4-FFF2-40B4-BE49-F238E27FC236}">
                <a16:creationId xmlns:a16="http://schemas.microsoft.com/office/drawing/2014/main" id="{84A365EA-6A5F-07D6-B1DA-F4173FC6F3F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2" name="Marcador de contenido 15">
            <a:extLst>
              <a:ext uri="{FF2B5EF4-FFF2-40B4-BE49-F238E27FC236}">
                <a16:creationId xmlns:a16="http://schemas.microsoft.com/office/drawing/2014/main" id="{097246AB-63CB-EE3F-2C25-3A48DABCBAE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9168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9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2AE5AAD1-28D3-FBA3-C838-218283FC4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DE4BEF2-EC99-EC54-C286-AB3175AE0A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CE9FE3DF-9EB0-BC37-4698-8C50E45DED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C687AD7-5E74-3F59-C6B4-249FD6F68C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A09E55CC-2058-3B82-074E-C55796009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648FC0B0-77FC-B501-9480-734B37356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contenido 15">
            <a:extLst>
              <a:ext uri="{FF2B5EF4-FFF2-40B4-BE49-F238E27FC236}">
                <a16:creationId xmlns:a16="http://schemas.microsoft.com/office/drawing/2014/main" id="{78173BDA-4FCB-9B63-C0B7-C904E608C3F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contenido 15">
            <a:extLst>
              <a:ext uri="{FF2B5EF4-FFF2-40B4-BE49-F238E27FC236}">
                <a16:creationId xmlns:a16="http://schemas.microsoft.com/office/drawing/2014/main" id="{422C8087-83C1-D469-1EFD-27BC821E937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259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10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92C7A326-65C3-AC07-C527-A96375D2BD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038A8A47-ED07-64C9-6B9E-EBE9AF3E27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Título 14">
            <a:extLst>
              <a:ext uri="{FF2B5EF4-FFF2-40B4-BE49-F238E27FC236}">
                <a16:creationId xmlns:a16="http://schemas.microsoft.com/office/drawing/2014/main" id="{955DCFBC-D076-1098-E20B-2CD3B8239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C90B8BBB-1626-27A8-3E65-9758D40009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0FECCC3A-42A9-5EB7-3B62-A59788D56B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51FD10A-F2A7-824F-579E-76886210A5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contenido 15">
            <a:extLst>
              <a:ext uri="{FF2B5EF4-FFF2-40B4-BE49-F238E27FC236}">
                <a16:creationId xmlns:a16="http://schemas.microsoft.com/office/drawing/2014/main" id="{6EABC03A-EC48-0D67-DB57-938266FC779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6D78266F-695D-39AB-F08D-0AAB7A82E13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2924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CD1F10B6-52B2-5D76-C9CF-F6C828359C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CCFD8376-B288-F2FD-F1C1-B4D268298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6110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909064C4-DC3F-435B-B0FD-2E62DD86E6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6110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E95FFE2-2650-098B-8ABB-75C83E4801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110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555D9B6E-632C-D835-DB19-16965C387D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298AD17-964F-9F57-BE09-9A9DC2BBE7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contenido 15">
            <a:extLst>
              <a:ext uri="{FF2B5EF4-FFF2-40B4-BE49-F238E27FC236}">
                <a16:creationId xmlns:a16="http://schemas.microsoft.com/office/drawing/2014/main" id="{2E22C436-6F3D-BA4A-7DA8-170FD337DFC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06110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AD0179B5-004E-C721-2240-63464303BF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05508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2F45D935-9C1B-1AD8-F8C7-AD5264ACEDD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05508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982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4">
            <a:extLst>
              <a:ext uri="{FF2B5EF4-FFF2-40B4-BE49-F238E27FC236}">
                <a16:creationId xmlns:a16="http://schemas.microsoft.com/office/drawing/2014/main" id="{9BB85D4B-B178-12EB-97CA-39721261F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3324225" cy="685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D103427B-FE11-BE4F-383C-B509DB828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5EF373E2-1BBA-CB36-3DBD-C1CFEB32A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6D02BD0-4683-016D-51D6-F2E2931581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35CD1BA4-7D61-DCA8-AAA7-C9254BB28F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6110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F746CC35-A2F5-E027-0A61-FE61C55AF9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6110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066D4AC1-335B-AEDA-7B03-6E6BCB6C97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110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C9DAB4B5-7476-C9BD-FB88-195E20A3162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06110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C2453F6A-3379-9561-B3FC-3E0B4E1199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05508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4" name="Marcador de contenido 15">
            <a:extLst>
              <a:ext uri="{FF2B5EF4-FFF2-40B4-BE49-F238E27FC236}">
                <a16:creationId xmlns:a16="http://schemas.microsoft.com/office/drawing/2014/main" id="{AEF79704-E789-7EE9-3C69-A36CA4C6137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05508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81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6845BE95-F1AC-393F-46D0-488688E51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FB1FE1E1-113F-F9A8-F662-C7E8F238F6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BF56194-09A1-E8CD-AD02-CB81EC354E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B282129C-AEDF-A3C4-3FBE-3F86F6CA36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0999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2E126537-1792-4C2C-B7A8-7B330A4BF1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0999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51FCC936-4B59-74A5-FEE1-DB1C6AC2E8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0999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3768AF5D-9F07-8658-3A8C-056092D60A0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370999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3969B24A-647D-2946-5DB5-AAC4899FDC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70397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4" name="Marcador de contenido 15">
            <a:extLst>
              <a:ext uri="{FF2B5EF4-FFF2-40B4-BE49-F238E27FC236}">
                <a16:creationId xmlns:a16="http://schemas.microsoft.com/office/drawing/2014/main" id="{0F75B14D-1783-CAF2-BA91-FBF345F7F38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370397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593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with illustra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F6D55811-0662-0947-34B7-18B12AFF0B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DEEAB413-4505-6774-1E70-EE135CF3C4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67775" y="1"/>
            <a:ext cx="3324225" cy="685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9B094EE5-B839-8562-7FFB-223240B9E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D7FD74-21B9-B543-58E8-E8098E64EA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Título 14">
            <a:extLst>
              <a:ext uri="{FF2B5EF4-FFF2-40B4-BE49-F238E27FC236}">
                <a16:creationId xmlns:a16="http://schemas.microsoft.com/office/drawing/2014/main" id="{4824E2B8-B8B8-2ED1-EC56-830FBF9E8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0999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BF9172AC-A2F9-DD71-9D94-917D8620BE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0999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38654228-8535-07A3-D184-1D97C22290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0999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9" name="Marcador de contenido 15">
            <a:extLst>
              <a:ext uri="{FF2B5EF4-FFF2-40B4-BE49-F238E27FC236}">
                <a16:creationId xmlns:a16="http://schemas.microsoft.com/office/drawing/2014/main" id="{241794E4-1356-6D70-98A1-734CC87A55D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370999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7E480F26-9A79-045A-8159-F11C865300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70397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8046CD85-B04E-1793-4D18-46CACF59CC9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370397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83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6C028E17-2978-11C6-6C2E-E98588D8C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B87BFA3C-2289-8F5B-EF2F-24200F75EB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8" name="Marcador de texto 19">
            <a:extLst>
              <a:ext uri="{FF2B5EF4-FFF2-40B4-BE49-F238E27FC236}">
                <a16:creationId xmlns:a16="http://schemas.microsoft.com/office/drawing/2014/main" id="{43054653-869B-99F9-8393-72E4A76841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9" name="Marcador de texto 23">
            <a:extLst>
              <a:ext uri="{FF2B5EF4-FFF2-40B4-BE49-F238E27FC236}">
                <a16:creationId xmlns:a16="http://schemas.microsoft.com/office/drawing/2014/main" id="{0B7ABF8B-4924-CA3A-CE49-8DF629FD4A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086C9644-67CF-24EB-9CF5-494A935E84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FD251189-B795-DED4-D706-A12B036FE5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1950758"/>
            <a:ext cx="2310407" cy="5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04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7944049D-0EFC-B7E6-3AE2-DA938D168D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14A1F623-7845-9313-482E-397AC2BF47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446" y="2346172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08303750-1291-ABBC-D304-F8047A1E3A9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08996" y="2346172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FAF00D8B-AB95-6428-21FD-5434A23B72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3835" y="2346172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CF9A2B05-62C1-F0A2-9F7E-7B1AD9E6AD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F87344F-1D6D-CA89-43A5-8A08ED218C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F1A8D2FD-7F95-D0DA-F68F-F836C36C4EB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446" y="1866164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7FCCA865-B3CD-1D4F-5ABB-EDC3CFBC9ED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83348" y="1866164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4" name="Marcador de texto 19">
            <a:extLst>
              <a:ext uri="{FF2B5EF4-FFF2-40B4-BE49-F238E27FC236}">
                <a16:creationId xmlns:a16="http://schemas.microsoft.com/office/drawing/2014/main" id="{ED413ED3-CD57-EB59-4468-980CCF0D1C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08996" y="1866164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64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with illust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4F2A0532-1468-92FE-FF66-ED07215CA6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20746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0482CCF7-F324-5DB7-77E2-5A2DD7276C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65358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5" name="Marcador de posición de imagen 4">
            <a:extLst>
              <a:ext uri="{FF2B5EF4-FFF2-40B4-BE49-F238E27FC236}">
                <a16:creationId xmlns:a16="http://schemas.microsoft.com/office/drawing/2014/main" id="{178AC27B-F318-FF58-9C69-8EEEB9F2698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3404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B7E5B217-683A-AC70-97AC-B1A0E04DBE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E4A16877-7122-FC8A-0958-1802EE9026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08446" y="2969554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671C802-171E-D0BE-6D3B-C008CC5E4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08996" y="2969554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59D9548C-DE60-3A7D-DDFE-4F9441715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3835" y="2969554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FB065863-1516-8757-5658-8DEA9411B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7086DB4-3312-6857-D42C-9704E234D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B52A1AAD-AFE1-34A6-45C7-165C3AF779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446" y="2503868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02103023-0102-E3BC-D707-20E65B2680C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3348" y="2503868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6" name="Marcador de texto 19">
            <a:extLst>
              <a:ext uri="{FF2B5EF4-FFF2-40B4-BE49-F238E27FC236}">
                <a16:creationId xmlns:a16="http://schemas.microsoft.com/office/drawing/2014/main" id="{C5290202-3285-EA53-4FC0-F3B5390BA7D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708996" y="2503868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04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5FFDD8F0-858D-4907-0B65-4D5B78DA8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8B94D6BB-49FD-1859-6DC1-755305BF47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32958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BE83A95E-90CB-A9CF-64C4-8D2516DED5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30372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1C11C206-2922-F228-0078-8BE1B768716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3239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F1EE0885-10E7-5417-E449-B21C6156E68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4065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78FE2EA2-A1AA-A9D3-02B6-154C4CE244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8ED6F248-8041-7485-BF6F-72EF6CF8F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692DB965-5CB8-B4FD-0600-D743389379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32958" y="1880951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19">
            <a:extLst>
              <a:ext uri="{FF2B5EF4-FFF2-40B4-BE49-F238E27FC236}">
                <a16:creationId xmlns:a16="http://schemas.microsoft.com/office/drawing/2014/main" id="{D353DD3A-068C-6EA5-96E4-6B93B00BB0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30372" y="1888742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196C9B0F-EA7E-C747-A594-DFA4F4761B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5544" y="1888742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E5FD3B49-0BCF-2A82-717D-7B55046BAB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94065" y="1880951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129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s with illustrarion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5FFDD8F0-858D-4907-0B65-4D5B78DA8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8B94D6BB-49FD-1859-6DC1-755305BF47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32958" y="2969553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BE83A95E-90CB-A9CF-64C4-8D2516DED5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30372" y="2969554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1C11C206-2922-F228-0078-8BE1B768716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3239" y="2969553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F1EE0885-10E7-5417-E449-B21C6156E68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4065" y="2969553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51C0034C-165C-ADA1-02EE-5FEE72A5591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40803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F8B08E07-32A9-36DE-1C66-BCFFBF1C207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39783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8C0FB695-D9CD-66FD-5494-F2DE6B1ADA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38763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93AB057B-5BFB-F3DE-0B20-3C58A311D6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104495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3" name="Marcador de texto 19">
            <a:extLst>
              <a:ext uri="{FF2B5EF4-FFF2-40B4-BE49-F238E27FC236}">
                <a16:creationId xmlns:a16="http://schemas.microsoft.com/office/drawing/2014/main" id="{21AD94CE-A65B-AA1F-78D2-8B66B4C5C1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6820E975-7E90-BFBE-4F31-3A724C6A80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18A25AF6-99F8-CADE-B9F9-BCE2A8CD848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32958" y="2507480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1AEA40E3-0E4E-F57E-3A8B-5CEC1708509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30372" y="2515271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F7CEC4FB-000F-2F27-E170-3CC210FF4A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5544" y="2515271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6" name="Marcador de texto 19">
            <a:extLst>
              <a:ext uri="{FF2B5EF4-FFF2-40B4-BE49-F238E27FC236}">
                <a16:creationId xmlns:a16="http://schemas.microsoft.com/office/drawing/2014/main" id="{DDE70E63-F517-7F93-9162-8B8473088F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694065" y="2507480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21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fig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22C9E4FA-EA5E-6CF1-0E90-A59D8B9643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20E4D461-DC81-E65A-AC8B-A567FEEFF1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Título 14">
            <a:extLst>
              <a:ext uri="{FF2B5EF4-FFF2-40B4-BE49-F238E27FC236}">
                <a16:creationId xmlns:a16="http://schemas.microsoft.com/office/drawing/2014/main" id="{3F403482-0EDE-A95B-D52C-63C4CF19F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95176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C28F9FC9-28DE-E274-0397-05E0AEADD6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1537" y="2716612"/>
            <a:ext cx="3852543" cy="252040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8A1E233-A517-9FD6-C3E6-8405F893B3A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7179" y="2227033"/>
            <a:ext cx="3914775" cy="40798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  <a:lvl6pPr>
              <a:defRPr>
                <a:solidFill>
                  <a:srgbClr val="181232"/>
                </a:solidFill>
              </a:defRPr>
            </a:lvl6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abla 11">
            <a:extLst>
              <a:ext uri="{FF2B5EF4-FFF2-40B4-BE49-F238E27FC236}">
                <a16:creationId xmlns:a16="http://schemas.microsoft.com/office/drawing/2014/main" id="{2AD42E0D-04B8-75E0-460C-B9821A2FDEC2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5" y="1497013"/>
            <a:ext cx="4284663" cy="4479925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3585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 with single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22C9E4FA-EA5E-6CF1-0E90-A59D8B9643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20E4D461-DC81-E65A-AC8B-A567FEEFF1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Título 14">
            <a:extLst>
              <a:ext uri="{FF2B5EF4-FFF2-40B4-BE49-F238E27FC236}">
                <a16:creationId xmlns:a16="http://schemas.microsoft.com/office/drawing/2014/main" id="{3F403482-0EDE-A95B-D52C-63C4CF19F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760571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abla 11">
            <a:extLst>
              <a:ext uri="{FF2B5EF4-FFF2-40B4-BE49-F238E27FC236}">
                <a16:creationId xmlns:a16="http://schemas.microsoft.com/office/drawing/2014/main" id="{2AD42E0D-04B8-75E0-460C-B9821A2FDEC2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6" y="1214383"/>
            <a:ext cx="3536660" cy="4272019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abla 11">
            <a:extLst>
              <a:ext uri="{FF2B5EF4-FFF2-40B4-BE49-F238E27FC236}">
                <a16:creationId xmlns:a16="http://schemas.microsoft.com/office/drawing/2014/main" id="{A3B3D3FD-6F65-9673-2D48-BC9DA847FE0A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5734801" y="1214382"/>
            <a:ext cx="3536660" cy="4272019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3B9F7CC8-29F5-A27D-0B0E-D98A50775C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707899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121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figure/illust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2" name="Marcador de tabla 11">
            <a:extLst>
              <a:ext uri="{FF2B5EF4-FFF2-40B4-BE49-F238E27FC236}">
                <a16:creationId xmlns:a16="http://schemas.microsoft.com/office/drawing/2014/main" id="{2AD42E0D-04B8-75E0-460C-B9821A2FDEC2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6" y="1214383"/>
            <a:ext cx="3536660" cy="4272019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1FFE4BD4-4C6B-F8D7-4C9C-2900361ED92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09106" y="1215949"/>
            <a:ext cx="3536950" cy="4271962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3843611D-94C0-8B2F-35D1-DF453C5B57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749E17B7-7BE1-AED6-268E-966C9D3D36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8AD081A5-43B5-5872-A640-6E6866B74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760571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CF3A61AA-913F-FA01-5822-F213561E7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707899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7672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big fig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4">
            <a:extLst>
              <a:ext uri="{FF2B5EF4-FFF2-40B4-BE49-F238E27FC236}">
                <a16:creationId xmlns:a16="http://schemas.microsoft.com/office/drawing/2014/main" id="{BFA4B3FC-E391-9058-7002-86E45233E0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95176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6BA08DE3-9628-DACE-B1B8-6DEAC7ED39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50976" y="5110598"/>
            <a:ext cx="8014447" cy="110894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</a:p>
        </p:txBody>
      </p:sp>
      <p:sp>
        <p:nvSpPr>
          <p:cNvPr id="9" name="Marcador de tabla 11">
            <a:extLst>
              <a:ext uri="{FF2B5EF4-FFF2-40B4-BE49-F238E27FC236}">
                <a16:creationId xmlns:a16="http://schemas.microsoft.com/office/drawing/2014/main" id="{853A8590-2652-530D-036C-AC36C16F6085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6" y="1421369"/>
            <a:ext cx="8014447" cy="3582764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223A4171-AE94-52C4-A230-1167CCC920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BC77BD08-79E6-23A9-ADB3-32980A6A8A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970715A-DD88-53E8-33EA-8363631B45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3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ch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1578" y="271956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CE6E483-EC1A-C850-B0DB-9F13CF1C11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21578" y="2209104"/>
            <a:ext cx="3914775" cy="40798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  <a:lvl6pPr>
              <a:defRPr>
                <a:solidFill>
                  <a:srgbClr val="181232"/>
                </a:solidFill>
              </a:defRPr>
            </a:lvl6pPr>
          </a:lstStyle>
          <a:p>
            <a:pPr lvl="0"/>
            <a:r>
              <a:rPr lang="es-ES" err="1"/>
              <a:t>Heading</a:t>
            </a:r>
            <a:r>
              <a:rPr lang="es-ES"/>
              <a:t> 3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60586" y="1282700"/>
            <a:ext cx="5367277" cy="4768850"/>
          </a:xfrm>
        </p:spPr>
        <p:txBody>
          <a:bodyPr/>
          <a:lstStyle>
            <a:lvl1pPr>
              <a:defRPr>
                <a:solidFill>
                  <a:srgbClr val="18123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5A3154C1-D898-6372-7981-2A3EDB3F4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6806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29295" y="4818437"/>
            <a:ext cx="3640974" cy="10835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29295" y="1191260"/>
            <a:ext cx="3640974" cy="3480493"/>
          </a:xfrm>
        </p:spPr>
        <p:txBody>
          <a:bodyPr/>
          <a:lstStyle>
            <a:lvl1pPr>
              <a:defRPr>
                <a:solidFill>
                  <a:srgbClr val="18123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72A7E7A9-B2EB-AD30-BFC5-E44B26D11F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3324" y="4818437"/>
            <a:ext cx="3640974" cy="10835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4" name="Marcador de gráfico 11">
            <a:extLst>
              <a:ext uri="{FF2B5EF4-FFF2-40B4-BE49-F238E27FC236}">
                <a16:creationId xmlns:a16="http://schemas.microsoft.com/office/drawing/2014/main" id="{A638771C-77A2-395D-1C4C-A5F9446A0FC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03324" y="1191260"/>
            <a:ext cx="3640974" cy="3480493"/>
          </a:xfrm>
        </p:spPr>
        <p:txBody>
          <a:bodyPr/>
          <a:lstStyle>
            <a:lvl1pPr>
              <a:defRPr>
                <a:solidFill>
                  <a:srgbClr val="18123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F0051363-76D9-8719-F060-147B3809F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blue_1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Título 14">
            <a:extLst>
              <a:ext uri="{FF2B5EF4-FFF2-40B4-BE49-F238E27FC236}">
                <a16:creationId xmlns:a16="http://schemas.microsoft.com/office/drawing/2014/main" id="{0A0A169F-C6AB-09F7-36C7-D10FE61A3A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E81969C1-553C-7002-42B3-6CB4A78F7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</a:p>
          <a:p>
            <a:pPr lvl="0"/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adispiscing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85048E82-1902-5785-07BE-8EFA021D51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BC860B79-7E9D-EEC7-9BFD-EC2C4C2C4E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90FA8D-E296-9FB9-CA51-F6F3730B3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8B4B1F6-8489-4870-6E3D-538A15382D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2331619"/>
            <a:ext cx="2675256" cy="3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216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figur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60586" y="1199573"/>
            <a:ext cx="4091821" cy="4120573"/>
          </a:xfrm>
        </p:spPr>
        <p:txBody>
          <a:bodyPr/>
          <a:lstStyle>
            <a:lvl1pPr>
              <a:defRPr>
                <a:solidFill>
                  <a:srgbClr val="18123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0" name="Marcador de tabla 9">
            <a:extLst>
              <a:ext uri="{FF2B5EF4-FFF2-40B4-BE49-F238E27FC236}">
                <a16:creationId xmlns:a16="http://schemas.microsoft.com/office/drawing/2014/main" id="{3182076C-4770-B5AA-E825-81E12A114B5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6517669" y="1199631"/>
            <a:ext cx="4092575" cy="41211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1" name="Título 14">
            <a:extLst>
              <a:ext uri="{FF2B5EF4-FFF2-40B4-BE49-F238E27FC236}">
                <a16:creationId xmlns:a16="http://schemas.microsoft.com/office/drawing/2014/main" id="{92BA0ED9-BE9C-1A81-B4E7-65E4CDC5B3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394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illustration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60586" y="1199573"/>
            <a:ext cx="4091821" cy="4120573"/>
          </a:xfrm>
        </p:spPr>
        <p:txBody>
          <a:bodyPr/>
          <a:lstStyle>
            <a:lvl1pPr>
              <a:defRPr>
                <a:solidFill>
                  <a:srgbClr val="181232"/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Título 14">
            <a:extLst>
              <a:ext uri="{FF2B5EF4-FFF2-40B4-BE49-F238E27FC236}">
                <a16:creationId xmlns:a16="http://schemas.microsoft.com/office/drawing/2014/main" id="{92BA0ED9-BE9C-1A81-B4E7-65E4CDC5B3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2EA088-BEAD-97E6-30F6-7B16059187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08750" y="1208463"/>
            <a:ext cx="4092575" cy="411956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6791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SmartArt Ch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1578" y="271956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CE6E483-EC1A-C850-B0DB-9F13CF1C11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21578" y="2209104"/>
            <a:ext cx="3914775" cy="40798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  <a:lvl6pPr>
              <a:defRPr>
                <a:solidFill>
                  <a:srgbClr val="181232"/>
                </a:solidFill>
              </a:defRPr>
            </a:lvl6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5A3154C1-D898-6372-7981-2A3EDB3F4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SmartArt 3">
            <a:extLst>
              <a:ext uri="{FF2B5EF4-FFF2-40B4-BE49-F238E27FC236}">
                <a16:creationId xmlns:a16="http://schemas.microsoft.com/office/drawing/2014/main" id="{3469D397-33A9-42DF-A3FA-AC4AEEBC1D20}"/>
              </a:ext>
            </a:extLst>
          </p:cNvPr>
          <p:cNvSpPr>
            <a:spLocks noGrp="1"/>
          </p:cNvSpPr>
          <p:nvPr>
            <p:ph type="dgm" sz="quarter" idx="26"/>
          </p:nvPr>
        </p:nvSpPr>
        <p:spPr>
          <a:xfrm>
            <a:off x="1660586" y="1301680"/>
            <a:ext cx="5367338" cy="47688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027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wo SmartArt Charts with single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4F493941-0966-126A-845A-3F9943B94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SmartArt 4">
            <a:extLst>
              <a:ext uri="{FF2B5EF4-FFF2-40B4-BE49-F238E27FC236}">
                <a16:creationId xmlns:a16="http://schemas.microsoft.com/office/drawing/2014/main" id="{808096A9-C193-03F2-0CE6-1499D3F34457}"/>
              </a:ext>
            </a:extLst>
          </p:cNvPr>
          <p:cNvSpPr>
            <a:spLocks noGrp="1"/>
          </p:cNvSpPr>
          <p:nvPr>
            <p:ph type="dgm" sz="quarter" idx="27"/>
          </p:nvPr>
        </p:nvSpPr>
        <p:spPr>
          <a:xfrm>
            <a:off x="1660525" y="1219199"/>
            <a:ext cx="4092575" cy="4119563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Marcador de SmartArt 10">
            <a:extLst>
              <a:ext uri="{FF2B5EF4-FFF2-40B4-BE49-F238E27FC236}">
                <a16:creationId xmlns:a16="http://schemas.microsoft.com/office/drawing/2014/main" id="{D8145D26-C51F-FAB6-739F-73B39B007F08}"/>
              </a:ext>
            </a:extLst>
          </p:cNvPr>
          <p:cNvSpPr>
            <a:spLocks noGrp="1"/>
          </p:cNvSpPr>
          <p:nvPr>
            <p:ph type="dgm" sz="quarter" idx="28"/>
          </p:nvPr>
        </p:nvSpPr>
        <p:spPr>
          <a:xfrm>
            <a:off x="6284913" y="1181188"/>
            <a:ext cx="4092575" cy="411956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1731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wo SmartArt Charts with single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4F493941-0966-126A-845A-3F9943B94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SmartArt 4">
            <a:extLst>
              <a:ext uri="{FF2B5EF4-FFF2-40B4-BE49-F238E27FC236}">
                <a16:creationId xmlns:a16="http://schemas.microsoft.com/office/drawing/2014/main" id="{808096A9-C193-03F2-0CE6-1499D3F34457}"/>
              </a:ext>
            </a:extLst>
          </p:cNvPr>
          <p:cNvSpPr>
            <a:spLocks noGrp="1"/>
          </p:cNvSpPr>
          <p:nvPr>
            <p:ph type="dgm" sz="quarter" idx="27"/>
          </p:nvPr>
        </p:nvSpPr>
        <p:spPr>
          <a:xfrm>
            <a:off x="1660525" y="1219199"/>
            <a:ext cx="4092575" cy="4119563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Marcador de SmartArt 10">
            <a:extLst>
              <a:ext uri="{FF2B5EF4-FFF2-40B4-BE49-F238E27FC236}">
                <a16:creationId xmlns:a16="http://schemas.microsoft.com/office/drawing/2014/main" id="{D8145D26-C51F-FAB6-739F-73B39B007F08}"/>
              </a:ext>
            </a:extLst>
          </p:cNvPr>
          <p:cNvSpPr>
            <a:spLocks noGrp="1"/>
          </p:cNvSpPr>
          <p:nvPr>
            <p:ph type="dgm" sz="quarter" idx="28"/>
          </p:nvPr>
        </p:nvSpPr>
        <p:spPr>
          <a:xfrm>
            <a:off x="6284913" y="1181188"/>
            <a:ext cx="4092575" cy="411956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5299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74C2C5B6-2D26-E11C-D779-4C97DC6A20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2EF952-38D7-0C52-1CDB-E2C97CBCC86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C7F7D749-65A2-4C89-5167-4EE4DCB92B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EA19FB5B-2232-4C1D-FA02-561026B3FD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651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A6201F6-F39B-49EF-6706-72E9617C79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470394"/>
            <a:ext cx="2294288" cy="5564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CBB121-B31D-797D-1F85-59AC10717481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181232"/>
                </a:solidFill>
                <a:latin typeface="+mn-lt"/>
              </a:rPr>
              <a:t>Spain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Italy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States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Morocco</a:t>
            </a:r>
            <a:endParaRPr lang="es-ES" sz="1400" dirty="0">
              <a:solidFill>
                <a:srgbClr val="181232"/>
              </a:solidFill>
              <a:latin typeface="+mn-lt"/>
            </a:endParaRPr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225BAA77-DBCA-2C97-6273-B818C5DE0D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>
                <a:effectLst/>
              </a:rPr>
              <a:t>Tel: +34 000 000 000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Email: example@knowmadmood.com</a:t>
            </a:r>
            <a:br>
              <a:rPr lang="es-ES" dirty="0">
                <a:effectLst/>
              </a:rPr>
            </a:br>
            <a:r>
              <a:rPr lang="es-ES" dirty="0" err="1">
                <a:effectLst/>
              </a:rPr>
              <a:t>Direction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Example</a:t>
            </a:r>
            <a:r>
              <a:rPr lang="es-ES" dirty="0">
                <a:effectLst/>
              </a:rPr>
              <a:t> 18 - EXAM </a:t>
            </a:r>
            <a:r>
              <a:rPr lang="es-ES" dirty="0" err="1">
                <a:effectLst/>
              </a:rPr>
              <a:t>Spain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DBCF26-36A0-3485-01AF-695C0783F829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rgbClr val="181232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rgbClr val="181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895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08FEB72-80A8-9584-B5C1-4FE11EFF1C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975" y="2730411"/>
            <a:ext cx="2509350" cy="34127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F0BF05-371C-4050-BA7E-94E77F809EFF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181232"/>
                </a:solidFill>
                <a:latin typeface="+mn-lt"/>
              </a:rPr>
              <a:t>Spain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Italy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States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Morocco</a:t>
            </a:r>
            <a:endParaRPr lang="es-ES" sz="1400" dirty="0">
              <a:solidFill>
                <a:srgbClr val="181232"/>
              </a:solidFill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F3C77-8B21-0BB6-1B72-3435DC2D75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>
                <a:effectLst/>
              </a:rPr>
              <a:t>Tel: +34 000 000 000</a:t>
            </a:r>
            <a:br>
              <a:rPr lang="es-ES">
                <a:effectLst/>
              </a:rPr>
            </a:br>
            <a:r>
              <a:rPr lang="es-ES">
                <a:effectLst/>
              </a:rPr>
              <a:t>Email: </a:t>
            </a:r>
            <a:r>
              <a:rPr lang="es-ES" err="1">
                <a:effectLst/>
              </a:rPr>
              <a:t>example@knowmadmood.com</a:t>
            </a:r>
            <a:br>
              <a:rPr lang="es-ES">
                <a:effectLst/>
              </a:rPr>
            </a:br>
            <a:r>
              <a:rPr lang="es-ES" err="1">
                <a:effectLst/>
              </a:rPr>
              <a:t>Direction</a:t>
            </a:r>
            <a:r>
              <a:rPr lang="es-ES">
                <a:effectLst/>
              </a:rPr>
              <a:t>: </a:t>
            </a:r>
            <a:r>
              <a:rPr lang="es-ES" err="1">
                <a:effectLst/>
              </a:rPr>
              <a:t>Example</a:t>
            </a:r>
            <a:r>
              <a:rPr lang="es-ES">
                <a:effectLst/>
              </a:rPr>
              <a:t> 18 - EXAM </a:t>
            </a:r>
            <a:r>
              <a:rPr lang="es-ES" err="1">
                <a:effectLst/>
              </a:rPr>
              <a:t>Spain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FBA414-0699-F114-5DFE-56BC97D2133D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rgbClr val="181232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rgbClr val="181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5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1600FD-C2A8-5668-9E1A-45E1237627BB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181232"/>
                </a:solidFill>
                <a:latin typeface="+mn-lt"/>
              </a:rPr>
              <a:t>Spain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Italy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States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Morocco</a:t>
            </a:r>
            <a:endParaRPr lang="es-ES" sz="1400" dirty="0">
              <a:solidFill>
                <a:srgbClr val="181232"/>
              </a:solidFill>
              <a:latin typeface="+mn-lt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F6D161C-4B50-A99A-4DD7-0D53C2B913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>
                <a:effectLst/>
              </a:rPr>
              <a:t>Tel: +34 000 000 000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Email: example@knowmadmood.com</a:t>
            </a:r>
            <a:br>
              <a:rPr lang="es-ES" dirty="0">
                <a:effectLst/>
              </a:rPr>
            </a:br>
            <a:r>
              <a:rPr lang="es-ES" dirty="0" err="1">
                <a:effectLst/>
              </a:rPr>
              <a:t>Direction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Example</a:t>
            </a:r>
            <a:r>
              <a:rPr lang="es-ES" dirty="0">
                <a:effectLst/>
              </a:rPr>
              <a:t> 18 - EXAM </a:t>
            </a:r>
            <a:r>
              <a:rPr lang="es-ES" dirty="0" err="1">
                <a:effectLst/>
              </a:rPr>
              <a:t>Spain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C06C65-F763-087B-AC22-ABC3E696136E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rgbClr val="181232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rgbClr val="181232"/>
              </a:solidFill>
              <a:latin typeface="+mn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0B969DF-0F8E-C2D6-83E3-D36CA8257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770" y="2735139"/>
            <a:ext cx="2509350" cy="3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7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CD179CF1-F6B5-2B32-DB67-C78268F3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/>
              <a:t>Índice de contenidos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182EEEA-2090-A94B-01D3-B5578D034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1117" y="1696426"/>
            <a:ext cx="4434884" cy="3725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400">
                <a:solidFill>
                  <a:srgbClr val="747181"/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1C278CF1-03BB-BE41-E6E5-4B609B3B78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FA56458C-6725-4BC6-2D30-B5B20D3CCD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7F664BD-E3C5-DC75-462A-83A782371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68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Blue 1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25C2D355-D79B-C5B0-9D56-147E3428C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2180" y="2871412"/>
            <a:ext cx="2323284" cy="55758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258EEFA-7F59-87EC-8775-B580E8CF75FA}"/>
              </a:ext>
            </a:extLst>
          </p:cNvPr>
          <p:cNvSpPr txBox="1"/>
          <p:nvPr userDrawn="1"/>
        </p:nvSpPr>
        <p:spPr>
          <a:xfrm>
            <a:off x="2703878" y="3932472"/>
            <a:ext cx="653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chemeClr val="bg1"/>
                </a:solidFill>
                <a:latin typeface="+mn-lt"/>
              </a:rPr>
              <a:t>Spain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Italy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States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Morocco</a:t>
            </a:r>
            <a:endParaRPr lang="es-E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22CD24-38AA-5D3B-CCDD-EE87A3D4A9DA}"/>
              </a:ext>
            </a:extLst>
          </p:cNvPr>
          <p:cNvSpPr txBox="1"/>
          <p:nvPr userDrawn="1"/>
        </p:nvSpPr>
        <p:spPr>
          <a:xfrm>
            <a:off x="2921293" y="4475732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80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Blue 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CCB1F4-F081-83AC-B95F-6B3C0009F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975" y="2469228"/>
            <a:ext cx="2323284" cy="5575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B76FF83-A5AA-D5D9-B911-A61D5A557EA9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+mn-lt"/>
              </a:rPr>
              <a:t>Spain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Italy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States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Morocco</a:t>
            </a:r>
            <a:endParaRPr lang="es-E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C3C2A188-D32E-E3F6-CF4D-73710D2D6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>
                <a:effectLst/>
              </a:rPr>
              <a:t>Tel: +34 000 000 000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Email: example@knowmadmood.com</a:t>
            </a:r>
            <a:br>
              <a:rPr lang="es-ES" dirty="0">
                <a:effectLst/>
              </a:rPr>
            </a:br>
            <a:r>
              <a:rPr lang="es-ES" dirty="0" err="1">
                <a:effectLst/>
              </a:rPr>
              <a:t>Direction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Example</a:t>
            </a:r>
            <a:r>
              <a:rPr lang="es-ES" dirty="0">
                <a:effectLst/>
              </a:rPr>
              <a:t> 18 - EXAM </a:t>
            </a:r>
            <a:r>
              <a:rPr lang="es-ES" dirty="0" err="1">
                <a:effectLst/>
              </a:rPr>
              <a:t>Spain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821B97-5796-CF09-E7B8-2426B8B81603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479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Blue 3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Marcador de texto 23">
            <a:extLst>
              <a:ext uri="{FF2B5EF4-FFF2-40B4-BE49-F238E27FC236}">
                <a16:creationId xmlns:a16="http://schemas.microsoft.com/office/drawing/2014/main" id="{5444CEA7-AA24-AC24-DC76-01CAB82E0B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745CFA-6CCF-63B6-D8C6-2FB934A82B6F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Spain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· Portugal ·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Italy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·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United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Kingdom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United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States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· Uruguay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B51BF841-0653-E531-B983-AF48231E0D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>
                <a:effectLst/>
              </a:rPr>
              <a:t>Tel: +34 000 000 000</a:t>
            </a:r>
            <a:br>
              <a:rPr lang="es-ES">
                <a:effectLst/>
              </a:rPr>
            </a:br>
            <a:r>
              <a:rPr lang="es-ES">
                <a:effectLst/>
              </a:rPr>
              <a:t>Email: </a:t>
            </a:r>
            <a:r>
              <a:rPr lang="es-ES" err="1">
                <a:effectLst/>
              </a:rPr>
              <a:t>example@knowmadmood.com</a:t>
            </a:r>
            <a:br>
              <a:rPr lang="es-ES">
                <a:effectLst/>
              </a:rPr>
            </a:br>
            <a:r>
              <a:rPr lang="es-ES" err="1">
                <a:effectLst/>
              </a:rPr>
              <a:t>Direction</a:t>
            </a:r>
            <a:r>
              <a:rPr lang="es-ES">
                <a:effectLst/>
              </a:rPr>
              <a:t>: </a:t>
            </a:r>
            <a:r>
              <a:rPr lang="es-ES" err="1">
                <a:effectLst/>
              </a:rPr>
              <a:t>Example</a:t>
            </a:r>
            <a:r>
              <a:rPr lang="es-ES">
                <a:effectLst/>
              </a:rPr>
              <a:t> 18 - EXAM </a:t>
            </a:r>
            <a:r>
              <a:rPr lang="es-ES" err="1">
                <a:effectLst/>
              </a:rPr>
              <a:t>Spain</a:t>
            </a:r>
            <a:endParaRPr lang="es-ES"/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46755019-DE77-D9C8-49E9-99A590E05E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A4896C5-AC12-33D5-6F03-4F6925ECA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400F7EF-99B7-7B9B-D61F-149ECE6DD7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012" y="2738787"/>
            <a:ext cx="2433320" cy="3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895593CF-ECF1-EA1F-D1B5-C6BE824A25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Título 14">
            <a:extLst>
              <a:ext uri="{FF2B5EF4-FFF2-40B4-BE49-F238E27FC236}">
                <a16:creationId xmlns:a16="http://schemas.microsoft.com/office/drawing/2014/main" id="{CAA6B0D9-9B1D-BCB9-6712-85B29F624D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/>
              <a:t>Índice de contenidos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1695F24-32D3-B088-E72A-A815162C4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61117" y="1696426"/>
            <a:ext cx="4434884" cy="3725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400">
                <a:solidFill>
                  <a:srgbClr val="747181"/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0CC50973-7362-6EAB-D402-4B4A07279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6485B0E1-DF1A-BA79-5726-EE2FE1059C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D4D7F4BB-45AB-8EA0-41DB-FD9265AC8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3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0C983-01BD-D0D5-D4E6-7FA5A11C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86" y="1842558"/>
            <a:ext cx="10225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83D93E-40F3-BE7D-441B-C975FC69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3582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660" r:id="rId2"/>
    <p:sldLayoutId id="2147483672" r:id="rId3"/>
    <p:sldLayoutId id="2147483673" r:id="rId4"/>
    <p:sldLayoutId id="2147483674" r:id="rId5"/>
    <p:sldLayoutId id="2147483739" r:id="rId6"/>
    <p:sldLayoutId id="2147483675" r:id="rId7"/>
    <p:sldLayoutId id="2147483649" r:id="rId8"/>
    <p:sldLayoutId id="2147483676" r:id="rId9"/>
    <p:sldLayoutId id="2147483661" r:id="rId10"/>
    <p:sldLayoutId id="2147483677" r:id="rId11"/>
    <p:sldLayoutId id="214748366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64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4" r:id="rId29"/>
    <p:sldLayoutId id="2147483695" r:id="rId30"/>
    <p:sldLayoutId id="2147483697" r:id="rId31"/>
    <p:sldLayoutId id="2147483696" r:id="rId32"/>
    <p:sldLayoutId id="2147483698" r:id="rId33"/>
    <p:sldLayoutId id="2147483667" r:id="rId34"/>
    <p:sldLayoutId id="2147483700" r:id="rId35"/>
    <p:sldLayoutId id="2147483701" r:id="rId36"/>
    <p:sldLayoutId id="2147483702" r:id="rId37"/>
    <p:sldLayoutId id="2147483704" r:id="rId38"/>
    <p:sldLayoutId id="2147483668" r:id="rId39"/>
    <p:sldLayoutId id="2147483705" r:id="rId40"/>
    <p:sldLayoutId id="2147483706" r:id="rId41"/>
    <p:sldLayoutId id="2147483707" r:id="rId42"/>
    <p:sldLayoutId id="2147483709" r:id="rId43"/>
    <p:sldLayoutId id="2147483710" r:id="rId44"/>
    <p:sldLayoutId id="2147483670" r:id="rId45"/>
    <p:sldLayoutId id="2147483711" r:id="rId46"/>
    <p:sldLayoutId id="2147483712" r:id="rId47"/>
    <p:sldLayoutId id="2147483713" r:id="rId48"/>
    <p:sldLayoutId id="2147483714" r:id="rId49"/>
    <p:sldLayoutId id="2147483715" r:id="rId50"/>
    <p:sldLayoutId id="2147483671" r:id="rId51"/>
    <p:sldLayoutId id="2147483717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  <p:sldLayoutId id="2147483727" r:id="rId61"/>
    <p:sldLayoutId id="2147483728" r:id="rId62"/>
    <p:sldLayoutId id="2147483741" r:id="rId63"/>
    <p:sldLayoutId id="2147483742" r:id="rId64"/>
    <p:sldLayoutId id="2147483761" r:id="rId65"/>
    <p:sldLayoutId id="2147483763" r:id="rId66"/>
    <p:sldLayoutId id="2147483757" r:id="rId67"/>
    <p:sldLayoutId id="2147483758" r:id="rId68"/>
    <p:sldLayoutId id="2147483760" r:id="rId69"/>
    <p:sldLayoutId id="2147483762" r:id="rId70"/>
    <p:sldLayoutId id="2147483764" r:id="rId71"/>
    <p:sldLayoutId id="2147483765" r:id="rId72"/>
    <p:sldLayoutId id="2147483766" r:id="rId73"/>
    <p:sldLayoutId id="2147483768" r:id="rId74"/>
    <p:sldLayoutId id="2147483767" r:id="rId75"/>
    <p:sldLayoutId id="2147483769" r:id="rId76"/>
    <p:sldLayoutId id="2147483730" r:id="rId77"/>
    <p:sldLayoutId id="2147483733" r:id="rId78"/>
    <p:sldLayoutId id="2147483731" r:id="rId79"/>
    <p:sldLayoutId id="2147483734" r:id="rId80"/>
    <p:sldLayoutId id="2147483736" r:id="rId81"/>
    <p:sldLayoutId id="2147483738" r:id="rId8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pos="914" userDrawn="1">
          <p15:clr>
            <a:srgbClr val="F26B43"/>
          </p15:clr>
        </p15:guide>
        <p15:guide id="11" orient="horz" pos="300" userDrawn="1">
          <p15:clr>
            <a:srgbClr val="F26B43"/>
          </p15:clr>
        </p15:guide>
        <p15:guide id="12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creating-better-jsdoc-documentation-8b7a65744dcb" TargetMode="External"/><Relationship Id="rId2" Type="http://schemas.openxmlformats.org/officeDocument/2006/relationships/hyperlink" Target="https://alexharri.com/blog/jsdoc-as-an-alternative-typescript-syntax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youtube.com/watch?v=zPOHY-cZ1wE" TargetMode="External"/><Relationship Id="rId4" Type="http://schemas.openxmlformats.org/officeDocument/2006/relationships/hyperlink" Target="https://www.prisma.io/blog/type-safe-js-with-jsdoc-typeSaf3j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intree/jsdoc-template" TargetMode="External"/><Relationship Id="rId2" Type="http://schemas.openxmlformats.org/officeDocument/2006/relationships/hyperlink" Target="https://github.com/clenemt/docdash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D43F-FECC-04DD-1F00-BE1026E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1" y="3045772"/>
            <a:ext cx="9542105" cy="627533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DA3188-DF78-2D4E-A715-4C9A37B6CD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619691-1163-CAD1-C16F-421F5ECD7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9721" y="3673305"/>
            <a:ext cx="4627418" cy="1039812"/>
          </a:xfrm>
        </p:spPr>
        <p:txBody>
          <a:bodyPr/>
          <a:lstStyle/>
          <a:p>
            <a:r>
              <a:rPr lang="es-ES" dirty="0" err="1"/>
              <a:t>Documentation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JS/TS </a:t>
            </a:r>
            <a:r>
              <a:rPr lang="es-ES" dirty="0" err="1"/>
              <a:t>code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B0E7C-D60F-665D-835F-95116684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42" y="2904596"/>
            <a:ext cx="142857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AC3F8A2-D866-9D98-BC38-3FEC9FA0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7" y="952687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Advance</a:t>
            </a:r>
            <a:r>
              <a:rPr lang="es-ES" dirty="0"/>
              <a:t> </a:t>
            </a:r>
            <a:r>
              <a:rPr lang="es-ES" dirty="0" err="1"/>
              <a:t>usage</a:t>
            </a:r>
            <a:r>
              <a:rPr lang="es-ES" dirty="0"/>
              <a:t>: </a:t>
            </a:r>
            <a:r>
              <a:rPr lang="es-ES" dirty="0" err="1"/>
              <a:t>Type</a:t>
            </a:r>
            <a:r>
              <a:rPr lang="es-ES" dirty="0"/>
              <a:t> Casting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58CD92-0C25-8E6A-D659-F5464CE8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07" y="1573694"/>
            <a:ext cx="109239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Type casting in TypeScript can be done using expression as T or &lt;T&gt;expression: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Type casting in </a:t>
            </a:r>
            <a:r>
              <a:rPr lang="en-US" altLang="en-US" dirty="0" err="1"/>
              <a:t>JSDoc</a:t>
            </a:r>
            <a:r>
              <a:rPr lang="en-US" altLang="en-US" dirty="0"/>
              <a:t> is done by wrapping the expression in parentheses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adding a preceding @type comment: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B86A3-D9E0-9465-4538-88479045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0" y="2047964"/>
            <a:ext cx="2819794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2AE84-5F64-9562-C8D6-34FE30F0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0" y="4371367"/>
            <a:ext cx="398200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654A104-B594-ECFD-DBC1-1BF819A65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50975" y="4243932"/>
            <a:ext cx="9278633" cy="222218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Great replacement for Typescript in old projects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Automatically generates docs.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Self-explanatory / Integration with IDE.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build steps in huge projects.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AA66DD-E3D1-4748-5FAC-66C4EE20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Advantages</a:t>
            </a:r>
            <a:endParaRPr lang="es-E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199F603-81FE-DA45-50F0-E2A14DFD7CD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-74645" y="-22334"/>
            <a:ext cx="12271408" cy="3451334"/>
          </a:xfrm>
        </p:spPr>
      </p:pic>
    </p:spTree>
    <p:extLst>
      <p:ext uri="{BB962C8B-B14F-4D97-AF65-F5344CB8AC3E}">
        <p14:creationId xmlns:p14="http://schemas.microsoft.com/office/powerpoint/2010/main" val="206942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3EAB065-62CC-DFCD-96A7-95F5AE3DB1C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r="274"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654A104-B594-ECFD-DBC1-1BF819A65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Verbose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Complex types or Generics can be messy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Needs at least </a:t>
            </a:r>
            <a:r>
              <a:rPr lang="en-US" dirty="0" err="1"/>
              <a:t>propTypes</a:t>
            </a:r>
            <a:r>
              <a:rPr lang="en-US" dirty="0"/>
              <a:t> to have linting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AA66DD-E3D1-4748-5FAC-66C4EE20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Disadvantages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4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35E05DD-3B1C-37FB-FFEF-8377EEA1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2" y="1048059"/>
            <a:ext cx="6200127" cy="325320"/>
          </a:xfrm>
        </p:spPr>
        <p:txBody>
          <a:bodyPr>
            <a:normAutofit fontScale="90000"/>
          </a:bodyPr>
          <a:lstStyle/>
          <a:p>
            <a:r>
              <a:rPr lang="es-ES" dirty="0"/>
              <a:t>RECOMMENDED EXTENSIONS FOR VSCODE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BD40CA3-DB05-DD82-0789-21C362C1B0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75532" y="1711276"/>
            <a:ext cx="3551846" cy="1442471"/>
          </a:xfrm>
        </p:spPr>
        <p:txBody>
          <a:bodyPr/>
          <a:lstStyle/>
          <a:p>
            <a:r>
              <a:rPr lang="en-US" b="1" dirty="0" err="1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  <a:t>JSDoc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  <a:t> Generator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  <a:t>: </a:t>
            </a:r>
            <a:b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</a:b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Automatic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JSDoc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 generator for JavaScript, TypeScript and Typescript/JavaScript React.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5DF5F0C-E6F3-820B-2418-ABA58879CA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6172" y="4922393"/>
            <a:ext cx="5426089" cy="1300109"/>
          </a:xfrm>
        </p:spPr>
        <p:txBody>
          <a:bodyPr/>
          <a:lstStyle/>
          <a:p>
            <a:r>
              <a:rPr lang="es-ES" dirty="0"/>
              <a:t>https://marketplace.visualstudio.com/items?itemName=crystal-spider.jsdoc-generator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A4440-1BE4-D7F6-A3D3-B4FAE364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6" y="1817275"/>
            <a:ext cx="926558" cy="916595"/>
          </a:xfrm>
          <a:prstGeom prst="rect">
            <a:avLst/>
          </a:prstGeom>
        </p:spPr>
      </p:pic>
      <p:pic>
        <p:nvPicPr>
          <p:cNvPr id="2050" name="Picture 2" descr="Generate JSDoc (single node) demo">
            <a:extLst>
              <a:ext uri="{FF2B5EF4-FFF2-40B4-BE49-F238E27FC236}">
                <a16:creationId xmlns:a16="http://schemas.microsoft.com/office/drawing/2014/main" id="{9F40A2CD-55C5-3704-E1C4-21CAC92F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45" y="0"/>
            <a:ext cx="6380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7A5E2567-32E2-88DD-00A1-7BDEE8DB4FBC}"/>
              </a:ext>
            </a:extLst>
          </p:cNvPr>
          <p:cNvSpPr txBox="1">
            <a:spLocks/>
          </p:cNvSpPr>
          <p:nvPr/>
        </p:nvSpPr>
        <p:spPr>
          <a:xfrm>
            <a:off x="536172" y="4544664"/>
            <a:ext cx="2101735" cy="3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18123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DOWNLOAD LINK</a:t>
            </a:r>
          </a:p>
        </p:txBody>
      </p:sp>
    </p:spTree>
    <p:extLst>
      <p:ext uri="{BB962C8B-B14F-4D97-AF65-F5344CB8AC3E}">
        <p14:creationId xmlns:p14="http://schemas.microsoft.com/office/powerpoint/2010/main" val="303511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03A3E7C-5E61-9473-817B-ED38EDAD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32" y="1399875"/>
            <a:ext cx="9542105" cy="627533"/>
          </a:xfrm>
        </p:spPr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02534E6-AD9C-ECF5-E383-4AC7261704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3932" y="2080412"/>
            <a:ext cx="9542104" cy="2666091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https://alexharri.com/blog/jsdoc-as-an-alternative-typescript-syntax</a:t>
            </a:r>
            <a:r>
              <a:rPr lang="en-US" dirty="0"/>
              <a:t>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https://medium.com/swlh/creating-better-jsdoc-documentation-8b7a65744dcb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https://www.prisma.io/blog/type-safe-js-with-jsdoc-typeSaf3js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Svelte moved to </a:t>
            </a:r>
            <a:r>
              <a:rPr lang="en-US" dirty="0" err="1"/>
              <a:t>JSDoc</a:t>
            </a:r>
            <a:r>
              <a:rPr lang="en-US" dirty="0"/>
              <a:t> from TS </a:t>
            </a:r>
            <a:r>
              <a:rPr lang="en-US" dirty="0">
                <a:hlinkClick r:id="rId5"/>
              </a:rPr>
              <a:t>https://www.youtube.com/watch?v=zPOHY-cZ1wE</a:t>
            </a:r>
            <a:endParaRPr lang="en-US" dirty="0"/>
          </a:p>
          <a:p>
            <a:r>
              <a:rPr lang="en-US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https://www.youtube.com/watch?v=zPOHY-cZ1wE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41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A81502D-5662-8C9F-FD63-3F16EA16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B44FE6-E57A-AFD7-9F97-E3E04F2E9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5" y="1573533"/>
            <a:ext cx="6058725" cy="33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</a:t>
            </a:r>
            <a:r>
              <a:rPr lang="en-US" dirty="0" err="1"/>
              <a:t>JSDoc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7"/>
            <a:ext cx="4434884" cy="3725862"/>
          </a:xfrm>
        </p:spPr>
        <p:txBody>
          <a:bodyPr/>
          <a:lstStyle/>
          <a:p>
            <a:r>
              <a:rPr lang="en-US" b="1" dirty="0" err="1">
                <a:effectLst/>
              </a:rPr>
              <a:t>JSDoc</a:t>
            </a:r>
            <a:r>
              <a:rPr lang="en-US" dirty="0"/>
              <a:t> is a </a:t>
            </a:r>
            <a:r>
              <a:rPr lang="en-US" b="1" dirty="0">
                <a:effectLst/>
              </a:rPr>
              <a:t>documentation generator</a:t>
            </a:r>
            <a:r>
              <a:rPr lang="en-US" dirty="0"/>
              <a:t> for JavaScript, allowing developers to annotate their code with comments that can then be transformed into comprehensive HTML documentation.</a:t>
            </a:r>
          </a:p>
          <a:p>
            <a:r>
              <a:rPr lang="en-US" dirty="0"/>
              <a:t> By providing a standardized way to document code, </a:t>
            </a:r>
            <a:r>
              <a:rPr lang="en-US" dirty="0" err="1"/>
              <a:t>JSDoc</a:t>
            </a:r>
            <a:r>
              <a:rPr lang="en-US" dirty="0"/>
              <a:t> </a:t>
            </a:r>
            <a:r>
              <a:rPr lang="en-US" b="1" dirty="0"/>
              <a:t>helps developers create readable and maintainable codebases</a:t>
            </a:r>
            <a:r>
              <a:rPr lang="en-US" dirty="0"/>
              <a:t>. The primary purpose of </a:t>
            </a:r>
            <a:r>
              <a:rPr lang="en-US" dirty="0" err="1"/>
              <a:t>JSDoc</a:t>
            </a:r>
            <a:r>
              <a:rPr lang="en-US" dirty="0"/>
              <a:t> is to describe the structure, functionality, and intended usage of JavaScript code, making it easier for developers to understand and use the code effectively.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DFBFE-874B-8183-77B1-DE31FF05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727060" y="1693687"/>
            <a:ext cx="4654789" cy="30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58" y="108117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Syntax and Tags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6"/>
            <a:ext cx="4434884" cy="4833947"/>
          </a:xfrm>
        </p:spPr>
        <p:txBody>
          <a:bodyPr>
            <a:normAutofit/>
          </a:bodyPr>
          <a:lstStyle/>
          <a:p>
            <a:r>
              <a:rPr lang="en-US" b="1" dirty="0" err="1"/>
              <a:t>JSDoc</a:t>
            </a:r>
            <a:r>
              <a:rPr lang="en-US" dirty="0"/>
              <a:t> comments are typically placed above the code they describe and are enclosed within 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/** ... */</a:t>
            </a:r>
            <a:r>
              <a:rPr lang="en-US" dirty="0"/>
              <a:t> blocks. Here are some common tags used in </a:t>
            </a:r>
            <a:r>
              <a:rPr lang="en-US" dirty="0" err="1"/>
              <a:t>JSDoc</a:t>
            </a:r>
            <a:r>
              <a:rPr lang="en-US" dirty="0"/>
              <a:t>, along with examples: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@param</a:t>
            </a:r>
            <a:r>
              <a:rPr lang="en-US" dirty="0"/>
              <a:t>: Describes a function parameter.</a:t>
            </a:r>
          </a:p>
          <a:p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@return</a:t>
            </a:r>
            <a:r>
              <a:rPr lang="en-US" dirty="0"/>
              <a:t> or 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@returns</a:t>
            </a:r>
            <a:r>
              <a:rPr lang="en-US" dirty="0"/>
              <a:t>: Describes the return value of a function.</a:t>
            </a:r>
          </a:p>
          <a:p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@type</a:t>
            </a:r>
            <a:r>
              <a:rPr lang="en-US" dirty="0"/>
              <a:t>: Specifies the type of a variable, parameter, or return value.</a:t>
            </a:r>
          </a:p>
          <a:p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@property</a:t>
            </a:r>
            <a:r>
              <a:rPr lang="en-US" dirty="0"/>
              <a:t>: Documents properties of an object.</a:t>
            </a:r>
          </a:p>
          <a:p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@typedef</a:t>
            </a:r>
            <a:r>
              <a:rPr lang="en-US" dirty="0"/>
              <a:t>: Defines custom types.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Greeting component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67120-3F20-9B2B-B594-77A35731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96" y="330366"/>
            <a:ext cx="3844411" cy="3190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26981-C409-87A2-1E5C-3EB423D5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18" y="3770105"/>
            <a:ext cx="3871295" cy="27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58" y="108117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Typing objects and nesting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6"/>
            <a:ext cx="4434884" cy="4833947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 err="1"/>
              <a:t>JSDoc</a:t>
            </a:r>
            <a:r>
              <a:rPr lang="en-US" sz="1800" dirty="0"/>
              <a:t> allows us to generate interfaces for the objects and store and export them globally. </a:t>
            </a:r>
          </a:p>
          <a:p>
            <a:r>
              <a:rPr lang="en-US" sz="1800" dirty="0"/>
              <a:t>The main disadvantage of this is that we lose the autocomplete in the IDE and if we store the types in another file we need to manually look for them.</a:t>
            </a:r>
            <a:br>
              <a:rPr lang="en-US" sz="18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Farewell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2A0BA-A6CE-F8B9-33A6-677D9E74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03" y="1406498"/>
            <a:ext cx="4943247" cy="35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58" y="108117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PropTypes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6"/>
            <a:ext cx="4434884" cy="4833947"/>
          </a:xfrm>
        </p:spPr>
        <p:txBody>
          <a:bodyPr>
            <a:normAutofit/>
          </a:bodyPr>
          <a:lstStyle/>
          <a:p>
            <a:r>
              <a:rPr lang="en-US" b="1" dirty="0"/>
              <a:t>PropTypes</a:t>
            </a:r>
            <a:r>
              <a:rPr lang="en-US" dirty="0"/>
              <a:t> is a type-checking library for React (Split from react in version 15.5.0), used to validate the props passed to a component.</a:t>
            </a:r>
          </a:p>
          <a:p>
            <a:r>
              <a:rPr lang="en-US" dirty="0"/>
              <a:t>PropTypes helps ensure that the props received by a component are of the correct type and meet certain requirements, thereby catching potential bugs and making the code more robust. </a:t>
            </a:r>
          </a:p>
          <a:p>
            <a:r>
              <a:rPr lang="en-US" dirty="0"/>
              <a:t>To use PropTypes, you need to install the prop-types library and import it into your React components.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Greeting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636C6-A75A-B045-215D-E1AE8B4E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60" y="1081178"/>
            <a:ext cx="4012730" cy="43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03" y="990436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Generation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CFB6-00DD-4910-12BD-A2819F8978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7062" y="1605684"/>
            <a:ext cx="3797362" cy="3725862"/>
          </a:xfrm>
        </p:spPr>
        <p:txBody>
          <a:bodyPr/>
          <a:lstStyle/>
          <a:p>
            <a:r>
              <a:rPr lang="en-US" dirty="0"/>
              <a:t>With this simple command we can automate documentation generation: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command will use the config file with the selected preferences to generate html documentation.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4A5B9-8AAC-945E-AFA3-B18688B0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09" y="1605684"/>
            <a:ext cx="6000382" cy="47538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F19F5-11C5-AA59-1687-B3966E4D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09" y="2325390"/>
            <a:ext cx="226726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39" y="108815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CFB6-00DD-4910-12BD-A2819F8978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5538" y="1696426"/>
            <a:ext cx="10693595" cy="1300330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/>
              <a:t>DOCDASH</a:t>
            </a:r>
          </a:p>
          <a:p>
            <a:r>
              <a:rPr lang="en-US" sz="7200" dirty="0">
                <a:hlinkClick r:id="rId2"/>
              </a:rPr>
              <a:t>https://github.com/clenemt/docdash</a:t>
            </a:r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JSDOC-TEMPLATE</a:t>
            </a:r>
          </a:p>
          <a:p>
            <a:r>
              <a:rPr lang="en-US" sz="7200" dirty="0">
                <a:hlinkClick r:id="rId3"/>
              </a:rPr>
              <a:t>https://github.com/braintree/jsdoc-template</a:t>
            </a:r>
            <a:endParaRPr lang="en-US" sz="7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71C01-4929-EA91-2FFD-512F77D3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38" y="2541995"/>
            <a:ext cx="4732544" cy="343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B7D4C-C08E-5681-51B8-F9672BCF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83" y="2541995"/>
            <a:ext cx="5730489" cy="35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39" y="108815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Namespaces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CFB6-00DD-4910-12BD-A2819F8978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5539" y="1696426"/>
            <a:ext cx="3839084" cy="4620612"/>
          </a:xfrm>
        </p:spPr>
        <p:txBody>
          <a:bodyPr>
            <a:normAutofit/>
          </a:bodyPr>
          <a:lstStyle/>
          <a:p>
            <a:r>
              <a:rPr lang="en-US" dirty="0" err="1"/>
              <a:t>JSDoc</a:t>
            </a:r>
            <a:r>
              <a:rPr lang="en-US" dirty="0"/>
              <a:t> namespaces provide a way to organize and group related functions, variables, and objects within JavaScript code. </a:t>
            </a:r>
          </a:p>
          <a:p>
            <a:r>
              <a:rPr lang="en-US" dirty="0"/>
              <a:t>By using namespaces, you can create a </a:t>
            </a:r>
            <a:r>
              <a:rPr lang="en-US" b="1" dirty="0"/>
              <a:t>hierarchical structure </a:t>
            </a:r>
            <a:r>
              <a:rPr lang="en-US" dirty="0"/>
              <a:t>to better organize your codebase. </a:t>
            </a:r>
          </a:p>
          <a:p>
            <a:r>
              <a:rPr lang="en-US" dirty="0"/>
              <a:t>Namespaces are documented using </a:t>
            </a:r>
            <a:r>
              <a:rPr lang="en-US" b="1" dirty="0"/>
              <a:t>@namespace </a:t>
            </a:r>
            <a:r>
              <a:rPr lang="en-US" dirty="0"/>
              <a:t>tag in </a:t>
            </a:r>
            <a:r>
              <a:rPr lang="en-US" dirty="0" err="1"/>
              <a:t>JSDoc</a:t>
            </a:r>
            <a:r>
              <a:rPr lang="en-US" dirty="0"/>
              <a:t> comments, followed by a brief description of the namespace's purpose. </a:t>
            </a:r>
          </a:p>
          <a:p>
            <a:r>
              <a:rPr lang="en-US" dirty="0"/>
              <a:t>Inside a namespace, you can document functions, variables, and objects using </a:t>
            </a:r>
            <a:r>
              <a:rPr lang="en-US" b="1" dirty="0"/>
              <a:t>@memberof </a:t>
            </a:r>
            <a:r>
              <a:rPr lang="en-US" dirty="0"/>
              <a:t>tag to indicate their belonging to that namespace. </a:t>
            </a:r>
          </a:p>
          <a:p>
            <a:r>
              <a:rPr lang="en-US" dirty="0"/>
              <a:t>This helps improve code readability and maintainability by clearly defining the scope and purpose of different parts of your JavaScript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0DA0D-C6CB-7CFB-9ED0-34B97247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27" y="1696426"/>
            <a:ext cx="644932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AC3F8A2-D866-9D98-BC38-3FEC9FA0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Advance</a:t>
            </a:r>
            <a:r>
              <a:rPr lang="es-ES" dirty="0"/>
              <a:t> </a:t>
            </a:r>
            <a:r>
              <a:rPr lang="es-ES" dirty="0" err="1"/>
              <a:t>usage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8A3ADE-6364-852F-D249-4F7255DE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78351"/>
              </p:ext>
            </p:extLst>
          </p:nvPr>
        </p:nvGraphicFramePr>
        <p:xfrm>
          <a:off x="1528146" y="1503437"/>
          <a:ext cx="9071430" cy="460811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35715">
                  <a:extLst>
                    <a:ext uri="{9D8B030D-6E8A-4147-A177-3AD203B41FA5}">
                      <a16:colId xmlns:a16="http://schemas.microsoft.com/office/drawing/2014/main" val="3715653935"/>
                    </a:ext>
                  </a:extLst>
                </a:gridCol>
                <a:gridCol w="4535715">
                  <a:extLst>
                    <a:ext uri="{9D8B030D-6E8A-4147-A177-3AD203B41FA5}">
                      <a16:colId xmlns:a16="http://schemas.microsoft.com/office/drawing/2014/main" val="2427328216"/>
                    </a:ext>
                  </a:extLst>
                </a:gridCol>
              </a:tblGrid>
              <a:tr h="23040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 types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objects</a:t>
                      </a:r>
                    </a:p>
                    <a:p>
                      <a:pPr algn="ctr"/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JsDoc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allows you to reference the standard built-in objects in JavaScript such as Promise, Document, Window etc.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67673"/>
                  </a:ext>
                </a:extLst>
              </a:tr>
              <a:tr h="230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 Types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Types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5840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D370EC2-917D-26C9-BEE7-E3EEF295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50" y="2219135"/>
            <a:ext cx="3324689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5CDF7-CB09-1EB9-CAB2-18FA379A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30" y="2275791"/>
            <a:ext cx="3191320" cy="1448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B9120-C24A-FB43-C87E-CCA345A8D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50" y="4392361"/>
            <a:ext cx="3330782" cy="1327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7F0CBD-B93F-637C-F5C3-7CDEF62A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018" y="4282203"/>
            <a:ext cx="3918744" cy="15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08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Knowmad mood">
      <a:dk1>
        <a:srgbClr val="080808"/>
      </a:dk1>
      <a:lt1>
        <a:srgbClr val="FFFFFF"/>
      </a:lt1>
      <a:dk2>
        <a:srgbClr val="FFFFFF"/>
      </a:dk2>
      <a:lt2>
        <a:srgbClr val="181232"/>
      </a:lt2>
      <a:accent1>
        <a:srgbClr val="D61C4E"/>
      </a:accent1>
      <a:accent2>
        <a:srgbClr val="ED7D31"/>
      </a:accent2>
      <a:accent3>
        <a:srgbClr val="FAC213"/>
      </a:accent3>
      <a:accent4>
        <a:srgbClr val="181232"/>
      </a:accent4>
      <a:accent5>
        <a:srgbClr val="838383"/>
      </a:accent5>
      <a:accent6>
        <a:srgbClr val="D8D8D8"/>
      </a:accent6>
      <a:hlink>
        <a:srgbClr val="181232"/>
      </a:hlink>
      <a:folHlink>
        <a:srgbClr val="D61C4E"/>
      </a:folHlink>
    </a:clrScheme>
    <a:fontScheme name="knowmad mood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E6D768F4357A45B31E431410936FDF" ma:contentTypeVersion="15" ma:contentTypeDescription="Crear nuevo documento." ma:contentTypeScope="" ma:versionID="267ce2705d8a10c004e38812497660e8">
  <xsd:schema xmlns:xsd="http://www.w3.org/2001/XMLSchema" xmlns:xs="http://www.w3.org/2001/XMLSchema" xmlns:p="http://schemas.microsoft.com/office/2006/metadata/properties" xmlns:ns2="3463d409-6be5-41f4-8324-6a44c3290fb3" xmlns:ns3="895cebaa-aa28-4bf1-8fce-9f82d3074ea8" targetNamespace="http://schemas.microsoft.com/office/2006/metadata/properties" ma:root="true" ma:fieldsID="1e17b0d564ce27cddc3dfab9ad51b464" ns2:_="" ns3:_="">
    <xsd:import namespace="3463d409-6be5-41f4-8324-6a44c3290fb3"/>
    <xsd:import namespace="895cebaa-aa28-4bf1-8fce-9f82d3074e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3d409-6be5-41f4-8324-6a44c3290f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cc549c0-9b88-4b6f-bd84-2c8a9413ad6a}" ma:internalName="TaxCatchAll" ma:showField="CatchAllData" ma:web="3463d409-6be5-41f4-8324-6a44c3290f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cebaa-aa28-4bf1-8fce-9f82d3074e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7b26e391-de9b-4691-b8fb-04303f106b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5cebaa-aa28-4bf1-8fce-9f82d3074ea8">
      <Terms xmlns="http://schemas.microsoft.com/office/infopath/2007/PartnerControls"/>
    </lcf76f155ced4ddcb4097134ff3c332f>
    <TaxCatchAll xmlns="3463d409-6be5-41f4-8324-6a44c3290fb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EE2E11-B1C2-499D-9EA0-88D334D73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63d409-6be5-41f4-8324-6a44c3290fb3"/>
    <ds:schemaRef ds:uri="895cebaa-aa28-4bf1-8fce-9f82d3074e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D1A80-FABC-455B-A499-07C4BCA235C8}">
  <ds:schemaRefs>
    <ds:schemaRef ds:uri="1f0df22f-36ef-4c65-a3e9-3cce8f81ee95"/>
    <ds:schemaRef ds:uri="316b9bd4-be2d-4561-b2b3-ceff6af24b52"/>
    <ds:schemaRef ds:uri="http://schemas.microsoft.com/office/2006/metadata/properties"/>
    <ds:schemaRef ds:uri="http://schemas.microsoft.com/office/infopath/2007/PartnerControls"/>
    <ds:schemaRef ds:uri="895cebaa-aa28-4bf1-8fce-9f82d3074ea8"/>
    <ds:schemaRef ds:uri="3463d409-6be5-41f4-8324-6a44c3290fb3"/>
  </ds:schemaRefs>
</ds:datastoreItem>
</file>

<file path=customXml/itemProps3.xml><?xml version="1.0" encoding="utf-8"?>
<ds:datastoreItem xmlns:ds="http://schemas.openxmlformats.org/officeDocument/2006/customXml" ds:itemID="{1F1813F1-23B5-403F-B703-E81CC6D93F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a97be54-b037-491c-93bc-61111ddb87d9}" enabled="0" method="" siteId="{fa97be54-b037-491c-93bc-61111ddb87d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698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IBM Plex Sans</vt:lpstr>
      <vt:lpstr>IBM Plex Sans SemiBold</vt:lpstr>
      <vt:lpstr>Segoe UI Web (West European)</vt:lpstr>
      <vt:lpstr>SFMono-Regular</vt:lpstr>
      <vt:lpstr>Trebuchet MS</vt:lpstr>
      <vt:lpstr>Tema de Office</vt:lpstr>
      <vt:lpstr>JSDoc</vt:lpstr>
      <vt:lpstr>What’s JSDoc</vt:lpstr>
      <vt:lpstr>Basic Syntax and Tags</vt:lpstr>
      <vt:lpstr>Typing objects and nesting</vt:lpstr>
      <vt:lpstr>PropTypes</vt:lpstr>
      <vt:lpstr>Documentation Generation</vt:lpstr>
      <vt:lpstr>Templates</vt:lpstr>
      <vt:lpstr>Namespaces</vt:lpstr>
      <vt:lpstr>Advance usage</vt:lpstr>
      <vt:lpstr>Advance usage: Type Casting</vt:lpstr>
      <vt:lpstr>Advantages</vt:lpstr>
      <vt:lpstr>Disadvantages</vt:lpstr>
      <vt:lpstr>RECOMMENDED EXTENSIONS FOR VSCODE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Anadón Mateo</dc:creator>
  <cp:lastModifiedBy>Aridane Martín Falcón</cp:lastModifiedBy>
  <cp:revision>41</cp:revision>
  <dcterms:created xsi:type="dcterms:W3CDTF">2022-09-01T11:04:45Z</dcterms:created>
  <dcterms:modified xsi:type="dcterms:W3CDTF">2024-06-04T20:12:33Z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0x01010095E6D768F4357A45B31E431410936FDF</vt:lpwstr>
  </property>
  <property fmtid="{D5CDD505-2E9C-101B-9397-08002B2CF9AE}" pid="3" name="MediaServiceImageTags">
    <vt:lpwstr/>
  </property>
</Properties>
</file>