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handoutMasterIdLst>
    <p:handoutMasterId r:id="rId20"/>
  </p:handoutMasterIdLst>
  <p:sldIdLst>
    <p:sldId id="258" r:id="rId5"/>
    <p:sldId id="260" r:id="rId6"/>
    <p:sldId id="310" r:id="rId7"/>
    <p:sldId id="319" r:id="rId8"/>
    <p:sldId id="312" r:id="rId9"/>
    <p:sldId id="313" r:id="rId10"/>
    <p:sldId id="315" r:id="rId11"/>
    <p:sldId id="320" r:id="rId12"/>
    <p:sldId id="261" r:id="rId13"/>
    <p:sldId id="316" r:id="rId14"/>
    <p:sldId id="280" r:id="rId15"/>
    <p:sldId id="311" r:id="rId16"/>
    <p:sldId id="259" r:id="rId17"/>
    <p:sldId id="309" r:id="rId18"/>
    <p:sldId id="262" r:id="rId1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1232"/>
    <a:srgbClr val="F77E21"/>
    <a:srgbClr val="D61C4E"/>
    <a:srgbClr val="747181"/>
    <a:srgbClr val="FDDFC8"/>
    <a:srgbClr val="F9E8B3"/>
    <a:srgbClr val="F9E2E8"/>
    <a:srgbClr val="F1EBEA"/>
    <a:srgbClr val="FAC2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4C1A8A3-306A-4EB7-A6B1-4F7E0EB9C5D6}" styleName="Estilo medio 3 - Énfasis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Estilo oscuro 1 - Énfasis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E171933-4619-4E11-9A3F-F7608DF75F80}" styleName="Estilo medio 1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80" autoAdjust="0"/>
    <p:restoredTop sz="94660"/>
  </p:normalViewPr>
  <p:slideViewPr>
    <p:cSldViewPr snapToGrid="0">
      <p:cViewPr varScale="1">
        <p:scale>
          <a:sx n="91" d="100"/>
          <a:sy n="91" d="100"/>
        </p:scale>
        <p:origin x="84" y="284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ADAD2475-2432-3804-FC97-2DD8BB35234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F5E1D23-13DD-03C1-800D-9541D95A3B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5015538-2A21-30A9-C0E4-373718F7DF8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5A3D6-924B-4774-97AD-FD7D9C5C06C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01030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3.sv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4">
            <a:extLst>
              <a:ext uri="{FF2B5EF4-FFF2-40B4-BE49-F238E27FC236}">
                <a16:creationId xmlns:a16="http://schemas.microsoft.com/office/drawing/2014/main" id="{6C028E17-2978-11C6-6C2E-E98588D8C7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582" y="2774965"/>
            <a:ext cx="9542105" cy="62753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>
                <a:solidFill>
                  <a:srgbClr val="181232"/>
                </a:solidFill>
                <a:latin typeface="+mj-lt"/>
              </a:defRPr>
            </a:lvl1pPr>
          </a:lstStyle>
          <a:p>
            <a:r>
              <a:rPr lang="es-ES" dirty="0" err="1"/>
              <a:t>Tittle</a:t>
            </a:r>
            <a:r>
              <a:rPr lang="es-ES" dirty="0"/>
              <a:t>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1441CC13-9F29-0783-5CB4-A86B8D89CA7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68582" y="3429000"/>
            <a:ext cx="4143375" cy="103981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747181"/>
                </a:solidFill>
                <a:latin typeface="+mn-lt"/>
              </a:defRPr>
            </a:lvl1pPr>
            <a:lvl2pPr>
              <a:defRPr>
                <a:solidFill>
                  <a:srgbClr val="181232"/>
                </a:solidFill>
              </a:defRPr>
            </a:lvl2pPr>
            <a:lvl3pPr>
              <a:defRPr>
                <a:solidFill>
                  <a:srgbClr val="181232"/>
                </a:solidFill>
              </a:defRPr>
            </a:lvl3pPr>
            <a:lvl4pPr>
              <a:defRPr>
                <a:solidFill>
                  <a:srgbClr val="181232"/>
                </a:solidFill>
              </a:defRPr>
            </a:lvl4pPr>
            <a:lvl5pPr>
              <a:defRPr>
                <a:solidFill>
                  <a:srgbClr val="181232"/>
                </a:solidFill>
              </a:defRPr>
            </a:lvl5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</a:p>
          <a:p>
            <a:pPr lvl="0"/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adispiscing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</a:t>
            </a:r>
          </a:p>
        </p:txBody>
      </p:sp>
      <p:sp>
        <p:nvSpPr>
          <p:cNvPr id="3" name="Marcador de texto 19">
            <a:extLst>
              <a:ext uri="{FF2B5EF4-FFF2-40B4-BE49-F238E27FC236}">
                <a16:creationId xmlns:a16="http://schemas.microsoft.com/office/drawing/2014/main" id="{CEF9EEDE-AEEF-183E-3256-E659233F89D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rgbClr val="181232"/>
                </a:solidFill>
                <a:latin typeface="+mn-lt"/>
              </a:defRPr>
            </a:lvl1pPr>
          </a:lstStyle>
          <a:p>
            <a:pPr lvl="0"/>
            <a:r>
              <a:rPr lang="es-ES"/>
              <a:t>| </a:t>
            </a:r>
            <a:r>
              <a:rPr lang="es-ES" err="1"/>
              <a:t>Tittle</a:t>
            </a:r>
            <a:r>
              <a:rPr lang="es-ES"/>
              <a:t> </a:t>
            </a:r>
            <a:r>
              <a:rPr lang="es-ES" err="1"/>
              <a:t>example</a:t>
            </a:r>
            <a:endParaRPr lang="es-ES"/>
          </a:p>
        </p:txBody>
      </p:sp>
      <p:sp>
        <p:nvSpPr>
          <p:cNvPr id="8" name="Marcador de texto 23">
            <a:extLst>
              <a:ext uri="{FF2B5EF4-FFF2-40B4-BE49-F238E27FC236}">
                <a16:creationId xmlns:a16="http://schemas.microsoft.com/office/drawing/2014/main" id="{C40C5537-2A57-8B90-36E7-E794C918C2A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6720" y="6326008"/>
            <a:ext cx="3457575" cy="198888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rgbClr val="18123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 sz="900">
                <a:latin typeface="+mn-lt"/>
              </a:defRPr>
            </a:lvl5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err="1"/>
              <a:t>Subjet</a:t>
            </a:r>
            <a:r>
              <a:rPr lang="es-ES"/>
              <a:t> | </a:t>
            </a:r>
            <a:r>
              <a:rPr lang="es-ES" err="1"/>
              <a:t>Department</a:t>
            </a:r>
            <a:r>
              <a:rPr lang="es-ES"/>
              <a:t> | </a:t>
            </a:r>
            <a:r>
              <a:rPr lang="es-ES" err="1"/>
              <a:t>Year</a:t>
            </a:r>
            <a:endParaRPr lang="es-ES"/>
          </a:p>
          <a:p>
            <a:pPr lvl="4"/>
            <a:endParaRPr lang="es-ES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D2731A26-CCCD-A159-1DDF-1313AD6948D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BB36C604-22F3-3BBB-B383-EB406821360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50975" y="2331619"/>
            <a:ext cx="2657648" cy="36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429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_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4">
            <a:extLst>
              <a:ext uri="{FF2B5EF4-FFF2-40B4-BE49-F238E27FC236}">
                <a16:creationId xmlns:a16="http://schemas.microsoft.com/office/drawing/2014/main" id="{CD179CF1-F6B5-2B32-DB67-C78268F349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0975" y="2436277"/>
            <a:ext cx="9619102" cy="190226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000" b="0" i="1">
                <a:solidFill>
                  <a:srgbClr val="181232"/>
                </a:solidFill>
                <a:latin typeface="+mn-lt"/>
              </a:defRPr>
            </a:lvl1pPr>
          </a:lstStyle>
          <a:p>
            <a:r>
              <a:rPr lang="es-ES" dirty="0"/>
              <a:t>“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consectetuiir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at </a:t>
            </a:r>
            <a:r>
              <a:rPr lang="es-ES" dirty="0" err="1"/>
              <a:t>molestie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, at auctor nunc.”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951166-D303-ED67-8F1B-72AB6B9E585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50975" y="4498024"/>
            <a:ext cx="3023117" cy="39777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solidFill>
                  <a:srgbClr val="747181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impsum</a:t>
            </a:r>
            <a:r>
              <a:rPr lang="es-ES"/>
              <a:t> </a:t>
            </a:r>
            <a:r>
              <a:rPr lang="es-ES" err="1"/>
              <a:t>name</a:t>
            </a:r>
            <a:endParaRPr lang="es-ES"/>
          </a:p>
        </p:txBody>
      </p:sp>
      <p:sp>
        <p:nvSpPr>
          <p:cNvPr id="6" name="Marcador de texto 19">
            <a:extLst>
              <a:ext uri="{FF2B5EF4-FFF2-40B4-BE49-F238E27FC236}">
                <a16:creationId xmlns:a16="http://schemas.microsoft.com/office/drawing/2014/main" id="{3810B86B-D864-5F2D-639D-4D594D5C61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rgbClr val="181232"/>
                </a:solidFill>
                <a:latin typeface="+mn-lt"/>
              </a:defRPr>
            </a:lvl1pPr>
          </a:lstStyle>
          <a:p>
            <a:pPr lvl="0"/>
            <a:r>
              <a:rPr lang="es-ES" dirty="0"/>
              <a:t>| </a:t>
            </a:r>
            <a:r>
              <a:rPr lang="es-ES" dirty="0" err="1"/>
              <a:t>Tittle</a:t>
            </a:r>
            <a:r>
              <a:rPr lang="es-ES" dirty="0"/>
              <a:t>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7" name="Marcador de texto 23">
            <a:extLst>
              <a:ext uri="{FF2B5EF4-FFF2-40B4-BE49-F238E27FC236}">
                <a16:creationId xmlns:a16="http://schemas.microsoft.com/office/drawing/2014/main" id="{BE1132B0-8059-085E-918C-24717DAD1B8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6720" y="6326008"/>
            <a:ext cx="3457575" cy="198888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rgbClr val="18123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 sz="900">
                <a:latin typeface="+mn-lt"/>
              </a:defRPr>
            </a:lvl5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err="1"/>
              <a:t>Subjet</a:t>
            </a:r>
            <a:r>
              <a:rPr lang="es-ES"/>
              <a:t> | </a:t>
            </a:r>
            <a:r>
              <a:rPr lang="es-ES" err="1"/>
              <a:t>Department</a:t>
            </a:r>
            <a:r>
              <a:rPr lang="es-ES"/>
              <a:t> | </a:t>
            </a:r>
            <a:r>
              <a:rPr lang="es-ES" err="1"/>
              <a:t>Year</a:t>
            </a:r>
            <a:endParaRPr lang="es-ES"/>
          </a:p>
          <a:p>
            <a:pPr lvl="4"/>
            <a:endParaRPr lang="es-ES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C8A0D89F-ADB4-CB17-2B97-BF1E48DDE6B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199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_Blue">
    <p:bg>
      <p:bgPr>
        <a:solidFill>
          <a:srgbClr val="181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F6494E00-1C08-F196-6322-5F6E8400E4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  <p:sp>
        <p:nvSpPr>
          <p:cNvPr id="2" name="Título 14">
            <a:extLst>
              <a:ext uri="{FF2B5EF4-FFF2-40B4-BE49-F238E27FC236}">
                <a16:creationId xmlns:a16="http://schemas.microsoft.com/office/drawing/2014/main" id="{A585D5C8-BF7F-2E1C-2196-D35DA0299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0975" y="2436277"/>
            <a:ext cx="9619102" cy="190226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000" b="0" i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 dirty="0"/>
              <a:t>“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consectetuiir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at </a:t>
            </a:r>
            <a:r>
              <a:rPr lang="es-ES" dirty="0" err="1"/>
              <a:t>molestie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, at auctor nunc.”</a:t>
            </a:r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D41FD22B-D516-070B-4CDD-356FEED6A06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50975" y="4498024"/>
            <a:ext cx="3023117" cy="39777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impsum</a:t>
            </a:r>
            <a:r>
              <a:rPr lang="es-ES"/>
              <a:t> </a:t>
            </a:r>
            <a:r>
              <a:rPr lang="es-ES" err="1"/>
              <a:t>name</a:t>
            </a:r>
            <a:endParaRPr lang="es-ES"/>
          </a:p>
        </p:txBody>
      </p:sp>
      <p:sp>
        <p:nvSpPr>
          <p:cNvPr id="9" name="Marcador de texto 19">
            <a:extLst>
              <a:ext uri="{FF2B5EF4-FFF2-40B4-BE49-F238E27FC236}">
                <a16:creationId xmlns:a16="http://schemas.microsoft.com/office/drawing/2014/main" id="{EA5A72E5-202D-04E0-50D7-1E04D993E6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s-ES" dirty="0"/>
              <a:t>| </a:t>
            </a:r>
            <a:r>
              <a:rPr lang="es-ES" dirty="0" err="1"/>
              <a:t>Tittle</a:t>
            </a:r>
            <a:r>
              <a:rPr lang="es-ES" dirty="0"/>
              <a:t>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10" name="Marcador de texto 23">
            <a:extLst>
              <a:ext uri="{FF2B5EF4-FFF2-40B4-BE49-F238E27FC236}">
                <a16:creationId xmlns:a16="http://schemas.microsoft.com/office/drawing/2014/main" id="{9AD9FEDB-8A27-9BD2-5DC3-E066422F8F2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6720" y="6326008"/>
            <a:ext cx="3457575" cy="198888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 sz="900">
                <a:solidFill>
                  <a:schemeClr val="bg1"/>
                </a:solidFill>
                <a:latin typeface="+mn-lt"/>
              </a:defRPr>
            </a:lvl5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err="1"/>
              <a:t>Subjet</a:t>
            </a:r>
            <a:r>
              <a:rPr lang="es-ES"/>
              <a:t> | </a:t>
            </a:r>
            <a:r>
              <a:rPr lang="es-ES" err="1"/>
              <a:t>Department</a:t>
            </a:r>
            <a:r>
              <a:rPr lang="es-ES"/>
              <a:t> | </a:t>
            </a:r>
            <a:r>
              <a:rPr lang="es-ES" err="1"/>
              <a:t>Year</a:t>
            </a:r>
            <a:endParaRPr lang="es-ES"/>
          </a:p>
          <a:p>
            <a:pPr lvl="4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7573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_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1E4575-766E-4EFD-286E-7242317B25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24000" y="1811763"/>
            <a:ext cx="1438275" cy="767646"/>
          </a:xfrm>
        </p:spPr>
        <p:txBody>
          <a:bodyPr>
            <a:noAutofit/>
          </a:bodyPr>
          <a:lstStyle>
            <a:lvl1pPr marL="0" indent="0">
              <a:buNone/>
              <a:defRPr sz="6600">
                <a:solidFill>
                  <a:srgbClr val="F1EBEA"/>
                </a:solidFill>
                <a:latin typeface="+mn-lt"/>
              </a:defRPr>
            </a:lvl1pPr>
          </a:lstStyle>
          <a:p>
            <a:pPr lvl="0"/>
            <a:r>
              <a:rPr lang="es-ES"/>
              <a:t>01.</a:t>
            </a:r>
          </a:p>
        </p:txBody>
      </p:sp>
      <p:sp>
        <p:nvSpPr>
          <p:cNvPr id="6" name="Título 14">
            <a:extLst>
              <a:ext uri="{FF2B5EF4-FFF2-40B4-BE49-F238E27FC236}">
                <a16:creationId xmlns:a16="http://schemas.microsoft.com/office/drawing/2014/main" id="{16F55313-4118-9CC2-91A9-1DD1B6775A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582" y="2774965"/>
            <a:ext cx="9542105" cy="62753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>
                <a:solidFill>
                  <a:srgbClr val="181232"/>
                </a:solidFill>
                <a:latin typeface="+mj-lt"/>
              </a:defRPr>
            </a:lvl1pPr>
          </a:lstStyle>
          <a:p>
            <a:r>
              <a:rPr lang="es-ES" dirty="0" err="1"/>
              <a:t>Heading</a:t>
            </a:r>
            <a:r>
              <a:rPr lang="es-ES" dirty="0"/>
              <a:t> 1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FB3AF525-2451-B606-328C-272D441F3E4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68582" y="3455503"/>
            <a:ext cx="4627418" cy="103981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747181"/>
                </a:solidFill>
                <a:latin typeface="Trebuchet MS" panose="020B0703020202090204" pitchFamily="34" charset="0"/>
              </a:defRPr>
            </a:lvl1pPr>
            <a:lvl2pPr>
              <a:defRPr>
                <a:solidFill>
                  <a:srgbClr val="181232"/>
                </a:solidFill>
              </a:defRPr>
            </a:lvl2pPr>
            <a:lvl3pPr>
              <a:defRPr>
                <a:solidFill>
                  <a:srgbClr val="181232"/>
                </a:solidFill>
              </a:defRPr>
            </a:lvl3pPr>
            <a:lvl4pPr>
              <a:defRPr>
                <a:solidFill>
                  <a:srgbClr val="181232"/>
                </a:solidFill>
              </a:defRPr>
            </a:lvl4pPr>
            <a:lvl5pPr>
              <a:defRPr>
                <a:solidFill>
                  <a:srgbClr val="181232"/>
                </a:solidFill>
              </a:defRPr>
            </a:lvl5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</a:p>
          <a:p>
            <a:pPr lvl="0"/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adispiscing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</a:t>
            </a:r>
          </a:p>
        </p:txBody>
      </p:sp>
      <p:sp>
        <p:nvSpPr>
          <p:cNvPr id="8" name="Marcador de texto 19">
            <a:extLst>
              <a:ext uri="{FF2B5EF4-FFF2-40B4-BE49-F238E27FC236}">
                <a16:creationId xmlns:a16="http://schemas.microsoft.com/office/drawing/2014/main" id="{DB548674-B2EA-B3B8-2585-A48D973EFFB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rgbClr val="181232"/>
                </a:solidFill>
                <a:latin typeface="+mn-lt"/>
              </a:defRPr>
            </a:lvl1pPr>
          </a:lstStyle>
          <a:p>
            <a:pPr lvl="0"/>
            <a:r>
              <a:rPr lang="es-ES" dirty="0"/>
              <a:t>| </a:t>
            </a:r>
            <a:r>
              <a:rPr lang="es-ES" dirty="0" err="1"/>
              <a:t>Tittle</a:t>
            </a:r>
            <a:r>
              <a:rPr lang="es-ES" dirty="0"/>
              <a:t>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9" name="Marcador de texto 23">
            <a:extLst>
              <a:ext uri="{FF2B5EF4-FFF2-40B4-BE49-F238E27FC236}">
                <a16:creationId xmlns:a16="http://schemas.microsoft.com/office/drawing/2014/main" id="{2DD261C8-C002-FA38-624B-F26CB48D10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6720" y="6326008"/>
            <a:ext cx="3457575" cy="198888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rgbClr val="18123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 sz="900">
                <a:latin typeface="+mn-lt"/>
              </a:defRPr>
            </a:lvl5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err="1"/>
              <a:t>Subjet</a:t>
            </a:r>
            <a:r>
              <a:rPr lang="es-ES"/>
              <a:t> | </a:t>
            </a:r>
            <a:r>
              <a:rPr lang="es-ES" err="1"/>
              <a:t>Department</a:t>
            </a:r>
            <a:r>
              <a:rPr lang="es-ES"/>
              <a:t> | </a:t>
            </a:r>
            <a:r>
              <a:rPr lang="es-ES" err="1"/>
              <a:t>Year</a:t>
            </a:r>
            <a:endParaRPr lang="es-ES"/>
          </a:p>
          <a:p>
            <a:pPr lvl="4"/>
            <a:endParaRPr lang="es-ES"/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D7A23F6B-9931-6F0D-C61A-B8AD4DC3472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7898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con imagen 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4">
            <a:extLst>
              <a:ext uri="{FF2B5EF4-FFF2-40B4-BE49-F238E27FC236}">
                <a16:creationId xmlns:a16="http://schemas.microsoft.com/office/drawing/2014/main" id="{5555336D-BF8E-1D36-F126-47EA93044E7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endParaRPr lang="es-ES"/>
          </a:p>
        </p:txBody>
      </p:sp>
      <p:sp>
        <p:nvSpPr>
          <p:cNvPr id="15" name="Marcador de texto 2">
            <a:extLst>
              <a:ext uri="{FF2B5EF4-FFF2-40B4-BE49-F238E27FC236}">
                <a16:creationId xmlns:a16="http://schemas.microsoft.com/office/drawing/2014/main" id="{0208F817-A694-589E-6CA2-4B2DBAD4238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24000" y="1811763"/>
            <a:ext cx="1438275" cy="767646"/>
          </a:xfrm>
        </p:spPr>
        <p:txBody>
          <a:bodyPr>
            <a:noAutofit/>
          </a:bodyPr>
          <a:lstStyle>
            <a:lvl1pPr marL="0" indent="0">
              <a:buNone/>
              <a:defRPr sz="6600">
                <a:solidFill>
                  <a:srgbClr val="F1EBEA"/>
                </a:solidFill>
                <a:latin typeface="+mn-lt"/>
              </a:defRPr>
            </a:lvl1pPr>
          </a:lstStyle>
          <a:p>
            <a:pPr lvl="0"/>
            <a:r>
              <a:rPr lang="es-ES"/>
              <a:t>01.</a:t>
            </a:r>
          </a:p>
        </p:txBody>
      </p:sp>
      <p:sp>
        <p:nvSpPr>
          <p:cNvPr id="16" name="Título 14">
            <a:extLst>
              <a:ext uri="{FF2B5EF4-FFF2-40B4-BE49-F238E27FC236}">
                <a16:creationId xmlns:a16="http://schemas.microsoft.com/office/drawing/2014/main" id="{CA020763-191D-0384-8516-207503114C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582" y="2774965"/>
            <a:ext cx="9542105" cy="62753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>
                <a:solidFill>
                  <a:srgbClr val="181232"/>
                </a:solidFill>
                <a:latin typeface="+mj-lt"/>
              </a:defRPr>
            </a:lvl1pPr>
          </a:lstStyle>
          <a:p>
            <a:r>
              <a:rPr lang="es-ES" dirty="0" err="1"/>
              <a:t>Heading</a:t>
            </a:r>
            <a:r>
              <a:rPr lang="es-ES" dirty="0"/>
              <a:t> 1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17" name="Marcador de texto 2">
            <a:extLst>
              <a:ext uri="{FF2B5EF4-FFF2-40B4-BE49-F238E27FC236}">
                <a16:creationId xmlns:a16="http://schemas.microsoft.com/office/drawing/2014/main" id="{C72EF52F-1E3C-CA99-BFD6-5657FEDCE45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68582" y="3455503"/>
            <a:ext cx="4627418" cy="103981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747181"/>
                </a:solidFill>
                <a:latin typeface="Trebuchet MS" panose="020B0703020202090204" pitchFamily="34" charset="0"/>
              </a:defRPr>
            </a:lvl1pPr>
            <a:lvl2pPr>
              <a:defRPr>
                <a:solidFill>
                  <a:srgbClr val="181232"/>
                </a:solidFill>
              </a:defRPr>
            </a:lvl2pPr>
            <a:lvl3pPr>
              <a:defRPr>
                <a:solidFill>
                  <a:srgbClr val="181232"/>
                </a:solidFill>
              </a:defRPr>
            </a:lvl3pPr>
            <a:lvl4pPr>
              <a:defRPr>
                <a:solidFill>
                  <a:srgbClr val="181232"/>
                </a:solidFill>
              </a:defRPr>
            </a:lvl4pPr>
            <a:lvl5pPr>
              <a:defRPr>
                <a:solidFill>
                  <a:srgbClr val="181232"/>
                </a:solidFill>
              </a:defRPr>
            </a:lvl5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</a:p>
          <a:p>
            <a:pPr lvl="0"/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adispiscing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</a:t>
            </a:r>
          </a:p>
        </p:txBody>
      </p:sp>
      <p:sp>
        <p:nvSpPr>
          <p:cNvPr id="18" name="Marcador de texto 19">
            <a:extLst>
              <a:ext uri="{FF2B5EF4-FFF2-40B4-BE49-F238E27FC236}">
                <a16:creationId xmlns:a16="http://schemas.microsoft.com/office/drawing/2014/main" id="{60057B45-98DC-FB16-3819-F18438663C5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rgbClr val="181232"/>
                </a:solidFill>
                <a:latin typeface="+mn-lt"/>
              </a:defRPr>
            </a:lvl1pPr>
          </a:lstStyle>
          <a:p>
            <a:pPr lvl="0"/>
            <a:r>
              <a:rPr lang="es-ES"/>
              <a:t>| </a:t>
            </a:r>
            <a:r>
              <a:rPr lang="es-ES" err="1"/>
              <a:t>Tittle</a:t>
            </a:r>
            <a:r>
              <a:rPr lang="es-ES"/>
              <a:t> </a:t>
            </a:r>
            <a:r>
              <a:rPr lang="es-ES" err="1"/>
              <a:t>example</a:t>
            </a:r>
            <a:endParaRPr lang="es-ES"/>
          </a:p>
        </p:txBody>
      </p:sp>
      <p:sp>
        <p:nvSpPr>
          <p:cNvPr id="19" name="Marcador de texto 23">
            <a:extLst>
              <a:ext uri="{FF2B5EF4-FFF2-40B4-BE49-F238E27FC236}">
                <a16:creationId xmlns:a16="http://schemas.microsoft.com/office/drawing/2014/main" id="{DD23CFA9-568A-62A8-A880-3915CEA0420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6720" y="6326008"/>
            <a:ext cx="3457575" cy="198888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rgbClr val="18123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 sz="900">
                <a:latin typeface="+mn-lt"/>
              </a:defRPr>
            </a:lvl5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err="1"/>
              <a:t>Subjet</a:t>
            </a:r>
            <a:r>
              <a:rPr lang="es-ES"/>
              <a:t> | </a:t>
            </a:r>
            <a:r>
              <a:rPr lang="es-ES" err="1"/>
              <a:t>Department</a:t>
            </a:r>
            <a:r>
              <a:rPr lang="es-ES"/>
              <a:t> | </a:t>
            </a:r>
            <a:r>
              <a:rPr lang="es-ES" err="1"/>
              <a:t>Year</a:t>
            </a:r>
            <a:endParaRPr lang="es-ES"/>
          </a:p>
          <a:p>
            <a:pPr lvl="4"/>
            <a:endParaRPr lang="es-ES"/>
          </a:p>
        </p:txBody>
      </p:sp>
      <p:pic>
        <p:nvPicPr>
          <p:cNvPr id="20" name="Gráfico 19">
            <a:extLst>
              <a:ext uri="{FF2B5EF4-FFF2-40B4-BE49-F238E27FC236}">
                <a16:creationId xmlns:a16="http://schemas.microsoft.com/office/drawing/2014/main" id="{2CA105B4-596F-0F51-0FAB-B18782E159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752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_Blue">
    <p:bg>
      <p:bgPr>
        <a:solidFill>
          <a:srgbClr val="181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4">
            <a:extLst>
              <a:ext uri="{FF2B5EF4-FFF2-40B4-BE49-F238E27FC236}">
                <a16:creationId xmlns:a16="http://schemas.microsoft.com/office/drawing/2014/main" id="{5555336D-BF8E-1D36-F126-47EA93044E7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endParaRPr lang="es-ES"/>
          </a:p>
        </p:txBody>
      </p:sp>
      <p:sp>
        <p:nvSpPr>
          <p:cNvPr id="2" name="Marcador de texto 2">
            <a:extLst>
              <a:ext uri="{FF2B5EF4-FFF2-40B4-BE49-F238E27FC236}">
                <a16:creationId xmlns:a16="http://schemas.microsoft.com/office/drawing/2014/main" id="{B46808A2-3AC3-D3C3-6B94-4DAF20D745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24000" y="1811763"/>
            <a:ext cx="1438275" cy="767646"/>
          </a:xfrm>
        </p:spPr>
        <p:txBody>
          <a:bodyPr>
            <a:noAutofit/>
          </a:bodyPr>
          <a:lstStyle>
            <a:lvl1pPr marL="0" indent="0">
              <a:buNone/>
              <a:defRPr sz="6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s-ES"/>
              <a:t>01.</a:t>
            </a:r>
          </a:p>
        </p:txBody>
      </p:sp>
      <p:sp>
        <p:nvSpPr>
          <p:cNvPr id="5" name="Título 14">
            <a:extLst>
              <a:ext uri="{FF2B5EF4-FFF2-40B4-BE49-F238E27FC236}">
                <a16:creationId xmlns:a16="http://schemas.microsoft.com/office/drawing/2014/main" id="{552B377C-9CC4-F455-BCD5-B868F8838C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582" y="2774965"/>
            <a:ext cx="9542105" cy="62753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/>
              <a:t>Heading</a:t>
            </a:r>
            <a:r>
              <a:rPr lang="es-ES" dirty="0"/>
              <a:t> 1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10" name="Marcador de texto 2">
            <a:extLst>
              <a:ext uri="{FF2B5EF4-FFF2-40B4-BE49-F238E27FC236}">
                <a16:creationId xmlns:a16="http://schemas.microsoft.com/office/drawing/2014/main" id="{DE4AA83C-4E8E-C13D-F2D1-7D24C0346E2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68582" y="3455503"/>
            <a:ext cx="4627418" cy="103981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Trebuchet MS" panose="020B0703020202090204" pitchFamily="34" charset="0"/>
              </a:defRPr>
            </a:lvl1pPr>
            <a:lvl2pPr>
              <a:defRPr>
                <a:solidFill>
                  <a:srgbClr val="181232"/>
                </a:solidFill>
              </a:defRPr>
            </a:lvl2pPr>
            <a:lvl3pPr>
              <a:defRPr>
                <a:solidFill>
                  <a:srgbClr val="181232"/>
                </a:solidFill>
              </a:defRPr>
            </a:lvl3pPr>
            <a:lvl4pPr>
              <a:defRPr>
                <a:solidFill>
                  <a:srgbClr val="181232"/>
                </a:solidFill>
              </a:defRPr>
            </a:lvl4pPr>
            <a:lvl5pPr>
              <a:defRPr>
                <a:solidFill>
                  <a:srgbClr val="181232"/>
                </a:solidFill>
              </a:defRPr>
            </a:lvl5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</a:p>
          <a:p>
            <a:pPr lvl="0"/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adispiscing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</a:t>
            </a:r>
          </a:p>
        </p:txBody>
      </p:sp>
      <p:sp>
        <p:nvSpPr>
          <p:cNvPr id="12" name="Marcador de texto 19">
            <a:extLst>
              <a:ext uri="{FF2B5EF4-FFF2-40B4-BE49-F238E27FC236}">
                <a16:creationId xmlns:a16="http://schemas.microsoft.com/office/drawing/2014/main" id="{17BA9C03-3753-F28F-F0DD-488B5D769F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s-ES"/>
              <a:t>| </a:t>
            </a:r>
            <a:r>
              <a:rPr lang="es-ES" err="1"/>
              <a:t>Tittle</a:t>
            </a:r>
            <a:r>
              <a:rPr lang="es-ES"/>
              <a:t> </a:t>
            </a:r>
            <a:r>
              <a:rPr lang="es-ES" err="1"/>
              <a:t>example</a:t>
            </a:r>
            <a:endParaRPr lang="es-ES"/>
          </a:p>
        </p:txBody>
      </p:sp>
      <p:sp>
        <p:nvSpPr>
          <p:cNvPr id="13" name="Marcador de texto 23">
            <a:extLst>
              <a:ext uri="{FF2B5EF4-FFF2-40B4-BE49-F238E27FC236}">
                <a16:creationId xmlns:a16="http://schemas.microsoft.com/office/drawing/2014/main" id="{53ACF39A-45AE-0722-6B51-A98A74E8C8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6720" y="6326008"/>
            <a:ext cx="3457575" cy="198888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 sz="900">
                <a:solidFill>
                  <a:schemeClr val="bg1"/>
                </a:solidFill>
                <a:latin typeface="+mn-lt"/>
              </a:defRPr>
            </a:lvl5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err="1"/>
              <a:t>Subjet</a:t>
            </a:r>
            <a:r>
              <a:rPr lang="es-ES"/>
              <a:t> | </a:t>
            </a:r>
            <a:r>
              <a:rPr lang="es-ES" err="1"/>
              <a:t>Department</a:t>
            </a:r>
            <a:r>
              <a:rPr lang="es-ES"/>
              <a:t> | </a:t>
            </a:r>
            <a:r>
              <a:rPr lang="es-ES" err="1"/>
              <a:t>Year</a:t>
            </a:r>
            <a:endParaRPr lang="es-ES"/>
          </a:p>
          <a:p>
            <a:pPr lvl="4"/>
            <a:endParaRPr lang="es-ES"/>
          </a:p>
        </p:txBody>
      </p:sp>
      <p:pic>
        <p:nvPicPr>
          <p:cNvPr id="15" name="Gráfico 14">
            <a:extLst>
              <a:ext uri="{FF2B5EF4-FFF2-40B4-BE49-F238E27FC236}">
                <a16:creationId xmlns:a16="http://schemas.microsoft.com/office/drawing/2014/main" id="{8E0EED18-25CE-2EF3-672E-B8147885D2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523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_Pink">
    <p:bg>
      <p:bgPr>
        <a:solidFill>
          <a:srgbClr val="D61C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4">
            <a:extLst>
              <a:ext uri="{FF2B5EF4-FFF2-40B4-BE49-F238E27FC236}">
                <a16:creationId xmlns:a16="http://schemas.microsoft.com/office/drawing/2014/main" id="{5555336D-BF8E-1D36-F126-47EA93044E7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endParaRPr lang="es-ES"/>
          </a:p>
        </p:txBody>
      </p:sp>
      <p:sp>
        <p:nvSpPr>
          <p:cNvPr id="2" name="Marcador de texto 2">
            <a:extLst>
              <a:ext uri="{FF2B5EF4-FFF2-40B4-BE49-F238E27FC236}">
                <a16:creationId xmlns:a16="http://schemas.microsoft.com/office/drawing/2014/main" id="{177CD331-409F-C6FE-2A39-01F063B6048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24000" y="1811763"/>
            <a:ext cx="1438275" cy="767646"/>
          </a:xfrm>
        </p:spPr>
        <p:txBody>
          <a:bodyPr>
            <a:noAutofit/>
          </a:bodyPr>
          <a:lstStyle>
            <a:lvl1pPr marL="0" indent="0">
              <a:buNone/>
              <a:defRPr sz="6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s-ES"/>
              <a:t>01.</a:t>
            </a:r>
          </a:p>
        </p:txBody>
      </p:sp>
      <p:sp>
        <p:nvSpPr>
          <p:cNvPr id="5" name="Título 14">
            <a:extLst>
              <a:ext uri="{FF2B5EF4-FFF2-40B4-BE49-F238E27FC236}">
                <a16:creationId xmlns:a16="http://schemas.microsoft.com/office/drawing/2014/main" id="{902B5B1A-C17C-D487-440B-F4FA027827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582" y="2774965"/>
            <a:ext cx="9542105" cy="62753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/>
              <a:t>Heading</a:t>
            </a:r>
            <a:r>
              <a:rPr lang="es-ES" dirty="0"/>
              <a:t> 1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48D1C204-969B-D554-4D4F-2724590C09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68582" y="3455503"/>
            <a:ext cx="4627418" cy="103981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Trebuchet MS" panose="020B0703020202090204" pitchFamily="34" charset="0"/>
              </a:defRPr>
            </a:lvl1pPr>
            <a:lvl2pPr>
              <a:defRPr>
                <a:solidFill>
                  <a:srgbClr val="181232"/>
                </a:solidFill>
              </a:defRPr>
            </a:lvl2pPr>
            <a:lvl3pPr>
              <a:defRPr>
                <a:solidFill>
                  <a:srgbClr val="181232"/>
                </a:solidFill>
              </a:defRPr>
            </a:lvl3pPr>
            <a:lvl4pPr>
              <a:defRPr>
                <a:solidFill>
                  <a:srgbClr val="181232"/>
                </a:solidFill>
              </a:defRPr>
            </a:lvl4pPr>
            <a:lvl5pPr>
              <a:defRPr>
                <a:solidFill>
                  <a:srgbClr val="181232"/>
                </a:solidFill>
              </a:defRPr>
            </a:lvl5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</a:p>
          <a:p>
            <a:pPr lvl="0"/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adispiscing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</a:t>
            </a:r>
          </a:p>
        </p:txBody>
      </p:sp>
      <p:sp>
        <p:nvSpPr>
          <p:cNvPr id="12" name="Marcador de texto 19">
            <a:extLst>
              <a:ext uri="{FF2B5EF4-FFF2-40B4-BE49-F238E27FC236}">
                <a16:creationId xmlns:a16="http://schemas.microsoft.com/office/drawing/2014/main" id="{E4C95C65-378E-C445-E50F-212F17138B9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s-ES"/>
              <a:t>| </a:t>
            </a:r>
            <a:r>
              <a:rPr lang="es-ES" err="1"/>
              <a:t>Tittle</a:t>
            </a:r>
            <a:r>
              <a:rPr lang="es-ES"/>
              <a:t> </a:t>
            </a:r>
            <a:r>
              <a:rPr lang="es-ES" err="1"/>
              <a:t>example</a:t>
            </a:r>
            <a:endParaRPr lang="es-ES"/>
          </a:p>
        </p:txBody>
      </p:sp>
      <p:sp>
        <p:nvSpPr>
          <p:cNvPr id="13" name="Marcador de texto 23">
            <a:extLst>
              <a:ext uri="{FF2B5EF4-FFF2-40B4-BE49-F238E27FC236}">
                <a16:creationId xmlns:a16="http://schemas.microsoft.com/office/drawing/2014/main" id="{348FB003-3E43-2EC9-EC53-AD801DDC6A3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6720" y="6326008"/>
            <a:ext cx="3457575" cy="198888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 sz="900">
                <a:solidFill>
                  <a:schemeClr val="bg1"/>
                </a:solidFill>
                <a:latin typeface="+mn-lt"/>
              </a:defRPr>
            </a:lvl5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err="1"/>
              <a:t>Subjet</a:t>
            </a:r>
            <a:r>
              <a:rPr lang="es-ES"/>
              <a:t> | </a:t>
            </a:r>
            <a:r>
              <a:rPr lang="es-ES" err="1"/>
              <a:t>Department</a:t>
            </a:r>
            <a:r>
              <a:rPr lang="es-ES"/>
              <a:t> | </a:t>
            </a:r>
            <a:r>
              <a:rPr lang="es-ES" err="1"/>
              <a:t>Year</a:t>
            </a:r>
            <a:endParaRPr lang="es-ES"/>
          </a:p>
          <a:p>
            <a:pPr lvl="4"/>
            <a:endParaRPr lang="es-ES"/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62E6446D-F84A-193A-08F8-C75019D1E8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312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_Orange">
    <p:bg>
      <p:bgPr>
        <a:solidFill>
          <a:srgbClr val="F77E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4">
            <a:extLst>
              <a:ext uri="{FF2B5EF4-FFF2-40B4-BE49-F238E27FC236}">
                <a16:creationId xmlns:a16="http://schemas.microsoft.com/office/drawing/2014/main" id="{5555336D-BF8E-1D36-F126-47EA93044E7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endParaRPr lang="es-ES"/>
          </a:p>
        </p:txBody>
      </p:sp>
      <p:sp>
        <p:nvSpPr>
          <p:cNvPr id="2" name="Marcador de texto 2">
            <a:extLst>
              <a:ext uri="{FF2B5EF4-FFF2-40B4-BE49-F238E27FC236}">
                <a16:creationId xmlns:a16="http://schemas.microsoft.com/office/drawing/2014/main" id="{4A537CA8-F360-B411-C33E-9BBCC2339B3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24000" y="1811763"/>
            <a:ext cx="1438275" cy="767646"/>
          </a:xfrm>
        </p:spPr>
        <p:txBody>
          <a:bodyPr>
            <a:noAutofit/>
          </a:bodyPr>
          <a:lstStyle>
            <a:lvl1pPr marL="0" indent="0">
              <a:buNone/>
              <a:defRPr sz="6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s-ES" dirty="0"/>
              <a:t>01.</a:t>
            </a:r>
          </a:p>
        </p:txBody>
      </p:sp>
      <p:sp>
        <p:nvSpPr>
          <p:cNvPr id="5" name="Título 14">
            <a:extLst>
              <a:ext uri="{FF2B5EF4-FFF2-40B4-BE49-F238E27FC236}">
                <a16:creationId xmlns:a16="http://schemas.microsoft.com/office/drawing/2014/main" id="{E7FD2676-1DA1-F8A4-0262-095FA91AB4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582" y="2774965"/>
            <a:ext cx="9542105" cy="62753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/>
              <a:t>Heading</a:t>
            </a:r>
            <a:r>
              <a:rPr lang="es-ES" dirty="0"/>
              <a:t> 1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C5E47D6D-5D9E-F576-0148-170628699C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68582" y="3455503"/>
            <a:ext cx="4627418" cy="103981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Trebuchet MS" panose="020B0703020202090204" pitchFamily="34" charset="0"/>
              </a:defRPr>
            </a:lvl1pPr>
            <a:lvl2pPr>
              <a:defRPr>
                <a:solidFill>
                  <a:srgbClr val="181232"/>
                </a:solidFill>
              </a:defRPr>
            </a:lvl2pPr>
            <a:lvl3pPr>
              <a:defRPr>
                <a:solidFill>
                  <a:srgbClr val="181232"/>
                </a:solidFill>
              </a:defRPr>
            </a:lvl3pPr>
            <a:lvl4pPr>
              <a:defRPr>
                <a:solidFill>
                  <a:srgbClr val="181232"/>
                </a:solidFill>
              </a:defRPr>
            </a:lvl4pPr>
            <a:lvl5pPr>
              <a:defRPr>
                <a:solidFill>
                  <a:srgbClr val="181232"/>
                </a:solidFill>
              </a:defRPr>
            </a:lvl5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</a:p>
          <a:p>
            <a:pPr lvl="0"/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adispiscing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</a:t>
            </a:r>
          </a:p>
        </p:txBody>
      </p:sp>
      <p:sp>
        <p:nvSpPr>
          <p:cNvPr id="12" name="Marcador de texto 19">
            <a:extLst>
              <a:ext uri="{FF2B5EF4-FFF2-40B4-BE49-F238E27FC236}">
                <a16:creationId xmlns:a16="http://schemas.microsoft.com/office/drawing/2014/main" id="{305DB53B-4E5D-75ED-ADC9-1BC09F2AF06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s-ES" dirty="0"/>
              <a:t>| </a:t>
            </a:r>
            <a:r>
              <a:rPr lang="es-ES" dirty="0" err="1"/>
              <a:t>Tittle</a:t>
            </a:r>
            <a:r>
              <a:rPr lang="es-ES" dirty="0"/>
              <a:t>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13" name="Marcador de texto 23">
            <a:extLst>
              <a:ext uri="{FF2B5EF4-FFF2-40B4-BE49-F238E27FC236}">
                <a16:creationId xmlns:a16="http://schemas.microsoft.com/office/drawing/2014/main" id="{2F430222-9DDD-B537-DD9B-0A9C0DCC84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6720" y="6326008"/>
            <a:ext cx="3457575" cy="198888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 sz="900">
                <a:solidFill>
                  <a:schemeClr val="bg1"/>
                </a:solidFill>
                <a:latin typeface="+mn-lt"/>
              </a:defRPr>
            </a:lvl5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err="1"/>
              <a:t>Subjet</a:t>
            </a:r>
            <a:r>
              <a:rPr lang="es-ES"/>
              <a:t> | </a:t>
            </a:r>
            <a:r>
              <a:rPr lang="es-ES" err="1"/>
              <a:t>Department</a:t>
            </a:r>
            <a:r>
              <a:rPr lang="es-ES"/>
              <a:t> | </a:t>
            </a:r>
            <a:r>
              <a:rPr lang="es-ES" err="1"/>
              <a:t>Year</a:t>
            </a:r>
            <a:endParaRPr lang="es-ES"/>
          </a:p>
          <a:p>
            <a:pPr lvl="4"/>
            <a:endParaRPr lang="es-ES"/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B7834AC5-7461-282E-87F6-FE4E3424DC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4214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_Yellow">
    <p:bg>
      <p:bgPr>
        <a:solidFill>
          <a:srgbClr val="FAC2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4">
            <a:extLst>
              <a:ext uri="{FF2B5EF4-FFF2-40B4-BE49-F238E27FC236}">
                <a16:creationId xmlns:a16="http://schemas.microsoft.com/office/drawing/2014/main" id="{5555336D-BF8E-1D36-F126-47EA93044E7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endParaRPr lang="es-ES"/>
          </a:p>
        </p:txBody>
      </p:sp>
      <p:sp>
        <p:nvSpPr>
          <p:cNvPr id="5" name="Marcador de texto 23">
            <a:extLst>
              <a:ext uri="{FF2B5EF4-FFF2-40B4-BE49-F238E27FC236}">
                <a16:creationId xmlns:a16="http://schemas.microsoft.com/office/drawing/2014/main" id="{8800DCA2-796C-08EE-B0E2-D85A577927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6720" y="6326008"/>
            <a:ext cx="3457575" cy="198888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rgbClr val="18123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 sz="1000">
                <a:latin typeface="+mn-lt"/>
              </a:defRPr>
            </a:lvl5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dirty="0" err="1"/>
              <a:t>Subjet</a:t>
            </a:r>
            <a:r>
              <a:rPr lang="es-ES" dirty="0"/>
              <a:t> | </a:t>
            </a:r>
            <a:r>
              <a:rPr lang="es-ES" dirty="0" err="1"/>
              <a:t>Department</a:t>
            </a:r>
            <a:r>
              <a:rPr lang="es-ES" dirty="0"/>
              <a:t> | </a:t>
            </a:r>
            <a:r>
              <a:rPr lang="es-ES" dirty="0" err="1"/>
              <a:t>Year</a:t>
            </a:r>
            <a:endParaRPr lang="es-ES" dirty="0"/>
          </a:p>
          <a:p>
            <a:pPr lvl="4"/>
            <a:endParaRPr lang="es-ES" dirty="0"/>
          </a:p>
        </p:txBody>
      </p:sp>
      <p:sp>
        <p:nvSpPr>
          <p:cNvPr id="3" name="Marcador de texto 19">
            <a:extLst>
              <a:ext uri="{FF2B5EF4-FFF2-40B4-BE49-F238E27FC236}">
                <a16:creationId xmlns:a16="http://schemas.microsoft.com/office/drawing/2014/main" id="{C7124770-EA0E-C269-06CF-7F557209488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rgbClr val="181232"/>
                </a:solidFill>
                <a:latin typeface="+mn-lt"/>
              </a:defRPr>
            </a:lvl1pPr>
          </a:lstStyle>
          <a:p>
            <a:pPr lvl="0"/>
            <a:r>
              <a:rPr lang="es-ES"/>
              <a:t>| </a:t>
            </a:r>
            <a:r>
              <a:rPr lang="es-ES" err="1"/>
              <a:t>Tittle</a:t>
            </a:r>
            <a:r>
              <a:rPr lang="es-ES"/>
              <a:t> </a:t>
            </a:r>
            <a:r>
              <a:rPr lang="es-ES" err="1"/>
              <a:t>example</a:t>
            </a:r>
            <a:endParaRPr lang="es-ES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AD5EECE3-BC5E-3B56-13F3-C1B0EAD6C2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  <p:sp>
        <p:nvSpPr>
          <p:cNvPr id="2" name="Marcador de texto 2">
            <a:extLst>
              <a:ext uri="{FF2B5EF4-FFF2-40B4-BE49-F238E27FC236}">
                <a16:creationId xmlns:a16="http://schemas.microsoft.com/office/drawing/2014/main" id="{EDC94509-5A83-5C63-E676-2FBA3EA2DF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24000" y="1811763"/>
            <a:ext cx="1438275" cy="767646"/>
          </a:xfrm>
        </p:spPr>
        <p:txBody>
          <a:bodyPr>
            <a:noAutofit/>
          </a:bodyPr>
          <a:lstStyle>
            <a:lvl1pPr marL="0" indent="0">
              <a:buNone/>
              <a:defRPr sz="6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s-ES" dirty="0"/>
              <a:t>01.</a:t>
            </a:r>
          </a:p>
        </p:txBody>
      </p:sp>
      <p:sp>
        <p:nvSpPr>
          <p:cNvPr id="4" name="Título 14">
            <a:extLst>
              <a:ext uri="{FF2B5EF4-FFF2-40B4-BE49-F238E27FC236}">
                <a16:creationId xmlns:a16="http://schemas.microsoft.com/office/drawing/2014/main" id="{0108CC08-0C8B-325F-4BAE-7FFB210855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582" y="2774965"/>
            <a:ext cx="9542105" cy="62753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/>
              <a:t>Heading</a:t>
            </a:r>
            <a:r>
              <a:rPr lang="es-ES" dirty="0"/>
              <a:t> 1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EC4C859B-5025-4720-EEFB-3CBEA7788F7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68582" y="3455503"/>
            <a:ext cx="4627418" cy="103981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Trebuchet MS" panose="020B0703020202090204" pitchFamily="34" charset="0"/>
              </a:defRPr>
            </a:lvl1pPr>
            <a:lvl2pPr>
              <a:defRPr>
                <a:solidFill>
                  <a:srgbClr val="181232"/>
                </a:solidFill>
              </a:defRPr>
            </a:lvl2pPr>
            <a:lvl3pPr>
              <a:defRPr>
                <a:solidFill>
                  <a:srgbClr val="181232"/>
                </a:solidFill>
              </a:defRPr>
            </a:lvl3pPr>
            <a:lvl4pPr>
              <a:defRPr>
                <a:solidFill>
                  <a:srgbClr val="181232"/>
                </a:solidFill>
              </a:defRPr>
            </a:lvl4pPr>
            <a:lvl5pPr>
              <a:defRPr>
                <a:solidFill>
                  <a:srgbClr val="181232"/>
                </a:solidFill>
              </a:defRPr>
            </a:lvl5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</a:p>
          <a:p>
            <a:pPr lvl="0"/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adispiscing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64411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Body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4">
            <a:extLst>
              <a:ext uri="{FF2B5EF4-FFF2-40B4-BE49-F238E27FC236}">
                <a16:creationId xmlns:a16="http://schemas.microsoft.com/office/drawing/2014/main" id="{C0FE5C9C-A68F-92B7-EBEF-89D4067E2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0975" y="1033600"/>
            <a:ext cx="10225088" cy="3253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rgbClr val="181232"/>
                </a:solidFill>
                <a:latin typeface="+mj-lt"/>
              </a:defRPr>
            </a:lvl1pPr>
          </a:lstStyle>
          <a:p>
            <a:r>
              <a:rPr lang="es-ES" dirty="0" err="1"/>
              <a:t>Heading</a:t>
            </a:r>
            <a:r>
              <a:rPr lang="es-ES" dirty="0"/>
              <a:t> 2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8" name="Marcador de texto 15">
            <a:extLst>
              <a:ext uri="{FF2B5EF4-FFF2-40B4-BE49-F238E27FC236}">
                <a16:creationId xmlns:a16="http://schemas.microsoft.com/office/drawing/2014/main" id="{1FB567F8-35FB-057C-5309-C77EDD74CBC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50975" y="1668486"/>
            <a:ext cx="4268889" cy="410845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rgbClr val="74718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, </a:t>
            </a:r>
            <a:r>
              <a:rPr lang="es-ES" err="1"/>
              <a:t>nisi</a:t>
            </a:r>
            <a:r>
              <a:rPr lang="es-ES"/>
              <a:t> </a:t>
            </a:r>
            <a:r>
              <a:rPr lang="es-ES" err="1"/>
              <a:t>tempus</a:t>
            </a:r>
            <a:r>
              <a:rPr lang="es-ES"/>
              <a:t> </a:t>
            </a:r>
            <a:r>
              <a:rPr lang="es-ES" err="1"/>
              <a:t>luctus</a:t>
            </a:r>
            <a:r>
              <a:rPr lang="es-ES"/>
              <a:t> </a:t>
            </a:r>
            <a:r>
              <a:rPr lang="es-ES" err="1"/>
              <a:t>suscipit</a:t>
            </a:r>
            <a:r>
              <a:rPr lang="es-ES"/>
              <a:t>, dolor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felis</a:t>
            </a:r>
            <a:r>
              <a:rPr lang="es-ES"/>
              <a:t>, </a:t>
            </a:r>
            <a:r>
              <a:rPr lang="es-ES" err="1"/>
              <a:t>eget</a:t>
            </a:r>
            <a:r>
              <a:rPr lang="es-ES"/>
              <a:t> </a:t>
            </a:r>
            <a:r>
              <a:rPr lang="es-ES" err="1"/>
              <a:t>blandit</a:t>
            </a:r>
            <a:r>
              <a:rPr lang="es-ES"/>
              <a:t> libero </a:t>
            </a:r>
            <a:r>
              <a:rPr lang="es-ES" err="1"/>
              <a:t>lacus</a:t>
            </a:r>
            <a:r>
              <a:rPr lang="es-ES"/>
              <a:t> vitae </a:t>
            </a:r>
            <a:r>
              <a:rPr lang="es-ES" err="1"/>
              <a:t>tellus</a:t>
            </a:r>
            <a:r>
              <a:rPr lang="es-ES"/>
              <a:t>. </a:t>
            </a:r>
            <a:r>
              <a:rPr lang="es-ES" err="1"/>
              <a:t>Vestibulum</a:t>
            </a:r>
            <a:r>
              <a:rPr lang="es-ES"/>
              <a:t> </a:t>
            </a:r>
            <a:r>
              <a:rPr lang="es-ES" err="1"/>
              <a:t>convallis</a:t>
            </a:r>
            <a:r>
              <a:rPr lang="es-ES"/>
              <a:t> </a:t>
            </a:r>
            <a:r>
              <a:rPr lang="es-ES" err="1"/>
              <a:t>faucibus</a:t>
            </a:r>
            <a:r>
              <a:rPr lang="es-ES"/>
              <a:t> odio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ornare. In </a:t>
            </a:r>
            <a:r>
              <a:rPr lang="es-ES" err="1"/>
              <a:t>tincidunt</a:t>
            </a:r>
            <a:r>
              <a:rPr lang="es-ES"/>
              <a:t> </a:t>
            </a:r>
            <a:r>
              <a:rPr lang="es-ES" err="1"/>
              <a:t>enim</a:t>
            </a:r>
            <a:r>
              <a:rPr lang="es-ES"/>
              <a:t> eros, in </a:t>
            </a:r>
            <a:r>
              <a:rPr lang="es-ES" err="1"/>
              <a:t>venenatis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faucibus</a:t>
            </a:r>
            <a:r>
              <a:rPr lang="es-ES"/>
              <a:t> quis. </a:t>
            </a:r>
            <a:r>
              <a:rPr lang="es-ES" err="1"/>
              <a:t>Integer</a:t>
            </a:r>
            <a:r>
              <a:rPr lang="es-ES"/>
              <a:t> </a:t>
            </a:r>
            <a:r>
              <a:rPr lang="es-ES" err="1"/>
              <a:t>bibendum</a:t>
            </a:r>
            <a:r>
              <a:rPr lang="es-ES"/>
              <a:t> tortor ac </a:t>
            </a:r>
            <a:r>
              <a:rPr lang="es-ES" err="1"/>
              <a:t>placerat</a:t>
            </a:r>
            <a:r>
              <a:rPr lang="es-ES"/>
              <a:t> </a:t>
            </a:r>
            <a:r>
              <a:rPr lang="es-ES" err="1"/>
              <a:t>aliquet</a:t>
            </a:r>
            <a:r>
              <a:rPr lang="es-ES"/>
              <a:t>.</a:t>
            </a:r>
          </a:p>
        </p:txBody>
      </p:sp>
      <p:sp>
        <p:nvSpPr>
          <p:cNvPr id="5" name="Marcador de texto 19">
            <a:extLst>
              <a:ext uri="{FF2B5EF4-FFF2-40B4-BE49-F238E27FC236}">
                <a16:creationId xmlns:a16="http://schemas.microsoft.com/office/drawing/2014/main" id="{F35D2CF6-370B-0BB5-BC06-CDB462AC713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rgbClr val="181232"/>
                </a:solidFill>
                <a:latin typeface="+mn-lt"/>
              </a:defRPr>
            </a:lvl1pPr>
          </a:lstStyle>
          <a:p>
            <a:pPr lvl="0"/>
            <a:r>
              <a:rPr lang="es-ES" dirty="0"/>
              <a:t>| </a:t>
            </a:r>
            <a:r>
              <a:rPr lang="es-ES" dirty="0" err="1"/>
              <a:t>Tittle</a:t>
            </a:r>
            <a:r>
              <a:rPr lang="es-ES" dirty="0"/>
              <a:t>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6" name="Marcador de texto 23">
            <a:extLst>
              <a:ext uri="{FF2B5EF4-FFF2-40B4-BE49-F238E27FC236}">
                <a16:creationId xmlns:a16="http://schemas.microsoft.com/office/drawing/2014/main" id="{EEFE76DC-E3EE-2F50-44CE-50479B64F85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6720" y="6302219"/>
            <a:ext cx="3457575" cy="198888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rgbClr val="18123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 sz="900">
                <a:latin typeface="+mn-lt"/>
              </a:defRPr>
            </a:lvl5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err="1"/>
              <a:t>Subjet</a:t>
            </a:r>
            <a:r>
              <a:rPr lang="es-ES"/>
              <a:t> | </a:t>
            </a:r>
            <a:r>
              <a:rPr lang="es-ES" err="1"/>
              <a:t>Department</a:t>
            </a:r>
            <a:r>
              <a:rPr lang="es-ES"/>
              <a:t> | </a:t>
            </a:r>
            <a:r>
              <a:rPr lang="es-ES" err="1"/>
              <a:t>Year</a:t>
            </a:r>
            <a:endParaRPr lang="es-ES"/>
          </a:p>
          <a:p>
            <a:pPr lvl="4"/>
            <a:endParaRPr lang="es-ES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93D5FFA8-FEDF-2E9A-5E46-DFD5E46A91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990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oint with Illustration_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4">
            <a:extLst>
              <a:ext uri="{FF2B5EF4-FFF2-40B4-BE49-F238E27FC236}">
                <a16:creationId xmlns:a16="http://schemas.microsoft.com/office/drawing/2014/main" id="{EE5F4F23-BA6C-880F-1830-11DC05FE6FF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endParaRPr lang="es-ES"/>
          </a:p>
        </p:txBody>
      </p:sp>
      <p:sp>
        <p:nvSpPr>
          <p:cNvPr id="5" name="Título 14">
            <a:extLst>
              <a:ext uri="{FF2B5EF4-FFF2-40B4-BE49-F238E27FC236}">
                <a16:creationId xmlns:a16="http://schemas.microsoft.com/office/drawing/2014/main" id="{9DFF3347-DB5C-3512-3D8B-5946C38626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0975" y="1057389"/>
            <a:ext cx="10225088" cy="3253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rgbClr val="181232"/>
                </a:solidFill>
                <a:latin typeface="+mj-lt"/>
              </a:defRPr>
            </a:lvl1pPr>
          </a:lstStyle>
          <a:p>
            <a:r>
              <a:rPr lang="es-ES" dirty="0" err="1"/>
              <a:t>Heading</a:t>
            </a:r>
            <a:r>
              <a:rPr lang="es-ES" dirty="0"/>
              <a:t> 2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B5A1F849-9B2D-1841-2F61-9BC8618171F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50975" y="1692275"/>
            <a:ext cx="4268889" cy="410845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rgbClr val="74718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sollicitudin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. </a:t>
            </a:r>
            <a:r>
              <a:rPr lang="es-ES" dirty="0" err="1"/>
              <a:t>Aenean</a:t>
            </a:r>
            <a:r>
              <a:rPr lang="es-ES" dirty="0"/>
              <a:t>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nisi</a:t>
            </a:r>
            <a:r>
              <a:rPr lang="es-ES" dirty="0"/>
              <a:t>, </a:t>
            </a:r>
            <a:r>
              <a:rPr lang="es-ES" dirty="0" err="1"/>
              <a:t>dictum</a:t>
            </a:r>
            <a:r>
              <a:rPr lang="es-ES" dirty="0"/>
              <a:t> ac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tempus</a:t>
            </a:r>
            <a:r>
              <a:rPr lang="es-ES" dirty="0"/>
              <a:t> sed </a:t>
            </a:r>
            <a:r>
              <a:rPr lang="es-ES" dirty="0" err="1"/>
              <a:t>nibh</a:t>
            </a:r>
            <a:r>
              <a:rPr lang="es-ES" dirty="0"/>
              <a:t>. </a:t>
            </a:r>
            <a:r>
              <a:rPr lang="es-ES" dirty="0" err="1"/>
              <a:t>Aenean</a:t>
            </a:r>
            <a:r>
              <a:rPr lang="es-ES" dirty="0"/>
              <a:t> </a:t>
            </a:r>
            <a:r>
              <a:rPr lang="es-ES" dirty="0" err="1"/>
              <a:t>sollicitudin</a:t>
            </a:r>
            <a:r>
              <a:rPr lang="es-ES" dirty="0"/>
              <a:t>, </a:t>
            </a:r>
            <a:r>
              <a:rPr lang="es-ES" dirty="0" err="1"/>
              <a:t>nisi</a:t>
            </a:r>
            <a:r>
              <a:rPr lang="es-ES" dirty="0"/>
              <a:t> </a:t>
            </a:r>
            <a:r>
              <a:rPr lang="es-ES" dirty="0" err="1"/>
              <a:t>tempus</a:t>
            </a:r>
            <a:r>
              <a:rPr lang="es-ES" dirty="0"/>
              <a:t> </a:t>
            </a:r>
            <a:r>
              <a:rPr lang="es-ES" dirty="0" err="1"/>
              <a:t>luctus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, dolor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,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blandit</a:t>
            </a:r>
            <a:r>
              <a:rPr lang="es-ES" dirty="0"/>
              <a:t> libero </a:t>
            </a:r>
            <a:r>
              <a:rPr lang="es-ES" dirty="0" err="1"/>
              <a:t>lacus</a:t>
            </a:r>
            <a:r>
              <a:rPr lang="es-ES" dirty="0"/>
              <a:t> vitae </a:t>
            </a:r>
            <a:r>
              <a:rPr lang="es-ES" dirty="0" err="1"/>
              <a:t>tellus</a:t>
            </a:r>
            <a:r>
              <a:rPr lang="es-ES" dirty="0"/>
              <a:t>. </a:t>
            </a:r>
            <a:r>
              <a:rPr lang="es-ES" dirty="0" err="1"/>
              <a:t>Vestibulum</a:t>
            </a:r>
            <a:r>
              <a:rPr lang="es-ES" dirty="0"/>
              <a:t> </a:t>
            </a:r>
            <a:r>
              <a:rPr lang="es-ES" dirty="0" err="1"/>
              <a:t>convallis</a:t>
            </a:r>
            <a:r>
              <a:rPr lang="es-ES" dirty="0"/>
              <a:t> </a:t>
            </a:r>
            <a:r>
              <a:rPr lang="es-ES" dirty="0" err="1"/>
              <a:t>faucibus</a:t>
            </a:r>
            <a:r>
              <a:rPr lang="es-ES" dirty="0"/>
              <a:t> odio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 ornare. In </a:t>
            </a:r>
            <a:r>
              <a:rPr lang="es-ES" dirty="0" err="1"/>
              <a:t>tincidunt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eros, in </a:t>
            </a:r>
            <a:r>
              <a:rPr lang="es-ES" dirty="0" err="1"/>
              <a:t>venenatis</a:t>
            </a:r>
            <a:r>
              <a:rPr lang="es-ES" dirty="0"/>
              <a:t>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faucibus</a:t>
            </a:r>
            <a:r>
              <a:rPr lang="es-ES" dirty="0"/>
              <a:t> quis. </a:t>
            </a:r>
            <a:r>
              <a:rPr lang="es-ES" dirty="0" err="1"/>
              <a:t>Integer</a:t>
            </a:r>
            <a:r>
              <a:rPr lang="es-ES" dirty="0"/>
              <a:t> </a:t>
            </a:r>
            <a:r>
              <a:rPr lang="es-ES" dirty="0" err="1"/>
              <a:t>bibendum</a:t>
            </a:r>
            <a:r>
              <a:rPr lang="es-ES" dirty="0"/>
              <a:t> tortor ac </a:t>
            </a:r>
            <a:r>
              <a:rPr lang="es-ES" dirty="0" err="1"/>
              <a:t>placerat</a:t>
            </a:r>
            <a:r>
              <a:rPr lang="es-ES" dirty="0"/>
              <a:t> </a:t>
            </a:r>
            <a:r>
              <a:rPr lang="es-ES" dirty="0" err="1"/>
              <a:t>aliquet</a:t>
            </a:r>
            <a:r>
              <a:rPr lang="es-ES" dirty="0"/>
              <a:t>.</a:t>
            </a:r>
          </a:p>
        </p:txBody>
      </p:sp>
      <p:sp>
        <p:nvSpPr>
          <p:cNvPr id="6" name="Marcador de texto 19">
            <a:extLst>
              <a:ext uri="{FF2B5EF4-FFF2-40B4-BE49-F238E27FC236}">
                <a16:creationId xmlns:a16="http://schemas.microsoft.com/office/drawing/2014/main" id="{898C06A9-2037-BA34-FB96-96B0F1C975D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rgbClr val="181232"/>
                </a:solidFill>
                <a:latin typeface="+mn-lt"/>
              </a:defRPr>
            </a:lvl1pPr>
          </a:lstStyle>
          <a:p>
            <a:pPr lvl="0"/>
            <a:r>
              <a:rPr lang="es-ES"/>
              <a:t>| </a:t>
            </a:r>
            <a:r>
              <a:rPr lang="es-ES" err="1"/>
              <a:t>Tittle</a:t>
            </a:r>
            <a:r>
              <a:rPr lang="es-ES"/>
              <a:t> </a:t>
            </a:r>
            <a:r>
              <a:rPr lang="es-ES" err="1"/>
              <a:t>example</a:t>
            </a:r>
            <a:endParaRPr lang="es-ES"/>
          </a:p>
        </p:txBody>
      </p:sp>
      <p:sp>
        <p:nvSpPr>
          <p:cNvPr id="8" name="Marcador de texto 23">
            <a:extLst>
              <a:ext uri="{FF2B5EF4-FFF2-40B4-BE49-F238E27FC236}">
                <a16:creationId xmlns:a16="http://schemas.microsoft.com/office/drawing/2014/main" id="{744C3CF9-C95D-0D5C-E088-689D1BF246E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6720" y="6326008"/>
            <a:ext cx="3457575" cy="198888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rgbClr val="18123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 sz="900">
                <a:latin typeface="+mn-lt"/>
              </a:defRPr>
            </a:lvl5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err="1"/>
              <a:t>Subjet</a:t>
            </a:r>
            <a:r>
              <a:rPr lang="es-ES"/>
              <a:t> | </a:t>
            </a:r>
            <a:r>
              <a:rPr lang="es-ES" err="1"/>
              <a:t>Department</a:t>
            </a:r>
            <a:r>
              <a:rPr lang="es-ES"/>
              <a:t> | </a:t>
            </a:r>
            <a:r>
              <a:rPr lang="es-ES" err="1"/>
              <a:t>Year</a:t>
            </a:r>
            <a:endParaRPr lang="es-ES"/>
          </a:p>
          <a:p>
            <a:pPr lvl="4"/>
            <a:endParaRPr lang="es-ES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7DC32915-D9B2-1E28-D779-0C9911EB09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55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4">
            <a:extLst>
              <a:ext uri="{FF2B5EF4-FFF2-40B4-BE49-F238E27FC236}">
                <a16:creationId xmlns:a16="http://schemas.microsoft.com/office/drawing/2014/main" id="{CD179CF1-F6B5-2B32-DB67-C78268F349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582" y="2774965"/>
            <a:ext cx="9542105" cy="62753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>
                <a:solidFill>
                  <a:srgbClr val="181232"/>
                </a:solidFill>
                <a:latin typeface="+mj-lt"/>
              </a:defRPr>
            </a:lvl1pPr>
          </a:lstStyle>
          <a:p>
            <a:r>
              <a:rPr lang="es-ES" dirty="0" err="1"/>
              <a:t>Tittle</a:t>
            </a:r>
            <a:r>
              <a:rPr lang="es-ES" dirty="0"/>
              <a:t>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24962D32-BDB2-A0E8-8AAA-99B2F786D97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rgbClr val="181232"/>
                </a:solidFill>
                <a:latin typeface="+mn-lt"/>
              </a:defRPr>
            </a:lvl1pPr>
          </a:lstStyle>
          <a:p>
            <a:pPr lvl="0"/>
            <a:r>
              <a:rPr lang="es-ES"/>
              <a:t> </a:t>
            </a:r>
            <a:r>
              <a:rPr lang="es-ES" err="1"/>
              <a:t>Tittle</a:t>
            </a:r>
            <a:r>
              <a:rPr lang="es-ES"/>
              <a:t> </a:t>
            </a:r>
            <a:r>
              <a:rPr lang="es-ES" err="1"/>
              <a:t>example</a:t>
            </a:r>
            <a:endParaRPr lang="es-ES"/>
          </a:p>
        </p:txBody>
      </p:sp>
      <p:sp>
        <p:nvSpPr>
          <p:cNvPr id="24" name="Marcador de texto 23">
            <a:extLst>
              <a:ext uri="{FF2B5EF4-FFF2-40B4-BE49-F238E27FC236}">
                <a16:creationId xmlns:a16="http://schemas.microsoft.com/office/drawing/2014/main" id="{86FED022-6339-4365-5A16-AD6C21C96D3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6720" y="6326008"/>
            <a:ext cx="3457575" cy="198888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rgbClr val="18123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 sz="900">
                <a:latin typeface="+mn-lt"/>
              </a:defRPr>
            </a:lvl5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err="1"/>
              <a:t>Subjet</a:t>
            </a:r>
            <a:r>
              <a:rPr lang="es-ES"/>
              <a:t> | </a:t>
            </a:r>
            <a:r>
              <a:rPr lang="es-ES" err="1"/>
              <a:t>Department</a:t>
            </a:r>
            <a:r>
              <a:rPr lang="es-ES"/>
              <a:t> | </a:t>
            </a:r>
            <a:r>
              <a:rPr lang="es-ES" err="1"/>
              <a:t>Year</a:t>
            </a:r>
            <a:endParaRPr lang="es-ES"/>
          </a:p>
          <a:p>
            <a:pPr lvl="4"/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0EA016-6521-B7BB-07F7-441416716E4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68582" y="3429000"/>
            <a:ext cx="4143375" cy="103981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747181"/>
                </a:solidFill>
                <a:latin typeface="+mn-lt"/>
              </a:defRPr>
            </a:lvl1pPr>
            <a:lvl2pPr>
              <a:defRPr>
                <a:solidFill>
                  <a:srgbClr val="181232"/>
                </a:solidFill>
              </a:defRPr>
            </a:lvl2pPr>
            <a:lvl3pPr>
              <a:defRPr>
                <a:solidFill>
                  <a:srgbClr val="181232"/>
                </a:solidFill>
              </a:defRPr>
            </a:lvl3pPr>
            <a:lvl4pPr>
              <a:defRPr>
                <a:solidFill>
                  <a:srgbClr val="181232"/>
                </a:solidFill>
              </a:defRPr>
            </a:lvl4pPr>
            <a:lvl5pPr>
              <a:defRPr>
                <a:solidFill>
                  <a:srgbClr val="181232"/>
                </a:solidFill>
              </a:defRPr>
            </a:lvl5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</a:p>
          <a:p>
            <a:pPr lvl="0"/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adispiscing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E205CAD0-598D-A670-8396-0DB2F690472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BE997723-6BA7-CAA1-F92D-BFEDFDDD6E4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50975" y="2336185"/>
            <a:ext cx="2657648" cy="36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543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oint with Illustration_Blue">
    <p:bg>
      <p:bgPr>
        <a:solidFill>
          <a:srgbClr val="181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4">
            <a:extLst>
              <a:ext uri="{FF2B5EF4-FFF2-40B4-BE49-F238E27FC236}">
                <a16:creationId xmlns:a16="http://schemas.microsoft.com/office/drawing/2014/main" id="{EE5F4F23-BA6C-880F-1830-11DC05FE6FF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endParaRPr lang="es-ES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3402B048-762A-AF01-AE44-9723E29D2E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  <p:sp>
        <p:nvSpPr>
          <p:cNvPr id="2" name="Título 14">
            <a:extLst>
              <a:ext uri="{FF2B5EF4-FFF2-40B4-BE49-F238E27FC236}">
                <a16:creationId xmlns:a16="http://schemas.microsoft.com/office/drawing/2014/main" id="{A379F60E-48A3-154D-DE62-8B491545FF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0975" y="1057389"/>
            <a:ext cx="10225088" cy="3253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/>
              <a:t>Heading</a:t>
            </a:r>
            <a:r>
              <a:rPr lang="es-ES" dirty="0"/>
              <a:t> 2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4" name="Marcador de texto 15">
            <a:extLst>
              <a:ext uri="{FF2B5EF4-FFF2-40B4-BE49-F238E27FC236}">
                <a16:creationId xmlns:a16="http://schemas.microsoft.com/office/drawing/2014/main" id="{4BCB34EF-2B45-91BA-84A1-287D7535C1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50975" y="1692275"/>
            <a:ext cx="4268889" cy="410845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sollicitudin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. </a:t>
            </a:r>
            <a:r>
              <a:rPr lang="es-ES" dirty="0" err="1"/>
              <a:t>Aenean</a:t>
            </a:r>
            <a:r>
              <a:rPr lang="es-ES" dirty="0"/>
              <a:t>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nisi</a:t>
            </a:r>
            <a:r>
              <a:rPr lang="es-ES" dirty="0"/>
              <a:t>, </a:t>
            </a:r>
            <a:r>
              <a:rPr lang="es-ES" dirty="0" err="1"/>
              <a:t>dictum</a:t>
            </a:r>
            <a:r>
              <a:rPr lang="es-ES" dirty="0"/>
              <a:t> ac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tempus</a:t>
            </a:r>
            <a:r>
              <a:rPr lang="es-ES" dirty="0"/>
              <a:t> sed </a:t>
            </a:r>
            <a:r>
              <a:rPr lang="es-ES" dirty="0" err="1"/>
              <a:t>nibh</a:t>
            </a:r>
            <a:r>
              <a:rPr lang="es-ES" dirty="0"/>
              <a:t>. </a:t>
            </a:r>
            <a:r>
              <a:rPr lang="es-ES" dirty="0" err="1"/>
              <a:t>Aenean</a:t>
            </a:r>
            <a:r>
              <a:rPr lang="es-ES" dirty="0"/>
              <a:t> </a:t>
            </a:r>
            <a:r>
              <a:rPr lang="es-ES" dirty="0" err="1"/>
              <a:t>sollicitudin</a:t>
            </a:r>
            <a:r>
              <a:rPr lang="es-ES" dirty="0"/>
              <a:t>, </a:t>
            </a:r>
            <a:r>
              <a:rPr lang="es-ES" dirty="0" err="1"/>
              <a:t>nisi</a:t>
            </a:r>
            <a:r>
              <a:rPr lang="es-ES" dirty="0"/>
              <a:t> </a:t>
            </a:r>
            <a:r>
              <a:rPr lang="es-ES" dirty="0" err="1"/>
              <a:t>tempus</a:t>
            </a:r>
            <a:r>
              <a:rPr lang="es-ES" dirty="0"/>
              <a:t> </a:t>
            </a:r>
            <a:r>
              <a:rPr lang="es-ES" dirty="0" err="1"/>
              <a:t>luctus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, dolor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,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blandit</a:t>
            </a:r>
            <a:r>
              <a:rPr lang="es-ES" dirty="0"/>
              <a:t> libero </a:t>
            </a:r>
            <a:r>
              <a:rPr lang="es-ES" dirty="0" err="1"/>
              <a:t>lacus</a:t>
            </a:r>
            <a:r>
              <a:rPr lang="es-ES" dirty="0"/>
              <a:t> vitae </a:t>
            </a:r>
            <a:r>
              <a:rPr lang="es-ES" dirty="0" err="1"/>
              <a:t>tellus</a:t>
            </a:r>
            <a:r>
              <a:rPr lang="es-ES" dirty="0"/>
              <a:t>. </a:t>
            </a:r>
            <a:r>
              <a:rPr lang="es-ES" dirty="0" err="1"/>
              <a:t>Vestibulum</a:t>
            </a:r>
            <a:r>
              <a:rPr lang="es-ES" dirty="0"/>
              <a:t> </a:t>
            </a:r>
            <a:r>
              <a:rPr lang="es-ES" dirty="0" err="1"/>
              <a:t>convallis</a:t>
            </a:r>
            <a:r>
              <a:rPr lang="es-ES" dirty="0"/>
              <a:t> </a:t>
            </a:r>
            <a:r>
              <a:rPr lang="es-ES" dirty="0" err="1"/>
              <a:t>faucibus</a:t>
            </a:r>
            <a:r>
              <a:rPr lang="es-ES" dirty="0"/>
              <a:t> odio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 ornare. In </a:t>
            </a:r>
            <a:r>
              <a:rPr lang="es-ES" dirty="0" err="1"/>
              <a:t>tincidunt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eros, in </a:t>
            </a:r>
            <a:r>
              <a:rPr lang="es-ES" dirty="0" err="1"/>
              <a:t>venenatis</a:t>
            </a:r>
            <a:r>
              <a:rPr lang="es-ES" dirty="0"/>
              <a:t>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faucibus</a:t>
            </a:r>
            <a:r>
              <a:rPr lang="es-ES" dirty="0"/>
              <a:t> quis. </a:t>
            </a:r>
            <a:r>
              <a:rPr lang="es-ES" dirty="0" err="1"/>
              <a:t>Integer</a:t>
            </a:r>
            <a:r>
              <a:rPr lang="es-ES" dirty="0"/>
              <a:t> </a:t>
            </a:r>
            <a:r>
              <a:rPr lang="es-ES" dirty="0" err="1"/>
              <a:t>bibendum</a:t>
            </a:r>
            <a:r>
              <a:rPr lang="es-ES" dirty="0"/>
              <a:t> tortor ac </a:t>
            </a:r>
            <a:r>
              <a:rPr lang="es-ES" dirty="0" err="1"/>
              <a:t>placerat</a:t>
            </a:r>
            <a:r>
              <a:rPr lang="es-ES" dirty="0"/>
              <a:t> </a:t>
            </a:r>
            <a:r>
              <a:rPr lang="es-ES" dirty="0" err="1"/>
              <a:t>aliquet</a:t>
            </a:r>
            <a:r>
              <a:rPr lang="es-ES" dirty="0"/>
              <a:t>.</a:t>
            </a:r>
          </a:p>
        </p:txBody>
      </p:sp>
      <p:sp>
        <p:nvSpPr>
          <p:cNvPr id="11" name="Marcador de texto 23">
            <a:extLst>
              <a:ext uri="{FF2B5EF4-FFF2-40B4-BE49-F238E27FC236}">
                <a16:creationId xmlns:a16="http://schemas.microsoft.com/office/drawing/2014/main" id="{EBC6FEFE-3DE4-4501-BAB0-BF80E17A10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6720" y="6326008"/>
            <a:ext cx="3457575" cy="198888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 sz="900">
                <a:solidFill>
                  <a:schemeClr val="bg1"/>
                </a:solidFill>
                <a:latin typeface="+mn-lt"/>
              </a:defRPr>
            </a:lvl5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err="1"/>
              <a:t>Subjet</a:t>
            </a:r>
            <a:r>
              <a:rPr lang="es-ES"/>
              <a:t> | </a:t>
            </a:r>
            <a:r>
              <a:rPr lang="es-ES" err="1"/>
              <a:t>Department</a:t>
            </a:r>
            <a:r>
              <a:rPr lang="es-ES"/>
              <a:t> | </a:t>
            </a:r>
            <a:r>
              <a:rPr lang="es-ES" err="1"/>
              <a:t>Year</a:t>
            </a:r>
            <a:endParaRPr lang="es-ES"/>
          </a:p>
          <a:p>
            <a:pPr lvl="4"/>
            <a:endParaRPr lang="es-ES"/>
          </a:p>
        </p:txBody>
      </p:sp>
      <p:sp>
        <p:nvSpPr>
          <p:cNvPr id="12" name="Marcador de texto 19">
            <a:extLst>
              <a:ext uri="{FF2B5EF4-FFF2-40B4-BE49-F238E27FC236}">
                <a16:creationId xmlns:a16="http://schemas.microsoft.com/office/drawing/2014/main" id="{1A406F2B-54C3-A56B-0FB5-225AD362BD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s-ES" dirty="0"/>
              <a:t>| </a:t>
            </a:r>
            <a:r>
              <a:rPr lang="es-ES" dirty="0" err="1"/>
              <a:t>Tittle</a:t>
            </a:r>
            <a:r>
              <a:rPr lang="es-ES" dirty="0"/>
              <a:t> </a:t>
            </a:r>
            <a:r>
              <a:rPr lang="es-ES" dirty="0" err="1"/>
              <a:t>example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235835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oint with Illustration_Pink">
    <p:bg>
      <p:bgPr>
        <a:solidFill>
          <a:srgbClr val="D61C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4">
            <a:extLst>
              <a:ext uri="{FF2B5EF4-FFF2-40B4-BE49-F238E27FC236}">
                <a16:creationId xmlns:a16="http://schemas.microsoft.com/office/drawing/2014/main" id="{EE5F4F23-BA6C-880F-1830-11DC05FE6FF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endParaRPr lang="es-ES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4143E461-85E2-340B-2103-CAEEF602C7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  <p:sp>
        <p:nvSpPr>
          <p:cNvPr id="2" name="Título 14">
            <a:extLst>
              <a:ext uri="{FF2B5EF4-FFF2-40B4-BE49-F238E27FC236}">
                <a16:creationId xmlns:a16="http://schemas.microsoft.com/office/drawing/2014/main" id="{DA7FE4E6-4063-8AE3-180A-29850EF1FE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0975" y="1057389"/>
            <a:ext cx="10225088" cy="3253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/>
              <a:t>Heading</a:t>
            </a:r>
            <a:r>
              <a:rPr lang="es-ES" dirty="0"/>
              <a:t> 2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4" name="Marcador de texto 15">
            <a:extLst>
              <a:ext uri="{FF2B5EF4-FFF2-40B4-BE49-F238E27FC236}">
                <a16:creationId xmlns:a16="http://schemas.microsoft.com/office/drawing/2014/main" id="{C8AFB017-9209-4458-EF80-D847E5A627A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50975" y="1692275"/>
            <a:ext cx="4268889" cy="410845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sollicitudin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. </a:t>
            </a:r>
            <a:r>
              <a:rPr lang="es-ES" dirty="0" err="1"/>
              <a:t>Aenean</a:t>
            </a:r>
            <a:r>
              <a:rPr lang="es-ES" dirty="0"/>
              <a:t>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nisi</a:t>
            </a:r>
            <a:r>
              <a:rPr lang="es-ES" dirty="0"/>
              <a:t>, </a:t>
            </a:r>
            <a:r>
              <a:rPr lang="es-ES" dirty="0" err="1"/>
              <a:t>dictum</a:t>
            </a:r>
            <a:r>
              <a:rPr lang="es-ES" dirty="0"/>
              <a:t> ac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tempus</a:t>
            </a:r>
            <a:r>
              <a:rPr lang="es-ES" dirty="0"/>
              <a:t> sed </a:t>
            </a:r>
            <a:r>
              <a:rPr lang="es-ES" dirty="0" err="1"/>
              <a:t>nibh</a:t>
            </a:r>
            <a:r>
              <a:rPr lang="es-ES" dirty="0"/>
              <a:t>. </a:t>
            </a:r>
            <a:r>
              <a:rPr lang="es-ES" dirty="0" err="1"/>
              <a:t>Aenean</a:t>
            </a:r>
            <a:r>
              <a:rPr lang="es-ES" dirty="0"/>
              <a:t> </a:t>
            </a:r>
            <a:r>
              <a:rPr lang="es-ES" dirty="0" err="1"/>
              <a:t>sollicitudin</a:t>
            </a:r>
            <a:r>
              <a:rPr lang="es-ES" dirty="0"/>
              <a:t>, </a:t>
            </a:r>
            <a:r>
              <a:rPr lang="es-ES" dirty="0" err="1"/>
              <a:t>nisi</a:t>
            </a:r>
            <a:r>
              <a:rPr lang="es-ES" dirty="0"/>
              <a:t> </a:t>
            </a:r>
            <a:r>
              <a:rPr lang="es-ES" dirty="0" err="1"/>
              <a:t>tempus</a:t>
            </a:r>
            <a:r>
              <a:rPr lang="es-ES" dirty="0"/>
              <a:t> </a:t>
            </a:r>
            <a:r>
              <a:rPr lang="es-ES" dirty="0" err="1"/>
              <a:t>luctus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, dolor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,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blandit</a:t>
            </a:r>
            <a:r>
              <a:rPr lang="es-ES" dirty="0"/>
              <a:t> libero </a:t>
            </a:r>
            <a:r>
              <a:rPr lang="es-ES" dirty="0" err="1"/>
              <a:t>lacus</a:t>
            </a:r>
            <a:r>
              <a:rPr lang="es-ES" dirty="0"/>
              <a:t> vitae </a:t>
            </a:r>
            <a:r>
              <a:rPr lang="es-ES" dirty="0" err="1"/>
              <a:t>tellus</a:t>
            </a:r>
            <a:r>
              <a:rPr lang="es-ES" dirty="0"/>
              <a:t>. </a:t>
            </a:r>
            <a:r>
              <a:rPr lang="es-ES" dirty="0" err="1"/>
              <a:t>Vestibulum</a:t>
            </a:r>
            <a:r>
              <a:rPr lang="es-ES" dirty="0"/>
              <a:t> </a:t>
            </a:r>
            <a:r>
              <a:rPr lang="es-ES" dirty="0" err="1"/>
              <a:t>convallis</a:t>
            </a:r>
            <a:r>
              <a:rPr lang="es-ES" dirty="0"/>
              <a:t> </a:t>
            </a:r>
            <a:r>
              <a:rPr lang="es-ES" dirty="0" err="1"/>
              <a:t>faucibus</a:t>
            </a:r>
            <a:r>
              <a:rPr lang="es-ES" dirty="0"/>
              <a:t> odio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 ornare. In </a:t>
            </a:r>
            <a:r>
              <a:rPr lang="es-ES" dirty="0" err="1"/>
              <a:t>tincidunt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eros, in </a:t>
            </a:r>
            <a:r>
              <a:rPr lang="es-ES" dirty="0" err="1"/>
              <a:t>venenatis</a:t>
            </a:r>
            <a:r>
              <a:rPr lang="es-ES" dirty="0"/>
              <a:t>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faucibus</a:t>
            </a:r>
            <a:r>
              <a:rPr lang="es-ES" dirty="0"/>
              <a:t> quis. </a:t>
            </a:r>
            <a:r>
              <a:rPr lang="es-ES" dirty="0" err="1"/>
              <a:t>Integer</a:t>
            </a:r>
            <a:r>
              <a:rPr lang="es-ES" dirty="0"/>
              <a:t> </a:t>
            </a:r>
            <a:r>
              <a:rPr lang="es-ES" dirty="0" err="1"/>
              <a:t>bibendum</a:t>
            </a:r>
            <a:r>
              <a:rPr lang="es-ES" dirty="0"/>
              <a:t> tortor ac </a:t>
            </a:r>
            <a:r>
              <a:rPr lang="es-ES" dirty="0" err="1"/>
              <a:t>placerat</a:t>
            </a:r>
            <a:r>
              <a:rPr lang="es-ES" dirty="0"/>
              <a:t> </a:t>
            </a:r>
            <a:r>
              <a:rPr lang="es-ES" dirty="0" err="1"/>
              <a:t>aliquet</a:t>
            </a:r>
            <a:r>
              <a:rPr lang="es-ES" dirty="0"/>
              <a:t>.</a:t>
            </a:r>
          </a:p>
        </p:txBody>
      </p:sp>
      <p:sp>
        <p:nvSpPr>
          <p:cNvPr id="11" name="Marcador de texto 23">
            <a:extLst>
              <a:ext uri="{FF2B5EF4-FFF2-40B4-BE49-F238E27FC236}">
                <a16:creationId xmlns:a16="http://schemas.microsoft.com/office/drawing/2014/main" id="{B1C0FDB7-2024-A389-9F1D-8EED443A4A4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6720" y="6326008"/>
            <a:ext cx="3457575" cy="198888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 sz="900">
                <a:solidFill>
                  <a:schemeClr val="bg1"/>
                </a:solidFill>
                <a:latin typeface="+mn-lt"/>
              </a:defRPr>
            </a:lvl5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err="1"/>
              <a:t>Subjet</a:t>
            </a:r>
            <a:r>
              <a:rPr lang="es-ES"/>
              <a:t> | </a:t>
            </a:r>
            <a:r>
              <a:rPr lang="es-ES" err="1"/>
              <a:t>Department</a:t>
            </a:r>
            <a:r>
              <a:rPr lang="es-ES"/>
              <a:t> | </a:t>
            </a:r>
            <a:r>
              <a:rPr lang="es-ES" err="1"/>
              <a:t>Year</a:t>
            </a:r>
            <a:endParaRPr lang="es-ES"/>
          </a:p>
          <a:p>
            <a:pPr lvl="4"/>
            <a:endParaRPr lang="es-ES"/>
          </a:p>
        </p:txBody>
      </p:sp>
      <p:sp>
        <p:nvSpPr>
          <p:cNvPr id="12" name="Marcador de texto 19">
            <a:extLst>
              <a:ext uri="{FF2B5EF4-FFF2-40B4-BE49-F238E27FC236}">
                <a16:creationId xmlns:a16="http://schemas.microsoft.com/office/drawing/2014/main" id="{E5AB4BAC-9F0D-16DD-6DAF-C53E608077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s-ES" dirty="0"/>
              <a:t>| </a:t>
            </a:r>
            <a:r>
              <a:rPr lang="es-ES" dirty="0" err="1"/>
              <a:t>Tittle</a:t>
            </a:r>
            <a:r>
              <a:rPr lang="es-ES" dirty="0"/>
              <a:t> </a:t>
            </a:r>
            <a:r>
              <a:rPr lang="es-ES" dirty="0" err="1"/>
              <a:t>example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19126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oint with Illustration_Orange">
    <p:bg>
      <p:bgPr>
        <a:solidFill>
          <a:srgbClr val="F77E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4">
            <a:extLst>
              <a:ext uri="{FF2B5EF4-FFF2-40B4-BE49-F238E27FC236}">
                <a16:creationId xmlns:a16="http://schemas.microsoft.com/office/drawing/2014/main" id="{EE5F4F23-BA6C-880F-1830-11DC05FE6FF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endParaRPr lang="es-ES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1E3D400B-62EA-7E90-E477-187DE02EBB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  <p:sp>
        <p:nvSpPr>
          <p:cNvPr id="2" name="Título 14">
            <a:extLst>
              <a:ext uri="{FF2B5EF4-FFF2-40B4-BE49-F238E27FC236}">
                <a16:creationId xmlns:a16="http://schemas.microsoft.com/office/drawing/2014/main" id="{83E45392-0B0F-58B2-45E0-1BAC8D35AD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0975" y="1057389"/>
            <a:ext cx="10225088" cy="3253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/>
              <a:t>Heading</a:t>
            </a:r>
            <a:r>
              <a:rPr lang="es-ES" dirty="0"/>
              <a:t> 2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4" name="Marcador de texto 15">
            <a:extLst>
              <a:ext uri="{FF2B5EF4-FFF2-40B4-BE49-F238E27FC236}">
                <a16:creationId xmlns:a16="http://schemas.microsoft.com/office/drawing/2014/main" id="{7C18440F-3A4F-5ABC-FF01-0333E5ADD6F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50975" y="1692275"/>
            <a:ext cx="4268889" cy="410845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sollicitudin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. </a:t>
            </a:r>
            <a:r>
              <a:rPr lang="es-ES" dirty="0" err="1"/>
              <a:t>Aenean</a:t>
            </a:r>
            <a:r>
              <a:rPr lang="es-ES" dirty="0"/>
              <a:t>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nisi</a:t>
            </a:r>
            <a:r>
              <a:rPr lang="es-ES" dirty="0"/>
              <a:t>, </a:t>
            </a:r>
            <a:r>
              <a:rPr lang="es-ES" dirty="0" err="1"/>
              <a:t>dictum</a:t>
            </a:r>
            <a:r>
              <a:rPr lang="es-ES" dirty="0"/>
              <a:t> ac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tempus</a:t>
            </a:r>
            <a:r>
              <a:rPr lang="es-ES" dirty="0"/>
              <a:t> sed </a:t>
            </a:r>
            <a:r>
              <a:rPr lang="es-ES" dirty="0" err="1"/>
              <a:t>nibh</a:t>
            </a:r>
            <a:r>
              <a:rPr lang="es-ES" dirty="0"/>
              <a:t>. </a:t>
            </a:r>
            <a:r>
              <a:rPr lang="es-ES" dirty="0" err="1"/>
              <a:t>Aenean</a:t>
            </a:r>
            <a:r>
              <a:rPr lang="es-ES" dirty="0"/>
              <a:t> </a:t>
            </a:r>
            <a:r>
              <a:rPr lang="es-ES" dirty="0" err="1"/>
              <a:t>sollicitudin</a:t>
            </a:r>
            <a:r>
              <a:rPr lang="es-ES" dirty="0"/>
              <a:t>, </a:t>
            </a:r>
            <a:r>
              <a:rPr lang="es-ES" dirty="0" err="1"/>
              <a:t>nisi</a:t>
            </a:r>
            <a:r>
              <a:rPr lang="es-ES" dirty="0"/>
              <a:t> </a:t>
            </a:r>
            <a:r>
              <a:rPr lang="es-ES" dirty="0" err="1"/>
              <a:t>tempus</a:t>
            </a:r>
            <a:r>
              <a:rPr lang="es-ES" dirty="0"/>
              <a:t> </a:t>
            </a:r>
            <a:r>
              <a:rPr lang="es-ES" dirty="0" err="1"/>
              <a:t>luctus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, dolor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,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blandit</a:t>
            </a:r>
            <a:r>
              <a:rPr lang="es-ES" dirty="0"/>
              <a:t> libero </a:t>
            </a:r>
            <a:r>
              <a:rPr lang="es-ES" dirty="0" err="1"/>
              <a:t>lacus</a:t>
            </a:r>
            <a:r>
              <a:rPr lang="es-ES" dirty="0"/>
              <a:t> vitae </a:t>
            </a:r>
            <a:r>
              <a:rPr lang="es-ES" dirty="0" err="1"/>
              <a:t>tellus</a:t>
            </a:r>
            <a:r>
              <a:rPr lang="es-ES" dirty="0"/>
              <a:t>. </a:t>
            </a:r>
            <a:r>
              <a:rPr lang="es-ES" dirty="0" err="1"/>
              <a:t>Vestibulum</a:t>
            </a:r>
            <a:r>
              <a:rPr lang="es-ES" dirty="0"/>
              <a:t> </a:t>
            </a:r>
            <a:r>
              <a:rPr lang="es-ES" dirty="0" err="1"/>
              <a:t>convallis</a:t>
            </a:r>
            <a:r>
              <a:rPr lang="es-ES" dirty="0"/>
              <a:t> </a:t>
            </a:r>
            <a:r>
              <a:rPr lang="es-ES" dirty="0" err="1"/>
              <a:t>faucibus</a:t>
            </a:r>
            <a:r>
              <a:rPr lang="es-ES" dirty="0"/>
              <a:t> odio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 ornare. In </a:t>
            </a:r>
            <a:r>
              <a:rPr lang="es-ES" dirty="0" err="1"/>
              <a:t>tincidunt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eros, in </a:t>
            </a:r>
            <a:r>
              <a:rPr lang="es-ES" dirty="0" err="1"/>
              <a:t>venenatis</a:t>
            </a:r>
            <a:r>
              <a:rPr lang="es-ES" dirty="0"/>
              <a:t>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faucibus</a:t>
            </a:r>
            <a:r>
              <a:rPr lang="es-ES" dirty="0"/>
              <a:t> quis. </a:t>
            </a:r>
            <a:r>
              <a:rPr lang="es-ES" dirty="0" err="1"/>
              <a:t>Integer</a:t>
            </a:r>
            <a:r>
              <a:rPr lang="es-ES" dirty="0"/>
              <a:t> </a:t>
            </a:r>
            <a:r>
              <a:rPr lang="es-ES" dirty="0" err="1"/>
              <a:t>bibendum</a:t>
            </a:r>
            <a:r>
              <a:rPr lang="es-ES" dirty="0"/>
              <a:t> tortor ac </a:t>
            </a:r>
            <a:r>
              <a:rPr lang="es-ES" dirty="0" err="1"/>
              <a:t>placerat</a:t>
            </a:r>
            <a:r>
              <a:rPr lang="es-ES" dirty="0"/>
              <a:t> </a:t>
            </a:r>
            <a:r>
              <a:rPr lang="es-ES" dirty="0" err="1"/>
              <a:t>aliquet</a:t>
            </a:r>
            <a:r>
              <a:rPr lang="es-ES" dirty="0"/>
              <a:t>.</a:t>
            </a:r>
          </a:p>
        </p:txBody>
      </p:sp>
      <p:sp>
        <p:nvSpPr>
          <p:cNvPr id="11" name="Marcador de texto 23">
            <a:extLst>
              <a:ext uri="{FF2B5EF4-FFF2-40B4-BE49-F238E27FC236}">
                <a16:creationId xmlns:a16="http://schemas.microsoft.com/office/drawing/2014/main" id="{846446F9-C45A-C7C0-5EB2-D37C1EFDBC9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6720" y="6326008"/>
            <a:ext cx="3457575" cy="198888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 sz="900">
                <a:solidFill>
                  <a:schemeClr val="bg1"/>
                </a:solidFill>
                <a:latin typeface="+mn-lt"/>
              </a:defRPr>
            </a:lvl5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err="1"/>
              <a:t>Subjet</a:t>
            </a:r>
            <a:r>
              <a:rPr lang="es-ES"/>
              <a:t> | </a:t>
            </a:r>
            <a:r>
              <a:rPr lang="es-ES" err="1"/>
              <a:t>Department</a:t>
            </a:r>
            <a:r>
              <a:rPr lang="es-ES"/>
              <a:t> | </a:t>
            </a:r>
            <a:r>
              <a:rPr lang="es-ES" err="1"/>
              <a:t>Year</a:t>
            </a:r>
            <a:endParaRPr lang="es-ES"/>
          </a:p>
          <a:p>
            <a:pPr lvl="4"/>
            <a:endParaRPr lang="es-ES"/>
          </a:p>
        </p:txBody>
      </p:sp>
      <p:sp>
        <p:nvSpPr>
          <p:cNvPr id="12" name="Marcador de texto 19">
            <a:extLst>
              <a:ext uri="{FF2B5EF4-FFF2-40B4-BE49-F238E27FC236}">
                <a16:creationId xmlns:a16="http://schemas.microsoft.com/office/drawing/2014/main" id="{9F6C29AF-9C67-3CE3-0F4F-ECA97EE84FA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s-ES" dirty="0"/>
              <a:t>| </a:t>
            </a:r>
            <a:r>
              <a:rPr lang="es-ES" dirty="0" err="1"/>
              <a:t>Tittle</a:t>
            </a:r>
            <a:r>
              <a:rPr lang="es-ES" dirty="0"/>
              <a:t> </a:t>
            </a:r>
            <a:r>
              <a:rPr lang="es-ES" dirty="0" err="1"/>
              <a:t>example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67053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oint with Illustration_Yellow">
    <p:bg>
      <p:bgPr>
        <a:solidFill>
          <a:srgbClr val="FAC2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4">
            <a:extLst>
              <a:ext uri="{FF2B5EF4-FFF2-40B4-BE49-F238E27FC236}">
                <a16:creationId xmlns:a16="http://schemas.microsoft.com/office/drawing/2014/main" id="{EE5F4F23-BA6C-880F-1830-11DC05FE6FF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endParaRPr lang="es-ES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AC248F80-3BB4-845D-B43D-863744E6C6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  <p:sp>
        <p:nvSpPr>
          <p:cNvPr id="2" name="Título 14">
            <a:extLst>
              <a:ext uri="{FF2B5EF4-FFF2-40B4-BE49-F238E27FC236}">
                <a16:creationId xmlns:a16="http://schemas.microsoft.com/office/drawing/2014/main" id="{74B584EF-F91D-155E-0657-BE0B40D675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0975" y="1057389"/>
            <a:ext cx="10225088" cy="3253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/>
              <a:t>Heading</a:t>
            </a:r>
            <a:r>
              <a:rPr lang="es-ES" dirty="0"/>
              <a:t> 2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3" name="Marcador de texto 15">
            <a:extLst>
              <a:ext uri="{FF2B5EF4-FFF2-40B4-BE49-F238E27FC236}">
                <a16:creationId xmlns:a16="http://schemas.microsoft.com/office/drawing/2014/main" id="{27DFDFA3-94A9-9898-423D-17B3CAB8EB6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50975" y="1692275"/>
            <a:ext cx="4268889" cy="410845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sollicitudin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. </a:t>
            </a:r>
            <a:r>
              <a:rPr lang="es-ES" dirty="0" err="1"/>
              <a:t>Aenean</a:t>
            </a:r>
            <a:r>
              <a:rPr lang="es-ES" dirty="0"/>
              <a:t>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nisi</a:t>
            </a:r>
            <a:r>
              <a:rPr lang="es-ES" dirty="0"/>
              <a:t>, </a:t>
            </a:r>
            <a:r>
              <a:rPr lang="es-ES" dirty="0" err="1"/>
              <a:t>dictum</a:t>
            </a:r>
            <a:r>
              <a:rPr lang="es-ES" dirty="0"/>
              <a:t> ac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tempus</a:t>
            </a:r>
            <a:r>
              <a:rPr lang="es-ES" dirty="0"/>
              <a:t> sed </a:t>
            </a:r>
            <a:r>
              <a:rPr lang="es-ES" dirty="0" err="1"/>
              <a:t>nibh</a:t>
            </a:r>
            <a:r>
              <a:rPr lang="es-ES" dirty="0"/>
              <a:t>. </a:t>
            </a:r>
            <a:r>
              <a:rPr lang="es-ES" dirty="0" err="1"/>
              <a:t>Aenean</a:t>
            </a:r>
            <a:r>
              <a:rPr lang="es-ES" dirty="0"/>
              <a:t> </a:t>
            </a:r>
            <a:r>
              <a:rPr lang="es-ES" dirty="0" err="1"/>
              <a:t>sollicitudin</a:t>
            </a:r>
            <a:r>
              <a:rPr lang="es-ES" dirty="0"/>
              <a:t>, </a:t>
            </a:r>
            <a:r>
              <a:rPr lang="es-ES" dirty="0" err="1"/>
              <a:t>nisi</a:t>
            </a:r>
            <a:r>
              <a:rPr lang="es-ES" dirty="0"/>
              <a:t> </a:t>
            </a:r>
            <a:r>
              <a:rPr lang="es-ES" dirty="0" err="1"/>
              <a:t>tempus</a:t>
            </a:r>
            <a:r>
              <a:rPr lang="es-ES" dirty="0"/>
              <a:t> </a:t>
            </a:r>
            <a:r>
              <a:rPr lang="es-ES" dirty="0" err="1"/>
              <a:t>luctus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, dolor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,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blandit</a:t>
            </a:r>
            <a:r>
              <a:rPr lang="es-ES" dirty="0"/>
              <a:t> libero </a:t>
            </a:r>
            <a:r>
              <a:rPr lang="es-ES" dirty="0" err="1"/>
              <a:t>lacus</a:t>
            </a:r>
            <a:r>
              <a:rPr lang="es-ES" dirty="0"/>
              <a:t> vitae </a:t>
            </a:r>
            <a:r>
              <a:rPr lang="es-ES" dirty="0" err="1"/>
              <a:t>tellus</a:t>
            </a:r>
            <a:r>
              <a:rPr lang="es-ES" dirty="0"/>
              <a:t>. </a:t>
            </a:r>
            <a:r>
              <a:rPr lang="es-ES" dirty="0" err="1"/>
              <a:t>Vestibulum</a:t>
            </a:r>
            <a:r>
              <a:rPr lang="es-ES" dirty="0"/>
              <a:t> </a:t>
            </a:r>
            <a:r>
              <a:rPr lang="es-ES" dirty="0" err="1"/>
              <a:t>convallis</a:t>
            </a:r>
            <a:r>
              <a:rPr lang="es-ES" dirty="0"/>
              <a:t> </a:t>
            </a:r>
            <a:r>
              <a:rPr lang="es-ES" dirty="0" err="1"/>
              <a:t>faucibus</a:t>
            </a:r>
            <a:r>
              <a:rPr lang="es-ES" dirty="0"/>
              <a:t> odio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 ornare. In </a:t>
            </a:r>
            <a:r>
              <a:rPr lang="es-ES" dirty="0" err="1"/>
              <a:t>tincidunt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eros, in </a:t>
            </a:r>
            <a:r>
              <a:rPr lang="es-ES" dirty="0" err="1"/>
              <a:t>venenatis</a:t>
            </a:r>
            <a:r>
              <a:rPr lang="es-ES" dirty="0"/>
              <a:t>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faucibus</a:t>
            </a:r>
            <a:r>
              <a:rPr lang="es-ES" dirty="0"/>
              <a:t> quis. </a:t>
            </a:r>
            <a:r>
              <a:rPr lang="es-ES" dirty="0" err="1"/>
              <a:t>Integer</a:t>
            </a:r>
            <a:r>
              <a:rPr lang="es-ES" dirty="0"/>
              <a:t> </a:t>
            </a:r>
            <a:r>
              <a:rPr lang="es-ES" dirty="0" err="1"/>
              <a:t>bibendum</a:t>
            </a:r>
            <a:r>
              <a:rPr lang="es-ES" dirty="0"/>
              <a:t> tortor ac </a:t>
            </a:r>
            <a:r>
              <a:rPr lang="es-ES" dirty="0" err="1"/>
              <a:t>placerat</a:t>
            </a:r>
            <a:r>
              <a:rPr lang="es-ES" dirty="0"/>
              <a:t> </a:t>
            </a:r>
            <a:r>
              <a:rPr lang="es-ES" dirty="0" err="1"/>
              <a:t>aliquet</a:t>
            </a:r>
            <a:r>
              <a:rPr lang="es-ES" dirty="0"/>
              <a:t>.</a:t>
            </a:r>
          </a:p>
        </p:txBody>
      </p:sp>
      <p:sp>
        <p:nvSpPr>
          <p:cNvPr id="11" name="Marcador de texto 23">
            <a:extLst>
              <a:ext uri="{FF2B5EF4-FFF2-40B4-BE49-F238E27FC236}">
                <a16:creationId xmlns:a16="http://schemas.microsoft.com/office/drawing/2014/main" id="{FAFA91B4-9E67-009C-4D73-1597135458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6720" y="6326008"/>
            <a:ext cx="3457575" cy="198888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rgbClr val="18123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 sz="900">
                <a:solidFill>
                  <a:srgbClr val="181232"/>
                </a:solidFill>
                <a:latin typeface="+mn-lt"/>
              </a:defRPr>
            </a:lvl5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err="1"/>
              <a:t>Subjet</a:t>
            </a:r>
            <a:r>
              <a:rPr lang="es-ES"/>
              <a:t> | </a:t>
            </a:r>
            <a:r>
              <a:rPr lang="es-ES" err="1"/>
              <a:t>Department</a:t>
            </a:r>
            <a:r>
              <a:rPr lang="es-ES"/>
              <a:t> | </a:t>
            </a:r>
            <a:r>
              <a:rPr lang="es-ES" err="1"/>
              <a:t>Year</a:t>
            </a:r>
            <a:endParaRPr lang="es-ES"/>
          </a:p>
          <a:p>
            <a:pPr lvl="4"/>
            <a:endParaRPr lang="es-ES"/>
          </a:p>
        </p:txBody>
      </p:sp>
      <p:sp>
        <p:nvSpPr>
          <p:cNvPr id="12" name="Marcador de texto 19">
            <a:extLst>
              <a:ext uri="{FF2B5EF4-FFF2-40B4-BE49-F238E27FC236}">
                <a16:creationId xmlns:a16="http://schemas.microsoft.com/office/drawing/2014/main" id="{DC770DD8-7209-7468-6A03-107B02B76BB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rgbClr val="181232"/>
                </a:solidFill>
                <a:latin typeface="+mn-lt"/>
              </a:defRPr>
            </a:lvl1pPr>
          </a:lstStyle>
          <a:p>
            <a:pPr lvl="0"/>
            <a:r>
              <a:rPr lang="es-ES" dirty="0"/>
              <a:t>| </a:t>
            </a:r>
            <a:r>
              <a:rPr lang="es-ES" dirty="0" err="1"/>
              <a:t>Tittle</a:t>
            </a:r>
            <a:r>
              <a:rPr lang="es-ES" dirty="0"/>
              <a:t> </a:t>
            </a:r>
            <a:r>
              <a:rPr lang="es-ES" dirty="0" err="1"/>
              <a:t>example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239549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oint with Illustration_Whit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4">
            <a:extLst>
              <a:ext uri="{FF2B5EF4-FFF2-40B4-BE49-F238E27FC236}">
                <a16:creationId xmlns:a16="http://schemas.microsoft.com/office/drawing/2014/main" id="{4AE05BAF-41E9-A32E-926D-50BB974FEE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5097294" cy="6858000"/>
          </a:xfrm>
        </p:spPr>
        <p:txBody>
          <a:bodyPr/>
          <a:lstStyle/>
          <a:p>
            <a:endParaRPr lang="es-ES"/>
          </a:p>
        </p:txBody>
      </p:sp>
      <p:sp>
        <p:nvSpPr>
          <p:cNvPr id="5" name="Título 14">
            <a:extLst>
              <a:ext uri="{FF2B5EF4-FFF2-40B4-BE49-F238E27FC236}">
                <a16:creationId xmlns:a16="http://schemas.microsoft.com/office/drawing/2014/main" id="{2681C894-29FF-024D-D75D-96D2BA230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08558" y="1057389"/>
            <a:ext cx="5580063" cy="3253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rgbClr val="181232"/>
                </a:solidFill>
                <a:latin typeface="+mj-lt"/>
              </a:defRPr>
            </a:lvl1pPr>
          </a:lstStyle>
          <a:p>
            <a:r>
              <a:rPr lang="es-ES" err="1"/>
              <a:t>Heading</a:t>
            </a:r>
            <a:r>
              <a:rPr lang="es-ES"/>
              <a:t> 2 </a:t>
            </a:r>
            <a:r>
              <a:rPr lang="es-ES" err="1"/>
              <a:t>example</a:t>
            </a:r>
            <a:endParaRPr lang="es-ES"/>
          </a:p>
        </p:txBody>
      </p:sp>
      <p:sp>
        <p:nvSpPr>
          <p:cNvPr id="7" name="Marcador de texto 15">
            <a:extLst>
              <a:ext uri="{FF2B5EF4-FFF2-40B4-BE49-F238E27FC236}">
                <a16:creationId xmlns:a16="http://schemas.microsoft.com/office/drawing/2014/main" id="{F7F065DB-BB49-2AA0-384B-22F348DDC74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06456" y="1692275"/>
            <a:ext cx="4268889" cy="410845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rgbClr val="74718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, </a:t>
            </a:r>
            <a:r>
              <a:rPr lang="es-ES" err="1"/>
              <a:t>nisi</a:t>
            </a:r>
            <a:r>
              <a:rPr lang="es-ES"/>
              <a:t> </a:t>
            </a:r>
            <a:r>
              <a:rPr lang="es-ES" err="1"/>
              <a:t>tempus</a:t>
            </a:r>
            <a:r>
              <a:rPr lang="es-ES"/>
              <a:t> </a:t>
            </a:r>
            <a:r>
              <a:rPr lang="es-ES" err="1"/>
              <a:t>luctus</a:t>
            </a:r>
            <a:r>
              <a:rPr lang="es-ES"/>
              <a:t> </a:t>
            </a:r>
            <a:r>
              <a:rPr lang="es-ES" err="1"/>
              <a:t>suscipit</a:t>
            </a:r>
            <a:r>
              <a:rPr lang="es-ES"/>
              <a:t>, dolor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felis</a:t>
            </a:r>
            <a:r>
              <a:rPr lang="es-ES"/>
              <a:t>, </a:t>
            </a:r>
            <a:r>
              <a:rPr lang="es-ES" err="1"/>
              <a:t>eget</a:t>
            </a:r>
            <a:r>
              <a:rPr lang="es-ES"/>
              <a:t> </a:t>
            </a:r>
            <a:r>
              <a:rPr lang="es-ES" err="1"/>
              <a:t>blandit</a:t>
            </a:r>
            <a:r>
              <a:rPr lang="es-ES"/>
              <a:t> libero </a:t>
            </a:r>
            <a:r>
              <a:rPr lang="es-ES" err="1"/>
              <a:t>lacus</a:t>
            </a:r>
            <a:r>
              <a:rPr lang="es-ES"/>
              <a:t> vitae </a:t>
            </a:r>
            <a:r>
              <a:rPr lang="es-ES" err="1"/>
              <a:t>tellus</a:t>
            </a:r>
            <a:r>
              <a:rPr lang="es-ES"/>
              <a:t>. </a:t>
            </a:r>
            <a:r>
              <a:rPr lang="es-ES" err="1"/>
              <a:t>Vestibulum</a:t>
            </a:r>
            <a:r>
              <a:rPr lang="es-ES"/>
              <a:t> </a:t>
            </a:r>
            <a:r>
              <a:rPr lang="es-ES" err="1"/>
              <a:t>convallis</a:t>
            </a:r>
            <a:r>
              <a:rPr lang="es-ES"/>
              <a:t> </a:t>
            </a:r>
            <a:r>
              <a:rPr lang="es-ES" err="1"/>
              <a:t>faucibus</a:t>
            </a:r>
            <a:r>
              <a:rPr lang="es-ES"/>
              <a:t> odio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ornare. In </a:t>
            </a:r>
            <a:r>
              <a:rPr lang="es-ES" err="1"/>
              <a:t>tincidunt</a:t>
            </a:r>
            <a:r>
              <a:rPr lang="es-ES"/>
              <a:t> </a:t>
            </a:r>
            <a:r>
              <a:rPr lang="es-ES" err="1"/>
              <a:t>enim</a:t>
            </a:r>
            <a:r>
              <a:rPr lang="es-ES"/>
              <a:t> eros, in </a:t>
            </a:r>
            <a:r>
              <a:rPr lang="es-ES" err="1"/>
              <a:t>venenatis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faucibus</a:t>
            </a:r>
            <a:r>
              <a:rPr lang="es-ES"/>
              <a:t> quis. </a:t>
            </a:r>
            <a:r>
              <a:rPr lang="es-ES" err="1"/>
              <a:t>Integer</a:t>
            </a:r>
            <a:r>
              <a:rPr lang="es-ES"/>
              <a:t> </a:t>
            </a:r>
            <a:r>
              <a:rPr lang="es-ES" err="1"/>
              <a:t>bibendum</a:t>
            </a:r>
            <a:r>
              <a:rPr lang="es-ES"/>
              <a:t> tortor ac </a:t>
            </a:r>
            <a:r>
              <a:rPr lang="es-ES" err="1"/>
              <a:t>placerat</a:t>
            </a:r>
            <a:r>
              <a:rPr lang="es-ES"/>
              <a:t> </a:t>
            </a:r>
            <a:r>
              <a:rPr lang="es-ES" err="1"/>
              <a:t>aliquet</a:t>
            </a:r>
            <a:r>
              <a:rPr lang="es-ES"/>
              <a:t>.</a:t>
            </a:r>
          </a:p>
        </p:txBody>
      </p:sp>
      <p:sp>
        <p:nvSpPr>
          <p:cNvPr id="11" name="Marcador de texto 19">
            <a:extLst>
              <a:ext uri="{FF2B5EF4-FFF2-40B4-BE49-F238E27FC236}">
                <a16:creationId xmlns:a16="http://schemas.microsoft.com/office/drawing/2014/main" id="{446E73CE-6487-73E7-5B3A-86A26BA0FFC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290786" y="330366"/>
            <a:ext cx="1929127" cy="145884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rgbClr val="181232"/>
                </a:solidFill>
                <a:latin typeface="+mn-lt"/>
              </a:defRPr>
            </a:lvl1pPr>
          </a:lstStyle>
          <a:p>
            <a:pPr lvl="0"/>
            <a:r>
              <a:rPr lang="es-ES" dirty="0"/>
              <a:t>| </a:t>
            </a:r>
            <a:r>
              <a:rPr lang="es-ES" dirty="0" err="1"/>
              <a:t>Tittle</a:t>
            </a:r>
            <a:r>
              <a:rPr lang="es-ES" dirty="0"/>
              <a:t>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12" name="Marcador de texto 23">
            <a:extLst>
              <a:ext uri="{FF2B5EF4-FFF2-40B4-BE49-F238E27FC236}">
                <a16:creationId xmlns:a16="http://schemas.microsoft.com/office/drawing/2014/main" id="{A145F6E8-34B8-77F8-794A-2A585E1C6CA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10397" y="6326008"/>
            <a:ext cx="3457575" cy="198888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rgbClr val="18123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 sz="900">
                <a:latin typeface="+mn-lt"/>
              </a:defRPr>
            </a:lvl5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err="1"/>
              <a:t>Subjet</a:t>
            </a:r>
            <a:r>
              <a:rPr lang="es-ES"/>
              <a:t> | </a:t>
            </a:r>
            <a:r>
              <a:rPr lang="es-ES" err="1"/>
              <a:t>Department</a:t>
            </a:r>
            <a:r>
              <a:rPr lang="es-ES"/>
              <a:t> | </a:t>
            </a:r>
            <a:r>
              <a:rPr lang="es-ES" err="1"/>
              <a:t>Year</a:t>
            </a:r>
            <a:endParaRPr lang="es-ES"/>
          </a:p>
          <a:p>
            <a:pPr lvl="4"/>
            <a:endParaRPr lang="es-ES"/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0F0ABBB5-6124-4420-D42D-AA0DF624AC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9615" y="356893"/>
            <a:ext cx="1144648" cy="12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5593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oint with Illustration_Blue 2">
    <p:bg>
      <p:bgPr>
        <a:solidFill>
          <a:srgbClr val="181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4">
            <a:extLst>
              <a:ext uri="{FF2B5EF4-FFF2-40B4-BE49-F238E27FC236}">
                <a16:creationId xmlns:a16="http://schemas.microsoft.com/office/drawing/2014/main" id="{D2595BE6-F90C-8554-5F73-D82C5002AAF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5097294" cy="6858000"/>
          </a:xfrm>
        </p:spPr>
        <p:txBody>
          <a:bodyPr/>
          <a:lstStyle/>
          <a:p>
            <a:endParaRPr lang="es-ES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E3109123-D6E4-51B1-303A-10926C76FF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356893"/>
            <a:ext cx="1144648" cy="122096"/>
          </a:xfrm>
          <a:prstGeom prst="rect">
            <a:avLst/>
          </a:prstGeom>
        </p:spPr>
      </p:pic>
      <p:sp>
        <p:nvSpPr>
          <p:cNvPr id="2" name="Título 14">
            <a:extLst>
              <a:ext uri="{FF2B5EF4-FFF2-40B4-BE49-F238E27FC236}">
                <a16:creationId xmlns:a16="http://schemas.microsoft.com/office/drawing/2014/main" id="{BA1ADF71-9EC1-EA4D-4A01-806DB5416B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08558" y="1057389"/>
            <a:ext cx="5580063" cy="3253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err="1"/>
              <a:t>Heading</a:t>
            </a:r>
            <a:r>
              <a:rPr lang="es-ES"/>
              <a:t> 2 </a:t>
            </a:r>
            <a:r>
              <a:rPr lang="es-ES" err="1"/>
              <a:t>example</a:t>
            </a:r>
            <a:endParaRPr lang="es-ES"/>
          </a:p>
        </p:txBody>
      </p:sp>
      <p:sp>
        <p:nvSpPr>
          <p:cNvPr id="4" name="Marcador de texto 15">
            <a:extLst>
              <a:ext uri="{FF2B5EF4-FFF2-40B4-BE49-F238E27FC236}">
                <a16:creationId xmlns:a16="http://schemas.microsoft.com/office/drawing/2014/main" id="{FBB002B0-198B-DE43-9365-639334F0681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06456" y="1692275"/>
            <a:ext cx="4268889" cy="410845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, </a:t>
            </a:r>
            <a:r>
              <a:rPr lang="es-ES" err="1"/>
              <a:t>nisi</a:t>
            </a:r>
            <a:r>
              <a:rPr lang="es-ES"/>
              <a:t> </a:t>
            </a:r>
            <a:r>
              <a:rPr lang="es-ES" err="1"/>
              <a:t>tempus</a:t>
            </a:r>
            <a:r>
              <a:rPr lang="es-ES"/>
              <a:t> </a:t>
            </a:r>
            <a:r>
              <a:rPr lang="es-ES" err="1"/>
              <a:t>luctus</a:t>
            </a:r>
            <a:r>
              <a:rPr lang="es-ES"/>
              <a:t> </a:t>
            </a:r>
            <a:r>
              <a:rPr lang="es-ES" err="1"/>
              <a:t>suscipit</a:t>
            </a:r>
            <a:r>
              <a:rPr lang="es-ES"/>
              <a:t>, dolor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felis</a:t>
            </a:r>
            <a:r>
              <a:rPr lang="es-ES"/>
              <a:t>, </a:t>
            </a:r>
            <a:r>
              <a:rPr lang="es-ES" err="1"/>
              <a:t>eget</a:t>
            </a:r>
            <a:r>
              <a:rPr lang="es-ES"/>
              <a:t> </a:t>
            </a:r>
            <a:r>
              <a:rPr lang="es-ES" err="1"/>
              <a:t>blandit</a:t>
            </a:r>
            <a:r>
              <a:rPr lang="es-ES"/>
              <a:t> libero </a:t>
            </a:r>
            <a:r>
              <a:rPr lang="es-ES" err="1"/>
              <a:t>lacus</a:t>
            </a:r>
            <a:r>
              <a:rPr lang="es-ES"/>
              <a:t> vitae </a:t>
            </a:r>
            <a:r>
              <a:rPr lang="es-ES" err="1"/>
              <a:t>tellus</a:t>
            </a:r>
            <a:r>
              <a:rPr lang="es-ES"/>
              <a:t>. </a:t>
            </a:r>
            <a:r>
              <a:rPr lang="es-ES" err="1"/>
              <a:t>Vestibulum</a:t>
            </a:r>
            <a:r>
              <a:rPr lang="es-ES"/>
              <a:t> </a:t>
            </a:r>
            <a:r>
              <a:rPr lang="es-ES" err="1"/>
              <a:t>convallis</a:t>
            </a:r>
            <a:r>
              <a:rPr lang="es-ES"/>
              <a:t> </a:t>
            </a:r>
            <a:r>
              <a:rPr lang="es-ES" err="1"/>
              <a:t>faucibus</a:t>
            </a:r>
            <a:r>
              <a:rPr lang="es-ES"/>
              <a:t> odio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ornare. In </a:t>
            </a:r>
            <a:r>
              <a:rPr lang="es-ES" err="1"/>
              <a:t>tincidunt</a:t>
            </a:r>
            <a:r>
              <a:rPr lang="es-ES"/>
              <a:t> </a:t>
            </a:r>
            <a:r>
              <a:rPr lang="es-ES" err="1"/>
              <a:t>enim</a:t>
            </a:r>
            <a:r>
              <a:rPr lang="es-ES"/>
              <a:t> eros, in </a:t>
            </a:r>
            <a:r>
              <a:rPr lang="es-ES" err="1"/>
              <a:t>venenatis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faucibus</a:t>
            </a:r>
            <a:r>
              <a:rPr lang="es-ES"/>
              <a:t> quis. </a:t>
            </a:r>
            <a:r>
              <a:rPr lang="es-ES" err="1"/>
              <a:t>Integer</a:t>
            </a:r>
            <a:r>
              <a:rPr lang="es-ES"/>
              <a:t> </a:t>
            </a:r>
            <a:r>
              <a:rPr lang="es-ES" err="1"/>
              <a:t>bibendum</a:t>
            </a:r>
            <a:r>
              <a:rPr lang="es-ES"/>
              <a:t> tortor ac </a:t>
            </a:r>
            <a:r>
              <a:rPr lang="es-ES" err="1"/>
              <a:t>placerat</a:t>
            </a:r>
            <a:r>
              <a:rPr lang="es-ES"/>
              <a:t> </a:t>
            </a:r>
            <a:r>
              <a:rPr lang="es-ES" err="1"/>
              <a:t>aliquet</a:t>
            </a:r>
            <a:r>
              <a:rPr lang="es-ES"/>
              <a:t>.</a:t>
            </a:r>
          </a:p>
        </p:txBody>
      </p:sp>
      <p:sp>
        <p:nvSpPr>
          <p:cNvPr id="10" name="Marcador de texto 23">
            <a:extLst>
              <a:ext uri="{FF2B5EF4-FFF2-40B4-BE49-F238E27FC236}">
                <a16:creationId xmlns:a16="http://schemas.microsoft.com/office/drawing/2014/main" id="{220369B7-CFF0-66AD-17F4-A60C86ED384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10397" y="6326008"/>
            <a:ext cx="3457575" cy="198888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 sz="900">
                <a:solidFill>
                  <a:schemeClr val="bg1"/>
                </a:solidFill>
                <a:latin typeface="+mn-lt"/>
              </a:defRPr>
            </a:lvl5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err="1"/>
              <a:t>Subjet</a:t>
            </a:r>
            <a:r>
              <a:rPr lang="es-ES"/>
              <a:t> | </a:t>
            </a:r>
            <a:r>
              <a:rPr lang="es-ES" err="1"/>
              <a:t>Department</a:t>
            </a:r>
            <a:r>
              <a:rPr lang="es-ES"/>
              <a:t> | </a:t>
            </a:r>
            <a:r>
              <a:rPr lang="es-ES" err="1"/>
              <a:t>Year</a:t>
            </a:r>
            <a:endParaRPr lang="es-ES"/>
          </a:p>
          <a:p>
            <a:pPr lvl="4"/>
            <a:endParaRPr lang="es-ES"/>
          </a:p>
        </p:txBody>
      </p:sp>
      <p:sp>
        <p:nvSpPr>
          <p:cNvPr id="11" name="Marcador de texto 19">
            <a:extLst>
              <a:ext uri="{FF2B5EF4-FFF2-40B4-BE49-F238E27FC236}">
                <a16:creationId xmlns:a16="http://schemas.microsoft.com/office/drawing/2014/main" id="{A89F4C2E-FE2D-9F1E-EC75-09741A3655A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290786" y="330366"/>
            <a:ext cx="1929127" cy="145884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s-ES" dirty="0"/>
              <a:t>| </a:t>
            </a:r>
            <a:r>
              <a:rPr lang="es-ES" dirty="0" err="1"/>
              <a:t>Tittle</a:t>
            </a:r>
            <a:r>
              <a:rPr lang="es-ES" dirty="0"/>
              <a:t> </a:t>
            </a:r>
            <a:r>
              <a:rPr lang="es-ES" dirty="0" err="1"/>
              <a:t>example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585215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oint with Illustration_Pink 2">
    <p:bg>
      <p:bgPr>
        <a:solidFill>
          <a:srgbClr val="D61C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4">
            <a:extLst>
              <a:ext uri="{FF2B5EF4-FFF2-40B4-BE49-F238E27FC236}">
                <a16:creationId xmlns:a16="http://schemas.microsoft.com/office/drawing/2014/main" id="{F0CF3DA6-6C76-4F63-BDE9-6EFF5E2C318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5097294" cy="6858000"/>
          </a:xfrm>
        </p:spPr>
        <p:txBody>
          <a:bodyPr/>
          <a:lstStyle/>
          <a:p>
            <a:endParaRPr lang="es-ES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1E52C295-235D-44D9-9186-F992D44CD5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356893"/>
            <a:ext cx="1144648" cy="122096"/>
          </a:xfrm>
          <a:prstGeom prst="rect">
            <a:avLst/>
          </a:prstGeom>
        </p:spPr>
      </p:pic>
      <p:sp>
        <p:nvSpPr>
          <p:cNvPr id="2" name="Título 14">
            <a:extLst>
              <a:ext uri="{FF2B5EF4-FFF2-40B4-BE49-F238E27FC236}">
                <a16:creationId xmlns:a16="http://schemas.microsoft.com/office/drawing/2014/main" id="{40E7C297-C7D3-3B31-AD10-005819BDC3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08558" y="1057389"/>
            <a:ext cx="5580063" cy="3253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err="1"/>
              <a:t>Heading</a:t>
            </a:r>
            <a:r>
              <a:rPr lang="es-ES"/>
              <a:t> 2 </a:t>
            </a:r>
            <a:r>
              <a:rPr lang="es-ES" err="1"/>
              <a:t>example</a:t>
            </a:r>
            <a:endParaRPr lang="es-ES"/>
          </a:p>
        </p:txBody>
      </p:sp>
      <p:sp>
        <p:nvSpPr>
          <p:cNvPr id="4" name="Marcador de texto 15">
            <a:extLst>
              <a:ext uri="{FF2B5EF4-FFF2-40B4-BE49-F238E27FC236}">
                <a16:creationId xmlns:a16="http://schemas.microsoft.com/office/drawing/2014/main" id="{69772191-AA43-F05C-BBB6-AD5685CC76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06456" y="1692275"/>
            <a:ext cx="4268889" cy="410845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, </a:t>
            </a:r>
            <a:r>
              <a:rPr lang="es-ES" err="1"/>
              <a:t>nisi</a:t>
            </a:r>
            <a:r>
              <a:rPr lang="es-ES"/>
              <a:t> </a:t>
            </a:r>
            <a:r>
              <a:rPr lang="es-ES" err="1"/>
              <a:t>tempus</a:t>
            </a:r>
            <a:r>
              <a:rPr lang="es-ES"/>
              <a:t> </a:t>
            </a:r>
            <a:r>
              <a:rPr lang="es-ES" err="1"/>
              <a:t>luctus</a:t>
            </a:r>
            <a:r>
              <a:rPr lang="es-ES"/>
              <a:t> </a:t>
            </a:r>
            <a:r>
              <a:rPr lang="es-ES" err="1"/>
              <a:t>suscipit</a:t>
            </a:r>
            <a:r>
              <a:rPr lang="es-ES"/>
              <a:t>, dolor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felis</a:t>
            </a:r>
            <a:r>
              <a:rPr lang="es-ES"/>
              <a:t>, </a:t>
            </a:r>
            <a:r>
              <a:rPr lang="es-ES" err="1"/>
              <a:t>eget</a:t>
            </a:r>
            <a:r>
              <a:rPr lang="es-ES"/>
              <a:t> </a:t>
            </a:r>
            <a:r>
              <a:rPr lang="es-ES" err="1"/>
              <a:t>blandit</a:t>
            </a:r>
            <a:r>
              <a:rPr lang="es-ES"/>
              <a:t> libero </a:t>
            </a:r>
            <a:r>
              <a:rPr lang="es-ES" err="1"/>
              <a:t>lacus</a:t>
            </a:r>
            <a:r>
              <a:rPr lang="es-ES"/>
              <a:t> vitae </a:t>
            </a:r>
            <a:r>
              <a:rPr lang="es-ES" err="1"/>
              <a:t>tellus</a:t>
            </a:r>
            <a:r>
              <a:rPr lang="es-ES"/>
              <a:t>. </a:t>
            </a:r>
            <a:r>
              <a:rPr lang="es-ES" err="1"/>
              <a:t>Vestibulum</a:t>
            </a:r>
            <a:r>
              <a:rPr lang="es-ES"/>
              <a:t> </a:t>
            </a:r>
            <a:r>
              <a:rPr lang="es-ES" err="1"/>
              <a:t>convallis</a:t>
            </a:r>
            <a:r>
              <a:rPr lang="es-ES"/>
              <a:t> </a:t>
            </a:r>
            <a:r>
              <a:rPr lang="es-ES" err="1"/>
              <a:t>faucibus</a:t>
            </a:r>
            <a:r>
              <a:rPr lang="es-ES"/>
              <a:t> odio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ornare. In </a:t>
            </a:r>
            <a:r>
              <a:rPr lang="es-ES" err="1"/>
              <a:t>tincidunt</a:t>
            </a:r>
            <a:r>
              <a:rPr lang="es-ES"/>
              <a:t> </a:t>
            </a:r>
            <a:r>
              <a:rPr lang="es-ES" err="1"/>
              <a:t>enim</a:t>
            </a:r>
            <a:r>
              <a:rPr lang="es-ES"/>
              <a:t> eros, in </a:t>
            </a:r>
            <a:r>
              <a:rPr lang="es-ES" err="1"/>
              <a:t>venenatis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faucibus</a:t>
            </a:r>
            <a:r>
              <a:rPr lang="es-ES"/>
              <a:t> quis. </a:t>
            </a:r>
            <a:r>
              <a:rPr lang="es-ES" err="1"/>
              <a:t>Integer</a:t>
            </a:r>
            <a:r>
              <a:rPr lang="es-ES"/>
              <a:t> </a:t>
            </a:r>
            <a:r>
              <a:rPr lang="es-ES" err="1"/>
              <a:t>bibendum</a:t>
            </a:r>
            <a:r>
              <a:rPr lang="es-ES"/>
              <a:t> tortor ac </a:t>
            </a:r>
            <a:r>
              <a:rPr lang="es-ES" err="1"/>
              <a:t>placerat</a:t>
            </a:r>
            <a:r>
              <a:rPr lang="es-ES"/>
              <a:t> </a:t>
            </a:r>
            <a:r>
              <a:rPr lang="es-ES" err="1"/>
              <a:t>aliquet</a:t>
            </a:r>
            <a:r>
              <a:rPr lang="es-ES"/>
              <a:t>.</a:t>
            </a:r>
          </a:p>
        </p:txBody>
      </p:sp>
      <p:sp>
        <p:nvSpPr>
          <p:cNvPr id="8" name="Marcador de texto 23">
            <a:extLst>
              <a:ext uri="{FF2B5EF4-FFF2-40B4-BE49-F238E27FC236}">
                <a16:creationId xmlns:a16="http://schemas.microsoft.com/office/drawing/2014/main" id="{BF91124C-D151-706E-EBCD-FF7E4906AD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10397" y="6326008"/>
            <a:ext cx="3457575" cy="198888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 sz="900">
                <a:solidFill>
                  <a:schemeClr val="bg1"/>
                </a:solidFill>
                <a:latin typeface="+mn-lt"/>
              </a:defRPr>
            </a:lvl5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err="1"/>
              <a:t>Subjet</a:t>
            </a:r>
            <a:r>
              <a:rPr lang="es-ES"/>
              <a:t> | </a:t>
            </a:r>
            <a:r>
              <a:rPr lang="es-ES" err="1"/>
              <a:t>Department</a:t>
            </a:r>
            <a:r>
              <a:rPr lang="es-ES"/>
              <a:t> | </a:t>
            </a:r>
            <a:r>
              <a:rPr lang="es-ES" err="1"/>
              <a:t>Year</a:t>
            </a:r>
            <a:endParaRPr lang="es-ES"/>
          </a:p>
          <a:p>
            <a:pPr lvl="4"/>
            <a:endParaRPr lang="es-ES"/>
          </a:p>
        </p:txBody>
      </p:sp>
      <p:sp>
        <p:nvSpPr>
          <p:cNvPr id="10" name="Marcador de texto 19">
            <a:extLst>
              <a:ext uri="{FF2B5EF4-FFF2-40B4-BE49-F238E27FC236}">
                <a16:creationId xmlns:a16="http://schemas.microsoft.com/office/drawing/2014/main" id="{4D41C49C-754F-2BFD-4B67-132608CD65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290786" y="330366"/>
            <a:ext cx="1929127" cy="145884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s-ES" dirty="0"/>
              <a:t>| </a:t>
            </a:r>
            <a:r>
              <a:rPr lang="es-ES" dirty="0" err="1"/>
              <a:t>Tittle</a:t>
            </a:r>
            <a:r>
              <a:rPr lang="es-ES" dirty="0"/>
              <a:t> </a:t>
            </a:r>
            <a:r>
              <a:rPr lang="es-ES" dirty="0" err="1"/>
              <a:t>example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48918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oint with Illustration_Orange 2">
    <p:bg>
      <p:bgPr>
        <a:solidFill>
          <a:srgbClr val="F77E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0C9E54AB-4220-5C6C-F757-0A7636E0D77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5097294" cy="6858000"/>
          </a:xfrm>
        </p:spPr>
        <p:txBody>
          <a:bodyPr/>
          <a:lstStyle/>
          <a:p>
            <a:endParaRPr lang="es-ES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7091B4BA-3FB3-88C1-D34C-BCFC1CB327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356893"/>
            <a:ext cx="1144648" cy="122096"/>
          </a:xfrm>
          <a:prstGeom prst="rect">
            <a:avLst/>
          </a:prstGeom>
        </p:spPr>
      </p:pic>
      <p:sp>
        <p:nvSpPr>
          <p:cNvPr id="2" name="Título 14">
            <a:extLst>
              <a:ext uri="{FF2B5EF4-FFF2-40B4-BE49-F238E27FC236}">
                <a16:creationId xmlns:a16="http://schemas.microsoft.com/office/drawing/2014/main" id="{53256DA0-F761-2304-39E4-6C9D73D32A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08558" y="1057389"/>
            <a:ext cx="5580063" cy="3253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err="1"/>
              <a:t>Heading</a:t>
            </a:r>
            <a:r>
              <a:rPr lang="es-ES"/>
              <a:t> 2 </a:t>
            </a:r>
            <a:r>
              <a:rPr lang="es-ES" err="1"/>
              <a:t>example</a:t>
            </a:r>
            <a:endParaRPr lang="es-ES"/>
          </a:p>
        </p:txBody>
      </p:sp>
      <p:sp>
        <p:nvSpPr>
          <p:cNvPr id="4" name="Marcador de texto 15">
            <a:extLst>
              <a:ext uri="{FF2B5EF4-FFF2-40B4-BE49-F238E27FC236}">
                <a16:creationId xmlns:a16="http://schemas.microsoft.com/office/drawing/2014/main" id="{EA989590-3576-45B9-8A95-E546E8903A9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06456" y="1692275"/>
            <a:ext cx="4268889" cy="410845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, </a:t>
            </a:r>
            <a:r>
              <a:rPr lang="es-ES" err="1"/>
              <a:t>nisi</a:t>
            </a:r>
            <a:r>
              <a:rPr lang="es-ES"/>
              <a:t> </a:t>
            </a:r>
            <a:r>
              <a:rPr lang="es-ES" err="1"/>
              <a:t>tempus</a:t>
            </a:r>
            <a:r>
              <a:rPr lang="es-ES"/>
              <a:t> </a:t>
            </a:r>
            <a:r>
              <a:rPr lang="es-ES" err="1"/>
              <a:t>luctus</a:t>
            </a:r>
            <a:r>
              <a:rPr lang="es-ES"/>
              <a:t> </a:t>
            </a:r>
            <a:r>
              <a:rPr lang="es-ES" err="1"/>
              <a:t>suscipit</a:t>
            </a:r>
            <a:r>
              <a:rPr lang="es-ES"/>
              <a:t>, dolor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felis</a:t>
            </a:r>
            <a:r>
              <a:rPr lang="es-ES"/>
              <a:t>, </a:t>
            </a:r>
            <a:r>
              <a:rPr lang="es-ES" err="1"/>
              <a:t>eget</a:t>
            </a:r>
            <a:r>
              <a:rPr lang="es-ES"/>
              <a:t> </a:t>
            </a:r>
            <a:r>
              <a:rPr lang="es-ES" err="1"/>
              <a:t>blandit</a:t>
            </a:r>
            <a:r>
              <a:rPr lang="es-ES"/>
              <a:t> libero </a:t>
            </a:r>
            <a:r>
              <a:rPr lang="es-ES" err="1"/>
              <a:t>lacus</a:t>
            </a:r>
            <a:r>
              <a:rPr lang="es-ES"/>
              <a:t> vitae </a:t>
            </a:r>
            <a:r>
              <a:rPr lang="es-ES" err="1"/>
              <a:t>tellus</a:t>
            </a:r>
            <a:r>
              <a:rPr lang="es-ES"/>
              <a:t>. </a:t>
            </a:r>
            <a:r>
              <a:rPr lang="es-ES" err="1"/>
              <a:t>Vestibulum</a:t>
            </a:r>
            <a:r>
              <a:rPr lang="es-ES"/>
              <a:t> </a:t>
            </a:r>
            <a:r>
              <a:rPr lang="es-ES" err="1"/>
              <a:t>convallis</a:t>
            </a:r>
            <a:r>
              <a:rPr lang="es-ES"/>
              <a:t> </a:t>
            </a:r>
            <a:r>
              <a:rPr lang="es-ES" err="1"/>
              <a:t>faucibus</a:t>
            </a:r>
            <a:r>
              <a:rPr lang="es-ES"/>
              <a:t> odio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ornare. In </a:t>
            </a:r>
            <a:r>
              <a:rPr lang="es-ES" err="1"/>
              <a:t>tincidunt</a:t>
            </a:r>
            <a:r>
              <a:rPr lang="es-ES"/>
              <a:t> </a:t>
            </a:r>
            <a:r>
              <a:rPr lang="es-ES" err="1"/>
              <a:t>enim</a:t>
            </a:r>
            <a:r>
              <a:rPr lang="es-ES"/>
              <a:t> eros, in </a:t>
            </a:r>
            <a:r>
              <a:rPr lang="es-ES" err="1"/>
              <a:t>venenatis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faucibus</a:t>
            </a:r>
            <a:r>
              <a:rPr lang="es-ES"/>
              <a:t> quis. </a:t>
            </a:r>
            <a:r>
              <a:rPr lang="es-ES" err="1"/>
              <a:t>Integer</a:t>
            </a:r>
            <a:r>
              <a:rPr lang="es-ES"/>
              <a:t> </a:t>
            </a:r>
            <a:r>
              <a:rPr lang="es-ES" err="1"/>
              <a:t>bibendum</a:t>
            </a:r>
            <a:r>
              <a:rPr lang="es-ES"/>
              <a:t> tortor ac </a:t>
            </a:r>
            <a:r>
              <a:rPr lang="es-ES" err="1"/>
              <a:t>placerat</a:t>
            </a:r>
            <a:r>
              <a:rPr lang="es-ES"/>
              <a:t> </a:t>
            </a:r>
            <a:r>
              <a:rPr lang="es-ES" err="1"/>
              <a:t>aliquet</a:t>
            </a:r>
            <a:r>
              <a:rPr lang="es-ES"/>
              <a:t>.</a:t>
            </a:r>
          </a:p>
        </p:txBody>
      </p:sp>
      <p:sp>
        <p:nvSpPr>
          <p:cNvPr id="10" name="Marcador de texto 23">
            <a:extLst>
              <a:ext uri="{FF2B5EF4-FFF2-40B4-BE49-F238E27FC236}">
                <a16:creationId xmlns:a16="http://schemas.microsoft.com/office/drawing/2014/main" id="{C802E4F3-F425-B582-DCB9-A9512E7739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10397" y="6326008"/>
            <a:ext cx="3457575" cy="198888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 sz="900">
                <a:solidFill>
                  <a:schemeClr val="bg1"/>
                </a:solidFill>
                <a:latin typeface="+mn-lt"/>
              </a:defRPr>
            </a:lvl5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err="1"/>
              <a:t>Subjet</a:t>
            </a:r>
            <a:r>
              <a:rPr lang="es-ES"/>
              <a:t> | </a:t>
            </a:r>
            <a:r>
              <a:rPr lang="es-ES" err="1"/>
              <a:t>Department</a:t>
            </a:r>
            <a:r>
              <a:rPr lang="es-ES"/>
              <a:t> | </a:t>
            </a:r>
            <a:r>
              <a:rPr lang="es-ES" err="1"/>
              <a:t>Year</a:t>
            </a:r>
            <a:endParaRPr lang="es-ES"/>
          </a:p>
          <a:p>
            <a:pPr lvl="4"/>
            <a:endParaRPr lang="es-ES"/>
          </a:p>
        </p:txBody>
      </p:sp>
      <p:sp>
        <p:nvSpPr>
          <p:cNvPr id="11" name="Marcador de texto 19">
            <a:extLst>
              <a:ext uri="{FF2B5EF4-FFF2-40B4-BE49-F238E27FC236}">
                <a16:creationId xmlns:a16="http://schemas.microsoft.com/office/drawing/2014/main" id="{D2216C52-5CA4-D0D9-B1F5-B005E042B39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290786" y="330366"/>
            <a:ext cx="1929127" cy="145884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s-ES" dirty="0"/>
              <a:t>| </a:t>
            </a:r>
            <a:r>
              <a:rPr lang="es-ES" dirty="0" err="1"/>
              <a:t>Tittle</a:t>
            </a:r>
            <a:r>
              <a:rPr lang="es-ES" dirty="0"/>
              <a:t> </a:t>
            </a:r>
            <a:r>
              <a:rPr lang="es-ES" dirty="0" err="1"/>
              <a:t>example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692212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oint with Illustration_Yellow 2">
    <p:bg>
      <p:bgPr>
        <a:solidFill>
          <a:srgbClr val="FAC2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23">
            <a:extLst>
              <a:ext uri="{FF2B5EF4-FFF2-40B4-BE49-F238E27FC236}">
                <a16:creationId xmlns:a16="http://schemas.microsoft.com/office/drawing/2014/main" id="{E177CDE3-640F-13B5-F817-2CF0C32681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6326008"/>
            <a:ext cx="3457575" cy="198888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rgbClr val="181232"/>
                </a:solidFill>
                <a:latin typeface="Trebuchet MS" panose="020B0603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 sz="900"/>
            </a:lvl5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err="1"/>
              <a:t>Subjet</a:t>
            </a:r>
            <a:r>
              <a:rPr lang="es-ES"/>
              <a:t> | </a:t>
            </a:r>
            <a:r>
              <a:rPr lang="es-ES" err="1"/>
              <a:t>Department</a:t>
            </a:r>
            <a:r>
              <a:rPr lang="es-ES"/>
              <a:t> | </a:t>
            </a:r>
            <a:r>
              <a:rPr lang="es-ES" err="1"/>
              <a:t>Year</a:t>
            </a:r>
            <a:endParaRPr lang="es-ES"/>
          </a:p>
          <a:p>
            <a:pPr lvl="4"/>
            <a:endParaRPr lang="es-ES"/>
          </a:p>
        </p:txBody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85FCBD4D-2630-74E6-292C-DB9C12B1F27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5097294" cy="6858000"/>
          </a:xfrm>
        </p:spPr>
        <p:txBody>
          <a:bodyPr/>
          <a:lstStyle/>
          <a:p>
            <a:endParaRPr lang="es-ES"/>
          </a:p>
        </p:txBody>
      </p:sp>
      <p:sp>
        <p:nvSpPr>
          <p:cNvPr id="6" name="Título 14">
            <a:extLst>
              <a:ext uri="{FF2B5EF4-FFF2-40B4-BE49-F238E27FC236}">
                <a16:creationId xmlns:a16="http://schemas.microsoft.com/office/drawing/2014/main" id="{9107A9C9-045E-8481-2C8D-799129EE74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057389"/>
            <a:ext cx="5580063" cy="3253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s-ES" err="1"/>
              <a:t>Heading</a:t>
            </a:r>
            <a:r>
              <a:rPr lang="es-ES"/>
              <a:t> 2 </a:t>
            </a:r>
            <a:r>
              <a:rPr lang="es-ES" err="1"/>
              <a:t>example</a:t>
            </a:r>
            <a:endParaRPr lang="es-ES"/>
          </a:p>
        </p:txBody>
      </p:sp>
      <p:sp>
        <p:nvSpPr>
          <p:cNvPr id="9" name="Marcador de texto 15">
            <a:extLst>
              <a:ext uri="{FF2B5EF4-FFF2-40B4-BE49-F238E27FC236}">
                <a16:creationId xmlns:a16="http://schemas.microsoft.com/office/drawing/2014/main" id="{E33F97DC-2DC9-0560-40AE-76BA9FBC7FF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06456" y="1692275"/>
            <a:ext cx="4268889" cy="410845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rgbClr val="181232"/>
                </a:solidFill>
                <a:latin typeface="Trebuchet MS" panose="020B0703020202090204" pitchFamily="34" charset="0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, </a:t>
            </a:r>
            <a:r>
              <a:rPr lang="es-ES" err="1"/>
              <a:t>nisi</a:t>
            </a:r>
            <a:r>
              <a:rPr lang="es-ES"/>
              <a:t> </a:t>
            </a:r>
            <a:r>
              <a:rPr lang="es-ES" err="1"/>
              <a:t>tempus</a:t>
            </a:r>
            <a:r>
              <a:rPr lang="es-ES"/>
              <a:t> </a:t>
            </a:r>
            <a:r>
              <a:rPr lang="es-ES" err="1"/>
              <a:t>luctus</a:t>
            </a:r>
            <a:r>
              <a:rPr lang="es-ES"/>
              <a:t> </a:t>
            </a:r>
            <a:r>
              <a:rPr lang="es-ES" err="1"/>
              <a:t>suscipit</a:t>
            </a:r>
            <a:r>
              <a:rPr lang="es-ES"/>
              <a:t>, dolor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felis</a:t>
            </a:r>
            <a:r>
              <a:rPr lang="es-ES"/>
              <a:t>, </a:t>
            </a:r>
            <a:r>
              <a:rPr lang="es-ES" err="1"/>
              <a:t>eget</a:t>
            </a:r>
            <a:r>
              <a:rPr lang="es-ES"/>
              <a:t> </a:t>
            </a:r>
            <a:r>
              <a:rPr lang="es-ES" err="1"/>
              <a:t>blandit</a:t>
            </a:r>
            <a:r>
              <a:rPr lang="es-ES"/>
              <a:t> libero </a:t>
            </a:r>
            <a:r>
              <a:rPr lang="es-ES" err="1"/>
              <a:t>lacus</a:t>
            </a:r>
            <a:r>
              <a:rPr lang="es-ES"/>
              <a:t> vitae </a:t>
            </a:r>
            <a:r>
              <a:rPr lang="es-ES" err="1"/>
              <a:t>tellus</a:t>
            </a:r>
            <a:r>
              <a:rPr lang="es-ES"/>
              <a:t>. </a:t>
            </a:r>
            <a:r>
              <a:rPr lang="es-ES" err="1"/>
              <a:t>Vestibulum</a:t>
            </a:r>
            <a:r>
              <a:rPr lang="es-ES"/>
              <a:t> </a:t>
            </a:r>
            <a:r>
              <a:rPr lang="es-ES" err="1"/>
              <a:t>convallis</a:t>
            </a:r>
            <a:r>
              <a:rPr lang="es-ES"/>
              <a:t> </a:t>
            </a:r>
            <a:r>
              <a:rPr lang="es-ES" err="1"/>
              <a:t>faucibus</a:t>
            </a:r>
            <a:r>
              <a:rPr lang="es-ES"/>
              <a:t> odio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ornare. In </a:t>
            </a:r>
            <a:r>
              <a:rPr lang="es-ES" err="1"/>
              <a:t>tincidunt</a:t>
            </a:r>
            <a:r>
              <a:rPr lang="es-ES"/>
              <a:t> </a:t>
            </a:r>
            <a:r>
              <a:rPr lang="es-ES" err="1"/>
              <a:t>enim</a:t>
            </a:r>
            <a:r>
              <a:rPr lang="es-ES"/>
              <a:t> eros, in </a:t>
            </a:r>
            <a:r>
              <a:rPr lang="es-ES" err="1"/>
              <a:t>venenatis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faucibus</a:t>
            </a:r>
            <a:r>
              <a:rPr lang="es-ES"/>
              <a:t> quis. </a:t>
            </a:r>
            <a:r>
              <a:rPr lang="es-ES" err="1"/>
              <a:t>Integer</a:t>
            </a:r>
            <a:r>
              <a:rPr lang="es-ES"/>
              <a:t> </a:t>
            </a:r>
            <a:r>
              <a:rPr lang="es-ES" err="1"/>
              <a:t>bibendum</a:t>
            </a:r>
            <a:r>
              <a:rPr lang="es-ES"/>
              <a:t> tortor ac </a:t>
            </a:r>
            <a:r>
              <a:rPr lang="es-ES" err="1"/>
              <a:t>placerat</a:t>
            </a:r>
            <a:r>
              <a:rPr lang="es-ES"/>
              <a:t> </a:t>
            </a:r>
            <a:r>
              <a:rPr lang="es-ES" err="1"/>
              <a:t>aliquet</a:t>
            </a:r>
            <a:r>
              <a:rPr lang="es-ES"/>
              <a:t>.</a:t>
            </a:r>
          </a:p>
        </p:txBody>
      </p:sp>
      <p:sp>
        <p:nvSpPr>
          <p:cNvPr id="3" name="Marcador de texto 19">
            <a:extLst>
              <a:ext uri="{FF2B5EF4-FFF2-40B4-BE49-F238E27FC236}">
                <a16:creationId xmlns:a16="http://schemas.microsoft.com/office/drawing/2014/main" id="{73A65745-1B29-B70E-1FB3-A5AA0C423D6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290786" y="330366"/>
            <a:ext cx="1929127" cy="145884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rgbClr val="181232"/>
                </a:solidFill>
                <a:latin typeface="+mn-lt"/>
              </a:defRPr>
            </a:lvl1pPr>
          </a:lstStyle>
          <a:p>
            <a:pPr lvl="0"/>
            <a:r>
              <a:rPr lang="es-ES" dirty="0"/>
              <a:t>| </a:t>
            </a:r>
            <a:r>
              <a:rPr lang="es-ES" dirty="0" err="1"/>
              <a:t>Tittle</a:t>
            </a:r>
            <a:r>
              <a:rPr lang="es-ES" dirty="0"/>
              <a:t> </a:t>
            </a:r>
            <a:r>
              <a:rPr lang="es-ES" dirty="0" err="1"/>
              <a:t>example</a:t>
            </a:r>
            <a:endParaRPr lang="es-ES" dirty="0"/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F4E75CA4-3DE4-E123-694A-96775132D4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9615" y="356893"/>
            <a:ext cx="1144648" cy="12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4269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with illustration_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4">
            <a:extLst>
              <a:ext uri="{FF2B5EF4-FFF2-40B4-BE49-F238E27FC236}">
                <a16:creationId xmlns:a16="http://schemas.microsoft.com/office/drawing/2014/main" id="{F34E4C0C-B699-F447-1DE8-9815569596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-20596" y="0"/>
            <a:ext cx="12212595" cy="3429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s-ES" dirty="0"/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14E6A3A2-BE76-1A8A-5F8D-F76ECD20E0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  <p:sp>
        <p:nvSpPr>
          <p:cNvPr id="2" name="Marcador de texto 15">
            <a:extLst>
              <a:ext uri="{FF2B5EF4-FFF2-40B4-BE49-F238E27FC236}">
                <a16:creationId xmlns:a16="http://schemas.microsoft.com/office/drawing/2014/main" id="{5ABEFE57-182C-7FAC-8489-1901F29D162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50975" y="4243932"/>
            <a:ext cx="9278633" cy="177785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rgbClr val="74718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sollicitudin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. </a:t>
            </a:r>
            <a:r>
              <a:rPr lang="es-ES" dirty="0" err="1"/>
              <a:t>Aenean</a:t>
            </a:r>
            <a:r>
              <a:rPr lang="es-ES" dirty="0"/>
              <a:t>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nisi</a:t>
            </a:r>
            <a:r>
              <a:rPr lang="es-ES" dirty="0"/>
              <a:t>, </a:t>
            </a:r>
            <a:r>
              <a:rPr lang="es-ES" dirty="0" err="1"/>
              <a:t>dictum</a:t>
            </a:r>
            <a:r>
              <a:rPr lang="es-ES" dirty="0"/>
              <a:t> ac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tempus</a:t>
            </a:r>
            <a:r>
              <a:rPr lang="es-ES" dirty="0"/>
              <a:t> sed </a:t>
            </a:r>
            <a:r>
              <a:rPr lang="es-ES" dirty="0" err="1"/>
              <a:t>nibh</a:t>
            </a:r>
            <a:r>
              <a:rPr lang="es-ES" dirty="0"/>
              <a:t>. </a:t>
            </a:r>
            <a:r>
              <a:rPr lang="es-ES" dirty="0" err="1"/>
              <a:t>Aenean</a:t>
            </a:r>
            <a:r>
              <a:rPr lang="es-ES" dirty="0"/>
              <a:t> </a:t>
            </a:r>
            <a:r>
              <a:rPr lang="es-ES" dirty="0" err="1"/>
              <a:t>sollicitudin</a:t>
            </a:r>
            <a:r>
              <a:rPr lang="es-ES" dirty="0"/>
              <a:t>, </a:t>
            </a:r>
            <a:r>
              <a:rPr lang="es-ES" dirty="0" err="1"/>
              <a:t>nisi</a:t>
            </a:r>
            <a:r>
              <a:rPr lang="es-ES" dirty="0"/>
              <a:t> </a:t>
            </a:r>
            <a:r>
              <a:rPr lang="es-ES" dirty="0" err="1"/>
              <a:t>tempus</a:t>
            </a:r>
            <a:r>
              <a:rPr lang="es-ES" dirty="0"/>
              <a:t> </a:t>
            </a:r>
            <a:r>
              <a:rPr lang="es-ES" dirty="0" err="1"/>
              <a:t>luctus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, dolor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,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blandit</a:t>
            </a:r>
            <a:r>
              <a:rPr lang="es-ES" dirty="0"/>
              <a:t> libero </a:t>
            </a:r>
            <a:r>
              <a:rPr lang="es-ES" dirty="0" err="1"/>
              <a:t>lacus</a:t>
            </a:r>
            <a:r>
              <a:rPr lang="es-ES" dirty="0"/>
              <a:t> vitae </a:t>
            </a:r>
            <a:r>
              <a:rPr lang="es-ES" dirty="0" err="1"/>
              <a:t>tellus</a:t>
            </a:r>
            <a:r>
              <a:rPr lang="es-ES" dirty="0"/>
              <a:t>. </a:t>
            </a:r>
            <a:r>
              <a:rPr lang="es-ES" dirty="0" err="1"/>
              <a:t>Vestibulum</a:t>
            </a:r>
            <a:r>
              <a:rPr lang="es-ES" dirty="0"/>
              <a:t> </a:t>
            </a:r>
            <a:r>
              <a:rPr lang="es-ES" dirty="0" err="1"/>
              <a:t>convallis</a:t>
            </a:r>
            <a:r>
              <a:rPr lang="es-ES" dirty="0"/>
              <a:t> </a:t>
            </a:r>
            <a:r>
              <a:rPr lang="es-ES" dirty="0" err="1"/>
              <a:t>faucibus</a:t>
            </a:r>
            <a:r>
              <a:rPr lang="es-ES" dirty="0"/>
              <a:t> odio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 ornare. In </a:t>
            </a:r>
            <a:r>
              <a:rPr lang="es-ES" dirty="0" err="1"/>
              <a:t>tincidunt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eros, in </a:t>
            </a:r>
            <a:r>
              <a:rPr lang="es-ES" dirty="0" err="1"/>
              <a:t>venenatis</a:t>
            </a:r>
            <a:r>
              <a:rPr lang="es-ES" dirty="0"/>
              <a:t>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faucibus</a:t>
            </a:r>
            <a:r>
              <a:rPr lang="es-ES" dirty="0"/>
              <a:t> quis. </a:t>
            </a:r>
            <a:r>
              <a:rPr lang="es-ES" dirty="0" err="1"/>
              <a:t>Integer</a:t>
            </a:r>
            <a:r>
              <a:rPr lang="es-ES" dirty="0"/>
              <a:t> </a:t>
            </a:r>
            <a:r>
              <a:rPr lang="es-ES" dirty="0" err="1"/>
              <a:t>bibendum</a:t>
            </a:r>
            <a:r>
              <a:rPr lang="es-ES" dirty="0"/>
              <a:t> tortor ac </a:t>
            </a:r>
            <a:r>
              <a:rPr lang="es-ES" dirty="0" err="1"/>
              <a:t>placerat</a:t>
            </a:r>
            <a:r>
              <a:rPr lang="es-ES" dirty="0"/>
              <a:t> </a:t>
            </a:r>
            <a:r>
              <a:rPr lang="es-ES" dirty="0" err="1"/>
              <a:t>aliquet</a:t>
            </a:r>
            <a:r>
              <a:rPr lang="es-ES" dirty="0"/>
              <a:t>.</a:t>
            </a:r>
          </a:p>
        </p:txBody>
      </p:sp>
      <p:sp>
        <p:nvSpPr>
          <p:cNvPr id="3" name="Título 14">
            <a:extLst>
              <a:ext uri="{FF2B5EF4-FFF2-40B4-BE49-F238E27FC236}">
                <a16:creationId xmlns:a16="http://schemas.microsoft.com/office/drawing/2014/main" id="{73061C26-83BA-A4B0-990A-AF7FA218F8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0975" y="3877033"/>
            <a:ext cx="5580063" cy="3253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rgbClr val="181232"/>
                </a:solidFill>
                <a:latin typeface="+mj-lt"/>
              </a:defRPr>
            </a:lvl1pPr>
          </a:lstStyle>
          <a:p>
            <a:r>
              <a:rPr lang="es-ES" dirty="0" err="1"/>
              <a:t>Heading</a:t>
            </a:r>
            <a:r>
              <a:rPr lang="es-ES" dirty="0"/>
              <a:t> 2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4" name="Marcador de texto 23">
            <a:extLst>
              <a:ext uri="{FF2B5EF4-FFF2-40B4-BE49-F238E27FC236}">
                <a16:creationId xmlns:a16="http://schemas.microsoft.com/office/drawing/2014/main" id="{50053261-17AE-7C1C-3031-53929569F5D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6720" y="6326008"/>
            <a:ext cx="3457575" cy="198888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rgbClr val="18123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 sz="900">
                <a:latin typeface="+mn-lt"/>
              </a:defRPr>
            </a:lvl5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err="1"/>
              <a:t>Subjet</a:t>
            </a:r>
            <a:r>
              <a:rPr lang="es-ES"/>
              <a:t> | </a:t>
            </a:r>
            <a:r>
              <a:rPr lang="es-ES" err="1"/>
              <a:t>Department</a:t>
            </a:r>
            <a:r>
              <a:rPr lang="es-ES"/>
              <a:t> | </a:t>
            </a:r>
            <a:r>
              <a:rPr lang="es-ES" err="1"/>
              <a:t>Year</a:t>
            </a:r>
            <a:endParaRPr lang="es-ES"/>
          </a:p>
          <a:p>
            <a:pPr lvl="4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1079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C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4">
            <a:extLst>
              <a:ext uri="{FF2B5EF4-FFF2-40B4-BE49-F238E27FC236}">
                <a16:creationId xmlns:a16="http://schemas.microsoft.com/office/drawing/2014/main" id="{6C028E17-2978-11C6-6C2E-E98588D8C7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582" y="2774965"/>
            <a:ext cx="9542105" cy="62753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>
                <a:solidFill>
                  <a:srgbClr val="181232"/>
                </a:solidFill>
                <a:latin typeface="+mj-lt"/>
              </a:defRPr>
            </a:lvl1pPr>
          </a:lstStyle>
          <a:p>
            <a:r>
              <a:rPr lang="es-ES" dirty="0" err="1"/>
              <a:t>Tittle</a:t>
            </a:r>
            <a:r>
              <a:rPr lang="es-ES" dirty="0"/>
              <a:t>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12" name="Marcador de texto 2">
            <a:extLst>
              <a:ext uri="{FF2B5EF4-FFF2-40B4-BE49-F238E27FC236}">
                <a16:creationId xmlns:a16="http://schemas.microsoft.com/office/drawing/2014/main" id="{FCA1AAED-4BCF-F932-85AC-04C483451D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68582" y="3429000"/>
            <a:ext cx="4143375" cy="103981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747181"/>
                </a:solidFill>
                <a:latin typeface="+mn-lt"/>
              </a:defRPr>
            </a:lvl1pPr>
            <a:lvl2pPr>
              <a:defRPr>
                <a:solidFill>
                  <a:srgbClr val="181232"/>
                </a:solidFill>
              </a:defRPr>
            </a:lvl2pPr>
            <a:lvl3pPr>
              <a:defRPr>
                <a:solidFill>
                  <a:srgbClr val="181232"/>
                </a:solidFill>
              </a:defRPr>
            </a:lvl3pPr>
            <a:lvl4pPr>
              <a:defRPr>
                <a:solidFill>
                  <a:srgbClr val="181232"/>
                </a:solidFill>
              </a:defRPr>
            </a:lvl4pPr>
            <a:lvl5pPr>
              <a:defRPr>
                <a:solidFill>
                  <a:srgbClr val="181232"/>
                </a:solidFill>
              </a:defRPr>
            </a:lvl5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</a:p>
          <a:p>
            <a:pPr lvl="0"/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adispiscing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</a:t>
            </a:r>
          </a:p>
        </p:txBody>
      </p:sp>
      <p:sp>
        <p:nvSpPr>
          <p:cNvPr id="4" name="Marcador de texto 19">
            <a:extLst>
              <a:ext uri="{FF2B5EF4-FFF2-40B4-BE49-F238E27FC236}">
                <a16:creationId xmlns:a16="http://schemas.microsoft.com/office/drawing/2014/main" id="{8E668AFE-5641-925F-5C68-F2EFF9A01FC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rgbClr val="181232"/>
                </a:solidFill>
                <a:latin typeface="+mn-lt"/>
              </a:defRPr>
            </a:lvl1pPr>
          </a:lstStyle>
          <a:p>
            <a:pPr lvl="0"/>
            <a:r>
              <a:rPr lang="es-ES" dirty="0" err="1"/>
              <a:t>Tittle</a:t>
            </a:r>
            <a:r>
              <a:rPr lang="es-ES" dirty="0"/>
              <a:t>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5" name="Marcador de texto 23">
            <a:extLst>
              <a:ext uri="{FF2B5EF4-FFF2-40B4-BE49-F238E27FC236}">
                <a16:creationId xmlns:a16="http://schemas.microsoft.com/office/drawing/2014/main" id="{ACC3D6C5-121E-7ECF-C6B0-E4846972FE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6720" y="6326008"/>
            <a:ext cx="3457575" cy="198888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rgbClr val="18123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 sz="900">
                <a:latin typeface="+mn-lt"/>
              </a:defRPr>
            </a:lvl5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err="1"/>
              <a:t>Subjet</a:t>
            </a:r>
            <a:r>
              <a:rPr lang="es-ES"/>
              <a:t> | </a:t>
            </a:r>
            <a:r>
              <a:rPr lang="es-ES" err="1"/>
              <a:t>Department</a:t>
            </a:r>
            <a:r>
              <a:rPr lang="es-ES"/>
              <a:t> | </a:t>
            </a:r>
            <a:r>
              <a:rPr lang="es-ES" err="1"/>
              <a:t>Year</a:t>
            </a:r>
            <a:endParaRPr lang="es-ES"/>
          </a:p>
          <a:p>
            <a:pPr lvl="4"/>
            <a:endParaRPr lang="es-ES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0FE4867A-1994-3033-280E-453CFB7E4EA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5B7E66A1-CA39-D17A-3564-C71AFBA477A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50975" y="1950758"/>
            <a:ext cx="2310407" cy="55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8249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with illustration_Blue">
    <p:bg>
      <p:bgPr>
        <a:solidFill>
          <a:srgbClr val="181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4">
            <a:extLst>
              <a:ext uri="{FF2B5EF4-FFF2-40B4-BE49-F238E27FC236}">
                <a16:creationId xmlns:a16="http://schemas.microsoft.com/office/drawing/2014/main" id="{F34E4C0C-B699-F447-1DE8-9815569596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1999" cy="342900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3" name="Marcador de texto 23">
            <a:extLst>
              <a:ext uri="{FF2B5EF4-FFF2-40B4-BE49-F238E27FC236}">
                <a16:creationId xmlns:a16="http://schemas.microsoft.com/office/drawing/2014/main" id="{F9E788D7-B5A2-11F0-603B-BC4DD1452F3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6720" y="6326008"/>
            <a:ext cx="3457575" cy="198888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 sz="900">
                <a:latin typeface="+mn-lt"/>
              </a:defRPr>
            </a:lvl5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err="1"/>
              <a:t>Subjet</a:t>
            </a:r>
            <a:r>
              <a:rPr lang="es-ES"/>
              <a:t> | </a:t>
            </a:r>
            <a:r>
              <a:rPr lang="es-ES" err="1"/>
              <a:t>Department</a:t>
            </a:r>
            <a:r>
              <a:rPr lang="es-ES"/>
              <a:t> | </a:t>
            </a:r>
            <a:r>
              <a:rPr lang="es-ES" err="1"/>
              <a:t>Year</a:t>
            </a:r>
            <a:endParaRPr lang="es-ES"/>
          </a:p>
          <a:p>
            <a:pPr lvl="4"/>
            <a:endParaRPr lang="es-ES"/>
          </a:p>
        </p:txBody>
      </p:sp>
      <p:sp>
        <p:nvSpPr>
          <p:cNvPr id="5" name="Marcador de texto 15">
            <a:extLst>
              <a:ext uri="{FF2B5EF4-FFF2-40B4-BE49-F238E27FC236}">
                <a16:creationId xmlns:a16="http://schemas.microsoft.com/office/drawing/2014/main" id="{B126345B-5B1E-1E04-A3E2-912356613DE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50975" y="4243932"/>
            <a:ext cx="9278633" cy="177785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sollicitudin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. </a:t>
            </a:r>
            <a:r>
              <a:rPr lang="es-ES" dirty="0" err="1"/>
              <a:t>Aenean</a:t>
            </a:r>
            <a:r>
              <a:rPr lang="es-ES" dirty="0"/>
              <a:t>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nisi</a:t>
            </a:r>
            <a:r>
              <a:rPr lang="es-ES" dirty="0"/>
              <a:t>, </a:t>
            </a:r>
            <a:r>
              <a:rPr lang="es-ES" dirty="0" err="1"/>
              <a:t>dictum</a:t>
            </a:r>
            <a:r>
              <a:rPr lang="es-ES" dirty="0"/>
              <a:t> ac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tempus</a:t>
            </a:r>
            <a:r>
              <a:rPr lang="es-ES" dirty="0"/>
              <a:t> sed </a:t>
            </a:r>
            <a:r>
              <a:rPr lang="es-ES" dirty="0" err="1"/>
              <a:t>nibh</a:t>
            </a:r>
            <a:r>
              <a:rPr lang="es-ES" dirty="0"/>
              <a:t>. </a:t>
            </a:r>
            <a:r>
              <a:rPr lang="es-ES" dirty="0" err="1"/>
              <a:t>Aenean</a:t>
            </a:r>
            <a:r>
              <a:rPr lang="es-ES" dirty="0"/>
              <a:t> </a:t>
            </a:r>
            <a:r>
              <a:rPr lang="es-ES" dirty="0" err="1"/>
              <a:t>sollicitudin</a:t>
            </a:r>
            <a:r>
              <a:rPr lang="es-ES" dirty="0"/>
              <a:t>, </a:t>
            </a:r>
            <a:r>
              <a:rPr lang="es-ES" dirty="0" err="1"/>
              <a:t>nisi</a:t>
            </a:r>
            <a:r>
              <a:rPr lang="es-ES" dirty="0"/>
              <a:t> </a:t>
            </a:r>
            <a:r>
              <a:rPr lang="es-ES" dirty="0" err="1"/>
              <a:t>tempus</a:t>
            </a:r>
            <a:r>
              <a:rPr lang="es-ES" dirty="0"/>
              <a:t> </a:t>
            </a:r>
            <a:r>
              <a:rPr lang="es-ES" dirty="0" err="1"/>
              <a:t>luctus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, dolor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,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blandit</a:t>
            </a:r>
            <a:r>
              <a:rPr lang="es-ES" dirty="0"/>
              <a:t> libero </a:t>
            </a:r>
            <a:r>
              <a:rPr lang="es-ES" dirty="0" err="1"/>
              <a:t>lacus</a:t>
            </a:r>
            <a:r>
              <a:rPr lang="es-ES" dirty="0"/>
              <a:t> vitae </a:t>
            </a:r>
            <a:r>
              <a:rPr lang="es-ES" dirty="0" err="1"/>
              <a:t>tellus</a:t>
            </a:r>
            <a:r>
              <a:rPr lang="es-ES" dirty="0"/>
              <a:t>. </a:t>
            </a:r>
            <a:r>
              <a:rPr lang="es-ES" dirty="0" err="1"/>
              <a:t>Vestibulum</a:t>
            </a:r>
            <a:r>
              <a:rPr lang="es-ES" dirty="0"/>
              <a:t> </a:t>
            </a:r>
            <a:r>
              <a:rPr lang="es-ES" dirty="0" err="1"/>
              <a:t>convallis</a:t>
            </a:r>
            <a:r>
              <a:rPr lang="es-ES" dirty="0"/>
              <a:t> </a:t>
            </a:r>
            <a:r>
              <a:rPr lang="es-ES" dirty="0" err="1"/>
              <a:t>faucibus</a:t>
            </a:r>
            <a:r>
              <a:rPr lang="es-ES" dirty="0"/>
              <a:t> odio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 ornare. In </a:t>
            </a:r>
            <a:r>
              <a:rPr lang="es-ES" dirty="0" err="1"/>
              <a:t>tincidunt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eros, in </a:t>
            </a:r>
            <a:r>
              <a:rPr lang="es-ES" dirty="0" err="1"/>
              <a:t>venenatis</a:t>
            </a:r>
            <a:r>
              <a:rPr lang="es-ES" dirty="0"/>
              <a:t>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faucibus</a:t>
            </a:r>
            <a:r>
              <a:rPr lang="es-ES" dirty="0"/>
              <a:t> quis. </a:t>
            </a:r>
            <a:r>
              <a:rPr lang="es-ES" dirty="0" err="1"/>
              <a:t>Integer</a:t>
            </a:r>
            <a:r>
              <a:rPr lang="es-ES" dirty="0"/>
              <a:t> </a:t>
            </a:r>
            <a:r>
              <a:rPr lang="es-ES" dirty="0" err="1"/>
              <a:t>bibendum</a:t>
            </a:r>
            <a:r>
              <a:rPr lang="es-ES" dirty="0"/>
              <a:t> tortor ac </a:t>
            </a:r>
            <a:r>
              <a:rPr lang="es-ES" dirty="0" err="1"/>
              <a:t>placerat</a:t>
            </a:r>
            <a:r>
              <a:rPr lang="es-ES" dirty="0"/>
              <a:t> </a:t>
            </a:r>
            <a:r>
              <a:rPr lang="es-ES" dirty="0" err="1"/>
              <a:t>aliquet</a:t>
            </a:r>
            <a:r>
              <a:rPr lang="es-ES" dirty="0"/>
              <a:t>.</a:t>
            </a:r>
          </a:p>
        </p:txBody>
      </p:sp>
      <p:sp>
        <p:nvSpPr>
          <p:cNvPr id="6" name="Título 14">
            <a:extLst>
              <a:ext uri="{FF2B5EF4-FFF2-40B4-BE49-F238E27FC236}">
                <a16:creationId xmlns:a16="http://schemas.microsoft.com/office/drawing/2014/main" id="{CE86C303-BC7B-482F-E5AB-75D7375F74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0975" y="3877033"/>
            <a:ext cx="5580063" cy="3253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/>
              <a:t>Heading</a:t>
            </a:r>
            <a:r>
              <a:rPr lang="es-ES" dirty="0"/>
              <a:t> 2 </a:t>
            </a:r>
            <a:r>
              <a:rPr lang="es-ES" dirty="0" err="1"/>
              <a:t>example</a:t>
            </a:r>
            <a:endParaRPr lang="es-ES" dirty="0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AB1765D4-E931-1D52-AD05-3DA6042343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6770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with illustration_Pink">
    <p:bg>
      <p:bgPr>
        <a:solidFill>
          <a:srgbClr val="D61C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4">
            <a:extLst>
              <a:ext uri="{FF2B5EF4-FFF2-40B4-BE49-F238E27FC236}">
                <a16:creationId xmlns:a16="http://schemas.microsoft.com/office/drawing/2014/main" id="{F34E4C0C-B699-F447-1DE8-9815569596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1999" cy="3429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98A7C896-9314-4ADB-E1E2-77F750D192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  <p:sp>
        <p:nvSpPr>
          <p:cNvPr id="4" name="Marcador de texto 23">
            <a:extLst>
              <a:ext uri="{FF2B5EF4-FFF2-40B4-BE49-F238E27FC236}">
                <a16:creationId xmlns:a16="http://schemas.microsoft.com/office/drawing/2014/main" id="{4F196040-A869-7E33-08DA-BD41A1BDCC1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6720" y="6326008"/>
            <a:ext cx="3457575" cy="198888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 sz="900">
                <a:latin typeface="+mn-lt"/>
              </a:defRPr>
            </a:lvl5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err="1"/>
              <a:t>Subjet</a:t>
            </a:r>
            <a:r>
              <a:rPr lang="es-ES"/>
              <a:t> | </a:t>
            </a:r>
            <a:r>
              <a:rPr lang="es-ES" err="1"/>
              <a:t>Department</a:t>
            </a:r>
            <a:r>
              <a:rPr lang="es-ES"/>
              <a:t> | </a:t>
            </a:r>
            <a:r>
              <a:rPr lang="es-ES" err="1"/>
              <a:t>Year</a:t>
            </a:r>
            <a:endParaRPr lang="es-ES"/>
          </a:p>
          <a:p>
            <a:pPr lvl="4"/>
            <a:endParaRPr lang="es-ES"/>
          </a:p>
        </p:txBody>
      </p:sp>
      <p:sp>
        <p:nvSpPr>
          <p:cNvPr id="5" name="Marcador de texto 15">
            <a:extLst>
              <a:ext uri="{FF2B5EF4-FFF2-40B4-BE49-F238E27FC236}">
                <a16:creationId xmlns:a16="http://schemas.microsoft.com/office/drawing/2014/main" id="{6C26F0D3-3D82-603B-3CBD-3334BCD3FAD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50975" y="4243932"/>
            <a:ext cx="9278633" cy="177785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sollicitudin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. </a:t>
            </a:r>
            <a:r>
              <a:rPr lang="es-ES" dirty="0" err="1"/>
              <a:t>Aenean</a:t>
            </a:r>
            <a:r>
              <a:rPr lang="es-ES" dirty="0"/>
              <a:t>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nisi</a:t>
            </a:r>
            <a:r>
              <a:rPr lang="es-ES" dirty="0"/>
              <a:t>, </a:t>
            </a:r>
            <a:r>
              <a:rPr lang="es-ES" dirty="0" err="1"/>
              <a:t>dictum</a:t>
            </a:r>
            <a:r>
              <a:rPr lang="es-ES" dirty="0"/>
              <a:t> ac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tempus</a:t>
            </a:r>
            <a:r>
              <a:rPr lang="es-ES" dirty="0"/>
              <a:t> sed </a:t>
            </a:r>
            <a:r>
              <a:rPr lang="es-ES" dirty="0" err="1"/>
              <a:t>nibh</a:t>
            </a:r>
            <a:r>
              <a:rPr lang="es-ES" dirty="0"/>
              <a:t>. </a:t>
            </a:r>
            <a:r>
              <a:rPr lang="es-ES" dirty="0" err="1"/>
              <a:t>Aenean</a:t>
            </a:r>
            <a:r>
              <a:rPr lang="es-ES" dirty="0"/>
              <a:t> </a:t>
            </a:r>
            <a:r>
              <a:rPr lang="es-ES" dirty="0" err="1"/>
              <a:t>sollicitudin</a:t>
            </a:r>
            <a:r>
              <a:rPr lang="es-ES" dirty="0"/>
              <a:t>, </a:t>
            </a:r>
            <a:r>
              <a:rPr lang="es-ES" dirty="0" err="1"/>
              <a:t>nisi</a:t>
            </a:r>
            <a:r>
              <a:rPr lang="es-ES" dirty="0"/>
              <a:t> </a:t>
            </a:r>
            <a:r>
              <a:rPr lang="es-ES" dirty="0" err="1"/>
              <a:t>tempus</a:t>
            </a:r>
            <a:r>
              <a:rPr lang="es-ES" dirty="0"/>
              <a:t> </a:t>
            </a:r>
            <a:r>
              <a:rPr lang="es-ES" dirty="0" err="1"/>
              <a:t>luctus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, dolor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,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blandit</a:t>
            </a:r>
            <a:r>
              <a:rPr lang="es-ES" dirty="0"/>
              <a:t> libero </a:t>
            </a:r>
            <a:r>
              <a:rPr lang="es-ES" dirty="0" err="1"/>
              <a:t>lacus</a:t>
            </a:r>
            <a:r>
              <a:rPr lang="es-ES" dirty="0"/>
              <a:t> vitae </a:t>
            </a:r>
            <a:r>
              <a:rPr lang="es-ES" dirty="0" err="1"/>
              <a:t>tellus</a:t>
            </a:r>
            <a:r>
              <a:rPr lang="es-ES" dirty="0"/>
              <a:t>. </a:t>
            </a:r>
            <a:r>
              <a:rPr lang="es-ES" dirty="0" err="1"/>
              <a:t>Vestibulum</a:t>
            </a:r>
            <a:r>
              <a:rPr lang="es-ES" dirty="0"/>
              <a:t> </a:t>
            </a:r>
            <a:r>
              <a:rPr lang="es-ES" dirty="0" err="1"/>
              <a:t>convallis</a:t>
            </a:r>
            <a:r>
              <a:rPr lang="es-ES" dirty="0"/>
              <a:t> </a:t>
            </a:r>
            <a:r>
              <a:rPr lang="es-ES" dirty="0" err="1"/>
              <a:t>faucibus</a:t>
            </a:r>
            <a:r>
              <a:rPr lang="es-ES" dirty="0"/>
              <a:t> odio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 ornare. In </a:t>
            </a:r>
            <a:r>
              <a:rPr lang="es-ES" dirty="0" err="1"/>
              <a:t>tincidunt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eros, in </a:t>
            </a:r>
            <a:r>
              <a:rPr lang="es-ES" dirty="0" err="1"/>
              <a:t>venenatis</a:t>
            </a:r>
            <a:r>
              <a:rPr lang="es-ES" dirty="0"/>
              <a:t>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faucibus</a:t>
            </a:r>
            <a:r>
              <a:rPr lang="es-ES" dirty="0"/>
              <a:t> quis. </a:t>
            </a:r>
            <a:r>
              <a:rPr lang="es-ES" dirty="0" err="1"/>
              <a:t>Integer</a:t>
            </a:r>
            <a:r>
              <a:rPr lang="es-ES" dirty="0"/>
              <a:t> </a:t>
            </a:r>
            <a:r>
              <a:rPr lang="es-ES" dirty="0" err="1"/>
              <a:t>bibendum</a:t>
            </a:r>
            <a:r>
              <a:rPr lang="es-ES" dirty="0"/>
              <a:t> tortor ac </a:t>
            </a:r>
            <a:r>
              <a:rPr lang="es-ES" dirty="0" err="1"/>
              <a:t>placerat</a:t>
            </a:r>
            <a:r>
              <a:rPr lang="es-ES" dirty="0"/>
              <a:t> </a:t>
            </a:r>
            <a:r>
              <a:rPr lang="es-ES" dirty="0" err="1"/>
              <a:t>aliquet</a:t>
            </a:r>
            <a:r>
              <a:rPr lang="es-ES" dirty="0"/>
              <a:t>.</a:t>
            </a:r>
          </a:p>
        </p:txBody>
      </p:sp>
      <p:sp>
        <p:nvSpPr>
          <p:cNvPr id="8" name="Título 14">
            <a:extLst>
              <a:ext uri="{FF2B5EF4-FFF2-40B4-BE49-F238E27FC236}">
                <a16:creationId xmlns:a16="http://schemas.microsoft.com/office/drawing/2014/main" id="{6D2CE766-1C51-2840-B4E5-508E50114C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0975" y="3877033"/>
            <a:ext cx="5580063" cy="3253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/>
              <a:t>Heading</a:t>
            </a:r>
            <a:r>
              <a:rPr lang="es-ES" dirty="0"/>
              <a:t> 2 </a:t>
            </a:r>
            <a:r>
              <a:rPr lang="es-ES" dirty="0" err="1"/>
              <a:t>example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323105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with illustration_Orange">
    <p:bg>
      <p:bgPr>
        <a:solidFill>
          <a:srgbClr val="F77E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4">
            <a:extLst>
              <a:ext uri="{FF2B5EF4-FFF2-40B4-BE49-F238E27FC236}">
                <a16:creationId xmlns:a16="http://schemas.microsoft.com/office/drawing/2014/main" id="{F34E4C0C-B699-F447-1DE8-9815569596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3429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FB0E1BB4-5325-2301-871B-E11122889E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  <p:sp>
        <p:nvSpPr>
          <p:cNvPr id="2" name="Marcador de texto 15">
            <a:extLst>
              <a:ext uri="{FF2B5EF4-FFF2-40B4-BE49-F238E27FC236}">
                <a16:creationId xmlns:a16="http://schemas.microsoft.com/office/drawing/2014/main" id="{A0E43AA7-D358-EEB3-4698-9DBA99853A2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50975" y="4243932"/>
            <a:ext cx="9278633" cy="177785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sollicitudin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. </a:t>
            </a:r>
            <a:r>
              <a:rPr lang="es-ES" dirty="0" err="1"/>
              <a:t>Aenean</a:t>
            </a:r>
            <a:r>
              <a:rPr lang="es-ES" dirty="0"/>
              <a:t>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nisi</a:t>
            </a:r>
            <a:r>
              <a:rPr lang="es-ES" dirty="0"/>
              <a:t>, </a:t>
            </a:r>
            <a:r>
              <a:rPr lang="es-ES" dirty="0" err="1"/>
              <a:t>dictum</a:t>
            </a:r>
            <a:r>
              <a:rPr lang="es-ES" dirty="0"/>
              <a:t> ac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tempus</a:t>
            </a:r>
            <a:r>
              <a:rPr lang="es-ES" dirty="0"/>
              <a:t> sed </a:t>
            </a:r>
            <a:r>
              <a:rPr lang="es-ES" dirty="0" err="1"/>
              <a:t>nibh</a:t>
            </a:r>
            <a:r>
              <a:rPr lang="es-ES" dirty="0"/>
              <a:t>. </a:t>
            </a:r>
            <a:r>
              <a:rPr lang="es-ES" dirty="0" err="1"/>
              <a:t>Aenean</a:t>
            </a:r>
            <a:r>
              <a:rPr lang="es-ES" dirty="0"/>
              <a:t> </a:t>
            </a:r>
            <a:r>
              <a:rPr lang="es-ES" dirty="0" err="1"/>
              <a:t>sollicitudin</a:t>
            </a:r>
            <a:r>
              <a:rPr lang="es-ES" dirty="0"/>
              <a:t>, </a:t>
            </a:r>
            <a:r>
              <a:rPr lang="es-ES" dirty="0" err="1"/>
              <a:t>nisi</a:t>
            </a:r>
            <a:r>
              <a:rPr lang="es-ES" dirty="0"/>
              <a:t> </a:t>
            </a:r>
            <a:r>
              <a:rPr lang="es-ES" dirty="0" err="1"/>
              <a:t>tempus</a:t>
            </a:r>
            <a:r>
              <a:rPr lang="es-ES" dirty="0"/>
              <a:t> </a:t>
            </a:r>
            <a:r>
              <a:rPr lang="es-ES" dirty="0" err="1"/>
              <a:t>luctus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, dolor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,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blandit</a:t>
            </a:r>
            <a:r>
              <a:rPr lang="es-ES" dirty="0"/>
              <a:t> libero </a:t>
            </a:r>
            <a:r>
              <a:rPr lang="es-ES" dirty="0" err="1"/>
              <a:t>lacus</a:t>
            </a:r>
            <a:r>
              <a:rPr lang="es-ES" dirty="0"/>
              <a:t> vitae </a:t>
            </a:r>
            <a:r>
              <a:rPr lang="es-ES" dirty="0" err="1"/>
              <a:t>tellus</a:t>
            </a:r>
            <a:r>
              <a:rPr lang="es-ES" dirty="0"/>
              <a:t>. </a:t>
            </a:r>
            <a:r>
              <a:rPr lang="es-ES" dirty="0" err="1"/>
              <a:t>Vestibulum</a:t>
            </a:r>
            <a:r>
              <a:rPr lang="es-ES" dirty="0"/>
              <a:t> </a:t>
            </a:r>
            <a:r>
              <a:rPr lang="es-ES" dirty="0" err="1"/>
              <a:t>convallis</a:t>
            </a:r>
            <a:r>
              <a:rPr lang="es-ES" dirty="0"/>
              <a:t> </a:t>
            </a:r>
            <a:r>
              <a:rPr lang="es-ES" dirty="0" err="1"/>
              <a:t>faucibus</a:t>
            </a:r>
            <a:r>
              <a:rPr lang="es-ES" dirty="0"/>
              <a:t> odio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 ornare. In </a:t>
            </a:r>
            <a:r>
              <a:rPr lang="es-ES" dirty="0" err="1"/>
              <a:t>tincidunt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eros, in </a:t>
            </a:r>
            <a:r>
              <a:rPr lang="es-ES" dirty="0" err="1"/>
              <a:t>venenatis</a:t>
            </a:r>
            <a:r>
              <a:rPr lang="es-ES" dirty="0"/>
              <a:t>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faucibus</a:t>
            </a:r>
            <a:r>
              <a:rPr lang="es-ES" dirty="0"/>
              <a:t> quis. </a:t>
            </a:r>
            <a:r>
              <a:rPr lang="es-ES" dirty="0" err="1"/>
              <a:t>Integer</a:t>
            </a:r>
            <a:r>
              <a:rPr lang="es-ES" dirty="0"/>
              <a:t> </a:t>
            </a:r>
            <a:r>
              <a:rPr lang="es-ES" dirty="0" err="1"/>
              <a:t>bibendum</a:t>
            </a:r>
            <a:r>
              <a:rPr lang="es-ES" dirty="0"/>
              <a:t> tortor ac </a:t>
            </a:r>
            <a:r>
              <a:rPr lang="es-ES" dirty="0" err="1"/>
              <a:t>placerat</a:t>
            </a:r>
            <a:r>
              <a:rPr lang="es-ES" dirty="0"/>
              <a:t> </a:t>
            </a:r>
            <a:r>
              <a:rPr lang="es-ES" dirty="0" err="1"/>
              <a:t>aliquet</a:t>
            </a:r>
            <a:r>
              <a:rPr lang="es-ES" dirty="0"/>
              <a:t>.</a:t>
            </a:r>
          </a:p>
        </p:txBody>
      </p:sp>
      <p:sp>
        <p:nvSpPr>
          <p:cNvPr id="4" name="Marcador de texto 23">
            <a:extLst>
              <a:ext uri="{FF2B5EF4-FFF2-40B4-BE49-F238E27FC236}">
                <a16:creationId xmlns:a16="http://schemas.microsoft.com/office/drawing/2014/main" id="{2DB15715-8575-C30F-7626-E6813F7D89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6720" y="6326008"/>
            <a:ext cx="3457575" cy="198888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 sz="900">
                <a:latin typeface="+mn-lt"/>
              </a:defRPr>
            </a:lvl5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err="1"/>
              <a:t>Subjet</a:t>
            </a:r>
            <a:r>
              <a:rPr lang="es-ES"/>
              <a:t> | </a:t>
            </a:r>
            <a:r>
              <a:rPr lang="es-ES" err="1"/>
              <a:t>Department</a:t>
            </a:r>
            <a:r>
              <a:rPr lang="es-ES"/>
              <a:t> | </a:t>
            </a:r>
            <a:r>
              <a:rPr lang="es-ES" err="1"/>
              <a:t>Year</a:t>
            </a:r>
            <a:endParaRPr lang="es-ES"/>
          </a:p>
          <a:p>
            <a:pPr lvl="4"/>
            <a:endParaRPr lang="es-ES"/>
          </a:p>
        </p:txBody>
      </p:sp>
      <p:sp>
        <p:nvSpPr>
          <p:cNvPr id="10" name="Título 14">
            <a:extLst>
              <a:ext uri="{FF2B5EF4-FFF2-40B4-BE49-F238E27FC236}">
                <a16:creationId xmlns:a16="http://schemas.microsoft.com/office/drawing/2014/main" id="{0ED97C6F-0328-CA4A-4972-F14E3880F3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0975" y="3877033"/>
            <a:ext cx="5580063" cy="3253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/>
              <a:t>Heading</a:t>
            </a:r>
            <a:r>
              <a:rPr lang="es-ES" dirty="0"/>
              <a:t> 2 </a:t>
            </a:r>
            <a:r>
              <a:rPr lang="es-ES" dirty="0" err="1"/>
              <a:t>example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33670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with illustration_Yellow">
    <p:bg>
      <p:bgPr>
        <a:solidFill>
          <a:srgbClr val="FAC2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4">
            <a:extLst>
              <a:ext uri="{FF2B5EF4-FFF2-40B4-BE49-F238E27FC236}">
                <a16:creationId xmlns:a16="http://schemas.microsoft.com/office/drawing/2014/main" id="{F34E4C0C-B699-F447-1DE8-9815569596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3429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44ABAF62-1AAE-0942-EED7-F8AE0E7D72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  <p:sp>
        <p:nvSpPr>
          <p:cNvPr id="2" name="Título 14">
            <a:extLst>
              <a:ext uri="{FF2B5EF4-FFF2-40B4-BE49-F238E27FC236}">
                <a16:creationId xmlns:a16="http://schemas.microsoft.com/office/drawing/2014/main" id="{8D2421F0-0339-7096-51E5-3DB6233C94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0975" y="3877033"/>
            <a:ext cx="5580063" cy="3253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/>
              <a:t>Heading</a:t>
            </a:r>
            <a:r>
              <a:rPr lang="es-ES" dirty="0"/>
              <a:t> 2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3" name="Marcador de texto 15">
            <a:extLst>
              <a:ext uri="{FF2B5EF4-FFF2-40B4-BE49-F238E27FC236}">
                <a16:creationId xmlns:a16="http://schemas.microsoft.com/office/drawing/2014/main" id="{E75D904D-8C12-8181-E02E-095960C7C9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50975" y="4243932"/>
            <a:ext cx="9278633" cy="177785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rgbClr val="181232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sollicitudin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. </a:t>
            </a:r>
            <a:r>
              <a:rPr lang="es-ES" dirty="0" err="1"/>
              <a:t>Aenean</a:t>
            </a:r>
            <a:r>
              <a:rPr lang="es-ES" dirty="0"/>
              <a:t>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nisi</a:t>
            </a:r>
            <a:r>
              <a:rPr lang="es-ES" dirty="0"/>
              <a:t>, </a:t>
            </a:r>
            <a:r>
              <a:rPr lang="es-ES" dirty="0" err="1"/>
              <a:t>dictum</a:t>
            </a:r>
            <a:r>
              <a:rPr lang="es-ES" dirty="0"/>
              <a:t> ac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tempus</a:t>
            </a:r>
            <a:r>
              <a:rPr lang="es-ES" dirty="0"/>
              <a:t> sed </a:t>
            </a:r>
            <a:r>
              <a:rPr lang="es-ES" dirty="0" err="1"/>
              <a:t>nibh</a:t>
            </a:r>
            <a:r>
              <a:rPr lang="es-ES" dirty="0"/>
              <a:t>. </a:t>
            </a:r>
            <a:r>
              <a:rPr lang="es-ES" dirty="0" err="1"/>
              <a:t>Aenean</a:t>
            </a:r>
            <a:r>
              <a:rPr lang="es-ES" dirty="0"/>
              <a:t> </a:t>
            </a:r>
            <a:r>
              <a:rPr lang="es-ES" dirty="0" err="1"/>
              <a:t>sollicitudin</a:t>
            </a:r>
            <a:r>
              <a:rPr lang="es-ES" dirty="0"/>
              <a:t>, </a:t>
            </a:r>
            <a:r>
              <a:rPr lang="es-ES" dirty="0" err="1"/>
              <a:t>nisi</a:t>
            </a:r>
            <a:r>
              <a:rPr lang="es-ES" dirty="0"/>
              <a:t> </a:t>
            </a:r>
            <a:r>
              <a:rPr lang="es-ES" dirty="0" err="1"/>
              <a:t>tempus</a:t>
            </a:r>
            <a:r>
              <a:rPr lang="es-ES" dirty="0"/>
              <a:t> </a:t>
            </a:r>
            <a:r>
              <a:rPr lang="es-ES" dirty="0" err="1"/>
              <a:t>luctus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, dolor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,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blandit</a:t>
            </a:r>
            <a:r>
              <a:rPr lang="es-ES" dirty="0"/>
              <a:t> libero </a:t>
            </a:r>
            <a:r>
              <a:rPr lang="es-ES" dirty="0" err="1"/>
              <a:t>lacus</a:t>
            </a:r>
            <a:r>
              <a:rPr lang="es-ES" dirty="0"/>
              <a:t> vitae </a:t>
            </a:r>
            <a:r>
              <a:rPr lang="es-ES" dirty="0" err="1"/>
              <a:t>tellus</a:t>
            </a:r>
            <a:r>
              <a:rPr lang="es-ES" dirty="0"/>
              <a:t>. </a:t>
            </a:r>
            <a:r>
              <a:rPr lang="es-ES" dirty="0" err="1"/>
              <a:t>Vestibulum</a:t>
            </a:r>
            <a:r>
              <a:rPr lang="es-ES" dirty="0"/>
              <a:t> </a:t>
            </a:r>
            <a:r>
              <a:rPr lang="es-ES" dirty="0" err="1"/>
              <a:t>convallis</a:t>
            </a:r>
            <a:r>
              <a:rPr lang="es-ES" dirty="0"/>
              <a:t> </a:t>
            </a:r>
            <a:r>
              <a:rPr lang="es-ES" dirty="0" err="1"/>
              <a:t>faucibus</a:t>
            </a:r>
            <a:r>
              <a:rPr lang="es-ES" dirty="0"/>
              <a:t> odio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 ornare. In </a:t>
            </a:r>
            <a:r>
              <a:rPr lang="es-ES" dirty="0" err="1"/>
              <a:t>tincidunt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eros, in </a:t>
            </a:r>
            <a:r>
              <a:rPr lang="es-ES" dirty="0" err="1"/>
              <a:t>venenatis</a:t>
            </a:r>
            <a:r>
              <a:rPr lang="es-ES" dirty="0"/>
              <a:t>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faucibus</a:t>
            </a:r>
            <a:r>
              <a:rPr lang="es-ES" dirty="0"/>
              <a:t> quis. </a:t>
            </a:r>
            <a:r>
              <a:rPr lang="es-ES" dirty="0" err="1"/>
              <a:t>Integer</a:t>
            </a:r>
            <a:r>
              <a:rPr lang="es-ES" dirty="0"/>
              <a:t> </a:t>
            </a:r>
            <a:r>
              <a:rPr lang="es-ES" dirty="0" err="1"/>
              <a:t>bibendum</a:t>
            </a:r>
            <a:r>
              <a:rPr lang="es-ES" dirty="0"/>
              <a:t> tortor ac </a:t>
            </a:r>
            <a:r>
              <a:rPr lang="es-ES" dirty="0" err="1"/>
              <a:t>placerat</a:t>
            </a:r>
            <a:r>
              <a:rPr lang="es-ES" dirty="0"/>
              <a:t> </a:t>
            </a:r>
            <a:r>
              <a:rPr lang="es-ES" dirty="0" err="1"/>
              <a:t>aliquet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299116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with illustration_Whi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15">
            <a:extLst>
              <a:ext uri="{FF2B5EF4-FFF2-40B4-BE49-F238E27FC236}">
                <a16:creationId xmlns:a16="http://schemas.microsoft.com/office/drawing/2014/main" id="{08F3A4DA-6E89-9D46-0E2F-64A20794B2C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50975" y="1238086"/>
            <a:ext cx="9278633" cy="177785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rgbClr val="74718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sollicitudin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. </a:t>
            </a:r>
            <a:r>
              <a:rPr lang="es-ES" dirty="0" err="1"/>
              <a:t>Aenean</a:t>
            </a:r>
            <a:r>
              <a:rPr lang="es-ES" dirty="0"/>
              <a:t>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nisi</a:t>
            </a:r>
            <a:r>
              <a:rPr lang="es-ES" dirty="0"/>
              <a:t>, </a:t>
            </a:r>
            <a:r>
              <a:rPr lang="es-ES" dirty="0" err="1"/>
              <a:t>dictum</a:t>
            </a:r>
            <a:r>
              <a:rPr lang="es-ES" dirty="0"/>
              <a:t> ac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tempus</a:t>
            </a:r>
            <a:r>
              <a:rPr lang="es-ES" dirty="0"/>
              <a:t> sed </a:t>
            </a:r>
            <a:r>
              <a:rPr lang="es-ES" dirty="0" err="1"/>
              <a:t>nibh</a:t>
            </a:r>
            <a:r>
              <a:rPr lang="es-ES" dirty="0"/>
              <a:t>. </a:t>
            </a:r>
            <a:r>
              <a:rPr lang="es-ES" dirty="0" err="1"/>
              <a:t>Aenean</a:t>
            </a:r>
            <a:r>
              <a:rPr lang="es-ES" dirty="0"/>
              <a:t> </a:t>
            </a:r>
            <a:r>
              <a:rPr lang="es-ES" dirty="0" err="1"/>
              <a:t>sollicitudin</a:t>
            </a:r>
            <a:r>
              <a:rPr lang="es-ES" dirty="0"/>
              <a:t>, </a:t>
            </a:r>
            <a:r>
              <a:rPr lang="es-ES" dirty="0" err="1"/>
              <a:t>nisi</a:t>
            </a:r>
            <a:r>
              <a:rPr lang="es-ES" dirty="0"/>
              <a:t> </a:t>
            </a:r>
            <a:r>
              <a:rPr lang="es-ES" dirty="0" err="1"/>
              <a:t>tempus</a:t>
            </a:r>
            <a:r>
              <a:rPr lang="es-ES" dirty="0"/>
              <a:t> </a:t>
            </a:r>
            <a:r>
              <a:rPr lang="es-ES" dirty="0" err="1"/>
              <a:t>luctus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, dolor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,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blandit</a:t>
            </a:r>
            <a:r>
              <a:rPr lang="es-ES" dirty="0"/>
              <a:t> libero </a:t>
            </a:r>
            <a:r>
              <a:rPr lang="es-ES" dirty="0" err="1"/>
              <a:t>lacus</a:t>
            </a:r>
            <a:r>
              <a:rPr lang="es-ES" dirty="0"/>
              <a:t> vitae </a:t>
            </a:r>
            <a:r>
              <a:rPr lang="es-ES" dirty="0" err="1"/>
              <a:t>tellus</a:t>
            </a:r>
            <a:r>
              <a:rPr lang="es-ES" dirty="0"/>
              <a:t>. </a:t>
            </a:r>
            <a:r>
              <a:rPr lang="es-ES" dirty="0" err="1"/>
              <a:t>Vestibulum</a:t>
            </a:r>
            <a:r>
              <a:rPr lang="es-ES" dirty="0"/>
              <a:t> </a:t>
            </a:r>
            <a:r>
              <a:rPr lang="es-ES" dirty="0" err="1"/>
              <a:t>convallis</a:t>
            </a:r>
            <a:r>
              <a:rPr lang="es-ES" dirty="0"/>
              <a:t> </a:t>
            </a:r>
            <a:r>
              <a:rPr lang="es-ES" dirty="0" err="1"/>
              <a:t>faucibus</a:t>
            </a:r>
            <a:r>
              <a:rPr lang="es-ES" dirty="0"/>
              <a:t> odio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 ornare. In </a:t>
            </a:r>
            <a:r>
              <a:rPr lang="es-ES" dirty="0" err="1"/>
              <a:t>tincidunt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eros, in </a:t>
            </a:r>
            <a:r>
              <a:rPr lang="es-ES" dirty="0" err="1"/>
              <a:t>venenatis</a:t>
            </a:r>
            <a:r>
              <a:rPr lang="es-ES" dirty="0"/>
              <a:t>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faucibus</a:t>
            </a:r>
            <a:r>
              <a:rPr lang="es-ES" dirty="0"/>
              <a:t> quis. </a:t>
            </a:r>
            <a:r>
              <a:rPr lang="es-ES" dirty="0" err="1"/>
              <a:t>Integer</a:t>
            </a:r>
            <a:r>
              <a:rPr lang="es-ES" dirty="0"/>
              <a:t> </a:t>
            </a:r>
            <a:r>
              <a:rPr lang="es-ES" dirty="0" err="1"/>
              <a:t>bibendum</a:t>
            </a:r>
            <a:r>
              <a:rPr lang="es-ES" dirty="0"/>
              <a:t> tortor ac </a:t>
            </a:r>
            <a:r>
              <a:rPr lang="es-ES" dirty="0" err="1"/>
              <a:t>placerat</a:t>
            </a:r>
            <a:r>
              <a:rPr lang="es-ES" dirty="0"/>
              <a:t> </a:t>
            </a:r>
            <a:r>
              <a:rPr lang="es-ES" dirty="0" err="1"/>
              <a:t>aliquet</a:t>
            </a:r>
            <a:r>
              <a:rPr lang="es-ES" dirty="0"/>
              <a:t>.</a:t>
            </a:r>
          </a:p>
        </p:txBody>
      </p:sp>
      <p:sp>
        <p:nvSpPr>
          <p:cNvPr id="6" name="Título 14">
            <a:extLst>
              <a:ext uri="{FF2B5EF4-FFF2-40B4-BE49-F238E27FC236}">
                <a16:creationId xmlns:a16="http://schemas.microsoft.com/office/drawing/2014/main" id="{EDFE08B0-1CD4-5504-8948-0D84E4EAA6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0975" y="871187"/>
            <a:ext cx="5580063" cy="3253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rgbClr val="181232"/>
                </a:solidFill>
                <a:latin typeface="+mj-lt"/>
              </a:defRPr>
            </a:lvl1pPr>
          </a:lstStyle>
          <a:p>
            <a:r>
              <a:rPr lang="es-ES" dirty="0" err="1"/>
              <a:t>Heading</a:t>
            </a:r>
            <a:r>
              <a:rPr lang="es-ES" dirty="0"/>
              <a:t> 2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7" name="Marcador de texto 19">
            <a:extLst>
              <a:ext uri="{FF2B5EF4-FFF2-40B4-BE49-F238E27FC236}">
                <a16:creationId xmlns:a16="http://schemas.microsoft.com/office/drawing/2014/main" id="{0A9D06EC-45D2-C782-D650-B980991834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rgbClr val="181232"/>
                </a:solidFill>
                <a:latin typeface="+mn-lt"/>
              </a:defRPr>
            </a:lvl1pPr>
          </a:lstStyle>
          <a:p>
            <a:pPr lvl="0"/>
            <a:r>
              <a:rPr lang="es-ES" dirty="0"/>
              <a:t>| </a:t>
            </a:r>
            <a:r>
              <a:rPr lang="es-ES" dirty="0" err="1"/>
              <a:t>Tittle</a:t>
            </a:r>
            <a:r>
              <a:rPr lang="es-ES" dirty="0"/>
              <a:t> </a:t>
            </a:r>
            <a:r>
              <a:rPr lang="es-ES" dirty="0" err="1"/>
              <a:t>example</a:t>
            </a:r>
            <a:endParaRPr lang="es-ES" dirty="0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E692F106-5AD1-F97F-6824-894725EBC3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  <p:sp>
        <p:nvSpPr>
          <p:cNvPr id="3" name="Marcador de posición de imagen 4">
            <a:extLst>
              <a:ext uri="{FF2B5EF4-FFF2-40B4-BE49-F238E27FC236}">
                <a16:creationId xmlns:a16="http://schemas.microsoft.com/office/drawing/2014/main" id="{149998F3-51B2-0627-601D-1DA6AA8ECE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3429000"/>
            <a:ext cx="12192000" cy="3429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40250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with illustration_Blue 2">
    <p:bg>
      <p:bgPr>
        <a:solidFill>
          <a:srgbClr val="181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4">
            <a:extLst>
              <a:ext uri="{FF2B5EF4-FFF2-40B4-BE49-F238E27FC236}">
                <a16:creationId xmlns:a16="http://schemas.microsoft.com/office/drawing/2014/main" id="{66E76F3C-5869-F3E7-CA7B-8882250A4F4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3429000"/>
            <a:ext cx="12212595" cy="3429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741021D4-DB56-AA27-4650-1D8A6C479E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  <p:sp>
        <p:nvSpPr>
          <p:cNvPr id="2" name="Marcador de texto 15">
            <a:extLst>
              <a:ext uri="{FF2B5EF4-FFF2-40B4-BE49-F238E27FC236}">
                <a16:creationId xmlns:a16="http://schemas.microsoft.com/office/drawing/2014/main" id="{D5BFB0C5-8E70-3028-3193-DE9B6FED71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50975" y="1238086"/>
            <a:ext cx="9278633" cy="177785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sollicitudin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. </a:t>
            </a:r>
            <a:r>
              <a:rPr lang="es-ES" dirty="0" err="1"/>
              <a:t>Aenean</a:t>
            </a:r>
            <a:r>
              <a:rPr lang="es-ES" dirty="0"/>
              <a:t>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nisi</a:t>
            </a:r>
            <a:r>
              <a:rPr lang="es-ES" dirty="0"/>
              <a:t>, </a:t>
            </a:r>
            <a:r>
              <a:rPr lang="es-ES" dirty="0" err="1"/>
              <a:t>dictum</a:t>
            </a:r>
            <a:r>
              <a:rPr lang="es-ES" dirty="0"/>
              <a:t> ac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tempus</a:t>
            </a:r>
            <a:r>
              <a:rPr lang="es-ES" dirty="0"/>
              <a:t> sed </a:t>
            </a:r>
            <a:r>
              <a:rPr lang="es-ES" dirty="0" err="1"/>
              <a:t>nibh</a:t>
            </a:r>
            <a:r>
              <a:rPr lang="es-ES" dirty="0"/>
              <a:t>. </a:t>
            </a:r>
            <a:r>
              <a:rPr lang="es-ES" dirty="0" err="1"/>
              <a:t>Aenean</a:t>
            </a:r>
            <a:r>
              <a:rPr lang="es-ES" dirty="0"/>
              <a:t> </a:t>
            </a:r>
            <a:r>
              <a:rPr lang="es-ES" dirty="0" err="1"/>
              <a:t>sollicitudin</a:t>
            </a:r>
            <a:r>
              <a:rPr lang="es-ES" dirty="0"/>
              <a:t>, </a:t>
            </a:r>
            <a:r>
              <a:rPr lang="es-ES" dirty="0" err="1"/>
              <a:t>nisi</a:t>
            </a:r>
            <a:r>
              <a:rPr lang="es-ES" dirty="0"/>
              <a:t> </a:t>
            </a:r>
            <a:r>
              <a:rPr lang="es-ES" dirty="0" err="1"/>
              <a:t>tempus</a:t>
            </a:r>
            <a:r>
              <a:rPr lang="es-ES" dirty="0"/>
              <a:t> </a:t>
            </a:r>
            <a:r>
              <a:rPr lang="es-ES" dirty="0" err="1"/>
              <a:t>luctus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, dolor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,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blandit</a:t>
            </a:r>
            <a:r>
              <a:rPr lang="es-ES" dirty="0"/>
              <a:t> libero </a:t>
            </a:r>
            <a:r>
              <a:rPr lang="es-ES" dirty="0" err="1"/>
              <a:t>lacus</a:t>
            </a:r>
            <a:r>
              <a:rPr lang="es-ES" dirty="0"/>
              <a:t> vitae </a:t>
            </a:r>
            <a:r>
              <a:rPr lang="es-ES" dirty="0" err="1"/>
              <a:t>tellus</a:t>
            </a:r>
            <a:r>
              <a:rPr lang="es-ES" dirty="0"/>
              <a:t>. </a:t>
            </a:r>
            <a:r>
              <a:rPr lang="es-ES" dirty="0" err="1"/>
              <a:t>Vestibulum</a:t>
            </a:r>
            <a:r>
              <a:rPr lang="es-ES" dirty="0"/>
              <a:t> </a:t>
            </a:r>
            <a:r>
              <a:rPr lang="es-ES" dirty="0" err="1"/>
              <a:t>convallis</a:t>
            </a:r>
            <a:r>
              <a:rPr lang="es-ES" dirty="0"/>
              <a:t> </a:t>
            </a:r>
            <a:r>
              <a:rPr lang="es-ES" dirty="0" err="1"/>
              <a:t>faucibus</a:t>
            </a:r>
            <a:r>
              <a:rPr lang="es-ES" dirty="0"/>
              <a:t> odio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 ornare. In </a:t>
            </a:r>
            <a:r>
              <a:rPr lang="es-ES" dirty="0" err="1"/>
              <a:t>tincidunt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eros, in </a:t>
            </a:r>
            <a:r>
              <a:rPr lang="es-ES" dirty="0" err="1"/>
              <a:t>venenatis</a:t>
            </a:r>
            <a:r>
              <a:rPr lang="es-ES" dirty="0"/>
              <a:t>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faucibus</a:t>
            </a:r>
            <a:r>
              <a:rPr lang="es-ES" dirty="0"/>
              <a:t> quis. </a:t>
            </a:r>
            <a:r>
              <a:rPr lang="es-ES" dirty="0" err="1"/>
              <a:t>Integer</a:t>
            </a:r>
            <a:r>
              <a:rPr lang="es-ES" dirty="0"/>
              <a:t> </a:t>
            </a:r>
            <a:r>
              <a:rPr lang="es-ES" dirty="0" err="1"/>
              <a:t>bibendum</a:t>
            </a:r>
            <a:r>
              <a:rPr lang="es-ES" dirty="0"/>
              <a:t> tortor ac </a:t>
            </a:r>
            <a:r>
              <a:rPr lang="es-ES" dirty="0" err="1"/>
              <a:t>placerat</a:t>
            </a:r>
            <a:r>
              <a:rPr lang="es-ES" dirty="0"/>
              <a:t> </a:t>
            </a:r>
            <a:r>
              <a:rPr lang="es-ES" dirty="0" err="1"/>
              <a:t>aliquet</a:t>
            </a:r>
            <a:r>
              <a:rPr lang="es-ES" dirty="0"/>
              <a:t>.</a:t>
            </a:r>
          </a:p>
        </p:txBody>
      </p:sp>
      <p:sp>
        <p:nvSpPr>
          <p:cNvPr id="4" name="Título 14">
            <a:extLst>
              <a:ext uri="{FF2B5EF4-FFF2-40B4-BE49-F238E27FC236}">
                <a16:creationId xmlns:a16="http://schemas.microsoft.com/office/drawing/2014/main" id="{304D7B93-E37C-E5B8-991F-26FBF8F3AA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0975" y="871187"/>
            <a:ext cx="5580063" cy="3253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/>
              <a:t>Heading</a:t>
            </a:r>
            <a:r>
              <a:rPr lang="es-ES" dirty="0"/>
              <a:t> 2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10" name="Marcador de texto 19">
            <a:extLst>
              <a:ext uri="{FF2B5EF4-FFF2-40B4-BE49-F238E27FC236}">
                <a16:creationId xmlns:a16="http://schemas.microsoft.com/office/drawing/2014/main" id="{3A6776A7-5E11-967E-353E-8321299EBF1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s-ES" dirty="0"/>
              <a:t>| </a:t>
            </a:r>
            <a:r>
              <a:rPr lang="es-ES" dirty="0" err="1"/>
              <a:t>Tittle</a:t>
            </a:r>
            <a:r>
              <a:rPr lang="es-ES" dirty="0"/>
              <a:t> </a:t>
            </a:r>
            <a:r>
              <a:rPr lang="es-ES" dirty="0" err="1"/>
              <a:t>example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88733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with illustration_Pink 2">
    <p:bg>
      <p:bgPr>
        <a:solidFill>
          <a:srgbClr val="D61C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4">
            <a:extLst>
              <a:ext uri="{FF2B5EF4-FFF2-40B4-BE49-F238E27FC236}">
                <a16:creationId xmlns:a16="http://schemas.microsoft.com/office/drawing/2014/main" id="{66E76F3C-5869-F3E7-CA7B-8882250A4F4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-20596" y="3442063"/>
            <a:ext cx="12212595" cy="3429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8AFECE99-96E5-669F-6C01-36DF475757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  <p:sp>
        <p:nvSpPr>
          <p:cNvPr id="2" name="Marcador de texto 15">
            <a:extLst>
              <a:ext uri="{FF2B5EF4-FFF2-40B4-BE49-F238E27FC236}">
                <a16:creationId xmlns:a16="http://schemas.microsoft.com/office/drawing/2014/main" id="{0FCB6BD0-192B-BA28-D7ED-0679AA82F3B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50975" y="1238086"/>
            <a:ext cx="9278633" cy="177785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sollicitudin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. </a:t>
            </a:r>
            <a:r>
              <a:rPr lang="es-ES" dirty="0" err="1"/>
              <a:t>Aenean</a:t>
            </a:r>
            <a:r>
              <a:rPr lang="es-ES" dirty="0"/>
              <a:t>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nisi</a:t>
            </a:r>
            <a:r>
              <a:rPr lang="es-ES" dirty="0"/>
              <a:t>, </a:t>
            </a:r>
            <a:r>
              <a:rPr lang="es-ES" dirty="0" err="1"/>
              <a:t>dictum</a:t>
            </a:r>
            <a:r>
              <a:rPr lang="es-ES" dirty="0"/>
              <a:t> ac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tempus</a:t>
            </a:r>
            <a:r>
              <a:rPr lang="es-ES" dirty="0"/>
              <a:t> sed </a:t>
            </a:r>
            <a:r>
              <a:rPr lang="es-ES" dirty="0" err="1"/>
              <a:t>nibh</a:t>
            </a:r>
            <a:r>
              <a:rPr lang="es-ES" dirty="0"/>
              <a:t>. </a:t>
            </a:r>
            <a:r>
              <a:rPr lang="es-ES" dirty="0" err="1"/>
              <a:t>Aenean</a:t>
            </a:r>
            <a:r>
              <a:rPr lang="es-ES" dirty="0"/>
              <a:t> </a:t>
            </a:r>
            <a:r>
              <a:rPr lang="es-ES" dirty="0" err="1"/>
              <a:t>sollicitudin</a:t>
            </a:r>
            <a:r>
              <a:rPr lang="es-ES" dirty="0"/>
              <a:t>, </a:t>
            </a:r>
            <a:r>
              <a:rPr lang="es-ES" dirty="0" err="1"/>
              <a:t>nisi</a:t>
            </a:r>
            <a:r>
              <a:rPr lang="es-ES" dirty="0"/>
              <a:t> </a:t>
            </a:r>
            <a:r>
              <a:rPr lang="es-ES" dirty="0" err="1"/>
              <a:t>tempus</a:t>
            </a:r>
            <a:r>
              <a:rPr lang="es-ES" dirty="0"/>
              <a:t> </a:t>
            </a:r>
            <a:r>
              <a:rPr lang="es-ES" dirty="0" err="1"/>
              <a:t>luctus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, dolor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,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blandit</a:t>
            </a:r>
            <a:r>
              <a:rPr lang="es-ES" dirty="0"/>
              <a:t> libero </a:t>
            </a:r>
            <a:r>
              <a:rPr lang="es-ES" dirty="0" err="1"/>
              <a:t>lacus</a:t>
            </a:r>
            <a:r>
              <a:rPr lang="es-ES" dirty="0"/>
              <a:t> vitae </a:t>
            </a:r>
            <a:r>
              <a:rPr lang="es-ES" dirty="0" err="1"/>
              <a:t>tellus</a:t>
            </a:r>
            <a:r>
              <a:rPr lang="es-ES" dirty="0"/>
              <a:t>. </a:t>
            </a:r>
            <a:r>
              <a:rPr lang="es-ES" dirty="0" err="1"/>
              <a:t>Vestibulum</a:t>
            </a:r>
            <a:r>
              <a:rPr lang="es-ES" dirty="0"/>
              <a:t> </a:t>
            </a:r>
            <a:r>
              <a:rPr lang="es-ES" dirty="0" err="1"/>
              <a:t>convallis</a:t>
            </a:r>
            <a:r>
              <a:rPr lang="es-ES" dirty="0"/>
              <a:t> </a:t>
            </a:r>
            <a:r>
              <a:rPr lang="es-ES" dirty="0" err="1"/>
              <a:t>faucibus</a:t>
            </a:r>
            <a:r>
              <a:rPr lang="es-ES" dirty="0"/>
              <a:t> odio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 ornare. In </a:t>
            </a:r>
            <a:r>
              <a:rPr lang="es-ES" dirty="0" err="1"/>
              <a:t>tincidunt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eros, in </a:t>
            </a:r>
            <a:r>
              <a:rPr lang="es-ES" dirty="0" err="1"/>
              <a:t>venenatis</a:t>
            </a:r>
            <a:r>
              <a:rPr lang="es-ES" dirty="0"/>
              <a:t>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faucibus</a:t>
            </a:r>
            <a:r>
              <a:rPr lang="es-ES" dirty="0"/>
              <a:t> quis. </a:t>
            </a:r>
            <a:r>
              <a:rPr lang="es-ES" dirty="0" err="1"/>
              <a:t>Integer</a:t>
            </a:r>
            <a:r>
              <a:rPr lang="es-ES" dirty="0"/>
              <a:t> </a:t>
            </a:r>
            <a:r>
              <a:rPr lang="es-ES" dirty="0" err="1"/>
              <a:t>bibendum</a:t>
            </a:r>
            <a:r>
              <a:rPr lang="es-ES" dirty="0"/>
              <a:t> tortor ac </a:t>
            </a:r>
            <a:r>
              <a:rPr lang="es-ES" dirty="0" err="1"/>
              <a:t>placerat</a:t>
            </a:r>
            <a:r>
              <a:rPr lang="es-ES" dirty="0"/>
              <a:t> </a:t>
            </a:r>
            <a:r>
              <a:rPr lang="es-ES" dirty="0" err="1"/>
              <a:t>aliquet</a:t>
            </a:r>
            <a:r>
              <a:rPr lang="es-ES" dirty="0"/>
              <a:t>.</a:t>
            </a:r>
          </a:p>
        </p:txBody>
      </p:sp>
      <p:sp>
        <p:nvSpPr>
          <p:cNvPr id="4" name="Título 14">
            <a:extLst>
              <a:ext uri="{FF2B5EF4-FFF2-40B4-BE49-F238E27FC236}">
                <a16:creationId xmlns:a16="http://schemas.microsoft.com/office/drawing/2014/main" id="{BEB78D9F-159B-8E52-3207-7607C4F63F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0975" y="871187"/>
            <a:ext cx="5580063" cy="3253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/>
              <a:t>Heading</a:t>
            </a:r>
            <a:r>
              <a:rPr lang="es-ES" dirty="0"/>
              <a:t> 2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10" name="Marcador de texto 19">
            <a:extLst>
              <a:ext uri="{FF2B5EF4-FFF2-40B4-BE49-F238E27FC236}">
                <a16:creationId xmlns:a16="http://schemas.microsoft.com/office/drawing/2014/main" id="{3FDA2316-62F4-A3A7-E862-FCAD09289C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s-ES" dirty="0"/>
              <a:t>| </a:t>
            </a:r>
            <a:r>
              <a:rPr lang="es-ES" dirty="0" err="1"/>
              <a:t>Tittle</a:t>
            </a:r>
            <a:r>
              <a:rPr lang="es-ES" dirty="0"/>
              <a:t> </a:t>
            </a:r>
            <a:r>
              <a:rPr lang="es-ES" dirty="0" err="1"/>
              <a:t>example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598696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with illustration_Orange 2">
    <p:bg>
      <p:bgPr>
        <a:solidFill>
          <a:srgbClr val="F77E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4">
            <a:extLst>
              <a:ext uri="{FF2B5EF4-FFF2-40B4-BE49-F238E27FC236}">
                <a16:creationId xmlns:a16="http://schemas.microsoft.com/office/drawing/2014/main" id="{66E76F3C-5869-F3E7-CA7B-8882250A4F4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-20596" y="3442063"/>
            <a:ext cx="12212595" cy="3429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B1D4AC32-70D6-1C23-30FF-11680418EA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  <p:sp>
        <p:nvSpPr>
          <p:cNvPr id="2" name="Marcador de texto 15">
            <a:extLst>
              <a:ext uri="{FF2B5EF4-FFF2-40B4-BE49-F238E27FC236}">
                <a16:creationId xmlns:a16="http://schemas.microsoft.com/office/drawing/2014/main" id="{C328BD28-3EF4-5DCE-0B08-C625AFC4802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50975" y="1238086"/>
            <a:ext cx="9278633" cy="177785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sollicitudin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. </a:t>
            </a:r>
            <a:r>
              <a:rPr lang="es-ES" dirty="0" err="1"/>
              <a:t>Aenean</a:t>
            </a:r>
            <a:r>
              <a:rPr lang="es-ES" dirty="0"/>
              <a:t>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nisi</a:t>
            </a:r>
            <a:r>
              <a:rPr lang="es-ES" dirty="0"/>
              <a:t>, </a:t>
            </a:r>
            <a:r>
              <a:rPr lang="es-ES" dirty="0" err="1"/>
              <a:t>dictum</a:t>
            </a:r>
            <a:r>
              <a:rPr lang="es-ES" dirty="0"/>
              <a:t> ac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tempus</a:t>
            </a:r>
            <a:r>
              <a:rPr lang="es-ES" dirty="0"/>
              <a:t> sed </a:t>
            </a:r>
            <a:r>
              <a:rPr lang="es-ES" dirty="0" err="1"/>
              <a:t>nibh</a:t>
            </a:r>
            <a:r>
              <a:rPr lang="es-ES" dirty="0"/>
              <a:t>. </a:t>
            </a:r>
            <a:r>
              <a:rPr lang="es-ES" dirty="0" err="1"/>
              <a:t>Aenean</a:t>
            </a:r>
            <a:r>
              <a:rPr lang="es-ES" dirty="0"/>
              <a:t> </a:t>
            </a:r>
            <a:r>
              <a:rPr lang="es-ES" dirty="0" err="1"/>
              <a:t>sollicitudin</a:t>
            </a:r>
            <a:r>
              <a:rPr lang="es-ES" dirty="0"/>
              <a:t>, </a:t>
            </a:r>
            <a:r>
              <a:rPr lang="es-ES" dirty="0" err="1"/>
              <a:t>nisi</a:t>
            </a:r>
            <a:r>
              <a:rPr lang="es-ES" dirty="0"/>
              <a:t> </a:t>
            </a:r>
            <a:r>
              <a:rPr lang="es-ES" dirty="0" err="1"/>
              <a:t>tempus</a:t>
            </a:r>
            <a:r>
              <a:rPr lang="es-ES" dirty="0"/>
              <a:t> </a:t>
            </a:r>
            <a:r>
              <a:rPr lang="es-ES" dirty="0" err="1"/>
              <a:t>luctus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, dolor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,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blandit</a:t>
            </a:r>
            <a:r>
              <a:rPr lang="es-ES" dirty="0"/>
              <a:t> libero </a:t>
            </a:r>
            <a:r>
              <a:rPr lang="es-ES" dirty="0" err="1"/>
              <a:t>lacus</a:t>
            </a:r>
            <a:r>
              <a:rPr lang="es-ES" dirty="0"/>
              <a:t> vitae </a:t>
            </a:r>
            <a:r>
              <a:rPr lang="es-ES" dirty="0" err="1"/>
              <a:t>tellus</a:t>
            </a:r>
            <a:r>
              <a:rPr lang="es-ES" dirty="0"/>
              <a:t>. </a:t>
            </a:r>
            <a:r>
              <a:rPr lang="es-ES" dirty="0" err="1"/>
              <a:t>Vestibulum</a:t>
            </a:r>
            <a:r>
              <a:rPr lang="es-ES" dirty="0"/>
              <a:t> </a:t>
            </a:r>
            <a:r>
              <a:rPr lang="es-ES" dirty="0" err="1"/>
              <a:t>convallis</a:t>
            </a:r>
            <a:r>
              <a:rPr lang="es-ES" dirty="0"/>
              <a:t> </a:t>
            </a:r>
            <a:r>
              <a:rPr lang="es-ES" dirty="0" err="1"/>
              <a:t>faucibus</a:t>
            </a:r>
            <a:r>
              <a:rPr lang="es-ES" dirty="0"/>
              <a:t> odio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 ornare. In </a:t>
            </a:r>
            <a:r>
              <a:rPr lang="es-ES" dirty="0" err="1"/>
              <a:t>tincidunt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eros, in </a:t>
            </a:r>
            <a:r>
              <a:rPr lang="es-ES" dirty="0" err="1"/>
              <a:t>venenatis</a:t>
            </a:r>
            <a:r>
              <a:rPr lang="es-ES" dirty="0"/>
              <a:t>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faucibus</a:t>
            </a:r>
            <a:r>
              <a:rPr lang="es-ES" dirty="0"/>
              <a:t> quis. </a:t>
            </a:r>
            <a:r>
              <a:rPr lang="es-ES" dirty="0" err="1"/>
              <a:t>Integer</a:t>
            </a:r>
            <a:r>
              <a:rPr lang="es-ES" dirty="0"/>
              <a:t> </a:t>
            </a:r>
            <a:r>
              <a:rPr lang="es-ES" dirty="0" err="1"/>
              <a:t>bibendum</a:t>
            </a:r>
            <a:r>
              <a:rPr lang="es-ES" dirty="0"/>
              <a:t> tortor ac </a:t>
            </a:r>
            <a:r>
              <a:rPr lang="es-ES" dirty="0" err="1"/>
              <a:t>placerat</a:t>
            </a:r>
            <a:r>
              <a:rPr lang="es-ES" dirty="0"/>
              <a:t> </a:t>
            </a:r>
            <a:r>
              <a:rPr lang="es-ES" dirty="0" err="1"/>
              <a:t>aliquet</a:t>
            </a:r>
            <a:r>
              <a:rPr lang="es-ES" dirty="0"/>
              <a:t>.</a:t>
            </a:r>
          </a:p>
        </p:txBody>
      </p:sp>
      <p:sp>
        <p:nvSpPr>
          <p:cNvPr id="4" name="Título 14">
            <a:extLst>
              <a:ext uri="{FF2B5EF4-FFF2-40B4-BE49-F238E27FC236}">
                <a16:creationId xmlns:a16="http://schemas.microsoft.com/office/drawing/2014/main" id="{402BC801-4254-4F2E-47D0-0619B2D77B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0975" y="871187"/>
            <a:ext cx="5580063" cy="3253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/>
              <a:t>Heading</a:t>
            </a:r>
            <a:r>
              <a:rPr lang="es-ES" dirty="0"/>
              <a:t> 2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10" name="Marcador de texto 19">
            <a:extLst>
              <a:ext uri="{FF2B5EF4-FFF2-40B4-BE49-F238E27FC236}">
                <a16:creationId xmlns:a16="http://schemas.microsoft.com/office/drawing/2014/main" id="{A2EBB133-7265-CE5C-B7D8-EEFF2DCAEE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s-ES" dirty="0"/>
              <a:t>| </a:t>
            </a:r>
            <a:r>
              <a:rPr lang="es-ES" dirty="0" err="1"/>
              <a:t>Tittle</a:t>
            </a:r>
            <a:r>
              <a:rPr lang="es-ES" dirty="0"/>
              <a:t> </a:t>
            </a:r>
            <a:r>
              <a:rPr lang="es-ES" dirty="0" err="1"/>
              <a:t>example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4094660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with illustration_Yellow 2">
    <p:bg>
      <p:bgPr>
        <a:solidFill>
          <a:srgbClr val="FAC2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4">
            <a:extLst>
              <a:ext uri="{FF2B5EF4-FFF2-40B4-BE49-F238E27FC236}">
                <a16:creationId xmlns:a16="http://schemas.microsoft.com/office/drawing/2014/main" id="{66E76F3C-5869-F3E7-CA7B-8882250A4F4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3429000"/>
            <a:ext cx="12191999" cy="3429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72DC32EE-FD15-5AAB-07B9-43BE4A8C08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  <p:sp>
        <p:nvSpPr>
          <p:cNvPr id="2" name="Marcador de texto 15">
            <a:extLst>
              <a:ext uri="{FF2B5EF4-FFF2-40B4-BE49-F238E27FC236}">
                <a16:creationId xmlns:a16="http://schemas.microsoft.com/office/drawing/2014/main" id="{8FC7D3B1-5F2F-D67C-9978-2CAC373F4E8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50975" y="1238086"/>
            <a:ext cx="9278633" cy="177785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rgbClr val="181232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sollicitudin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. </a:t>
            </a:r>
            <a:r>
              <a:rPr lang="es-ES" dirty="0" err="1"/>
              <a:t>Aenean</a:t>
            </a:r>
            <a:r>
              <a:rPr lang="es-ES" dirty="0"/>
              <a:t>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nisi</a:t>
            </a:r>
            <a:r>
              <a:rPr lang="es-ES" dirty="0"/>
              <a:t>, </a:t>
            </a:r>
            <a:r>
              <a:rPr lang="es-ES" dirty="0" err="1"/>
              <a:t>dictum</a:t>
            </a:r>
            <a:r>
              <a:rPr lang="es-ES" dirty="0"/>
              <a:t> ac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tempus</a:t>
            </a:r>
            <a:r>
              <a:rPr lang="es-ES" dirty="0"/>
              <a:t> sed </a:t>
            </a:r>
            <a:r>
              <a:rPr lang="es-ES" dirty="0" err="1"/>
              <a:t>nibh</a:t>
            </a:r>
            <a:r>
              <a:rPr lang="es-ES" dirty="0"/>
              <a:t>. </a:t>
            </a:r>
            <a:r>
              <a:rPr lang="es-ES" dirty="0" err="1"/>
              <a:t>Aenean</a:t>
            </a:r>
            <a:r>
              <a:rPr lang="es-ES" dirty="0"/>
              <a:t> </a:t>
            </a:r>
            <a:r>
              <a:rPr lang="es-ES" dirty="0" err="1"/>
              <a:t>sollicitudin</a:t>
            </a:r>
            <a:r>
              <a:rPr lang="es-ES" dirty="0"/>
              <a:t>, </a:t>
            </a:r>
            <a:r>
              <a:rPr lang="es-ES" dirty="0" err="1"/>
              <a:t>nisi</a:t>
            </a:r>
            <a:r>
              <a:rPr lang="es-ES" dirty="0"/>
              <a:t> </a:t>
            </a:r>
            <a:r>
              <a:rPr lang="es-ES" dirty="0" err="1"/>
              <a:t>tempus</a:t>
            </a:r>
            <a:r>
              <a:rPr lang="es-ES" dirty="0"/>
              <a:t> </a:t>
            </a:r>
            <a:r>
              <a:rPr lang="es-ES" dirty="0" err="1"/>
              <a:t>luctus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, dolor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,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blandit</a:t>
            </a:r>
            <a:r>
              <a:rPr lang="es-ES" dirty="0"/>
              <a:t> libero </a:t>
            </a:r>
            <a:r>
              <a:rPr lang="es-ES" dirty="0" err="1"/>
              <a:t>lacus</a:t>
            </a:r>
            <a:r>
              <a:rPr lang="es-ES" dirty="0"/>
              <a:t> vitae </a:t>
            </a:r>
            <a:r>
              <a:rPr lang="es-ES" dirty="0" err="1"/>
              <a:t>tellus</a:t>
            </a:r>
            <a:r>
              <a:rPr lang="es-ES" dirty="0"/>
              <a:t>. </a:t>
            </a:r>
            <a:r>
              <a:rPr lang="es-ES" dirty="0" err="1"/>
              <a:t>Vestibulum</a:t>
            </a:r>
            <a:r>
              <a:rPr lang="es-ES" dirty="0"/>
              <a:t> </a:t>
            </a:r>
            <a:r>
              <a:rPr lang="es-ES" dirty="0" err="1"/>
              <a:t>convallis</a:t>
            </a:r>
            <a:r>
              <a:rPr lang="es-ES" dirty="0"/>
              <a:t> </a:t>
            </a:r>
            <a:r>
              <a:rPr lang="es-ES" dirty="0" err="1"/>
              <a:t>faucibus</a:t>
            </a:r>
            <a:r>
              <a:rPr lang="es-ES" dirty="0"/>
              <a:t> odio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 ornare. In </a:t>
            </a:r>
            <a:r>
              <a:rPr lang="es-ES" dirty="0" err="1"/>
              <a:t>tincidunt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eros, in </a:t>
            </a:r>
            <a:r>
              <a:rPr lang="es-ES" dirty="0" err="1"/>
              <a:t>venenatis</a:t>
            </a:r>
            <a:r>
              <a:rPr lang="es-ES" dirty="0"/>
              <a:t>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faucibus</a:t>
            </a:r>
            <a:r>
              <a:rPr lang="es-ES" dirty="0"/>
              <a:t> quis. </a:t>
            </a:r>
            <a:r>
              <a:rPr lang="es-ES" dirty="0" err="1"/>
              <a:t>Integer</a:t>
            </a:r>
            <a:r>
              <a:rPr lang="es-ES" dirty="0"/>
              <a:t> </a:t>
            </a:r>
            <a:r>
              <a:rPr lang="es-ES" dirty="0" err="1"/>
              <a:t>bibendum</a:t>
            </a:r>
            <a:r>
              <a:rPr lang="es-ES" dirty="0"/>
              <a:t> tortor ac </a:t>
            </a:r>
            <a:r>
              <a:rPr lang="es-ES" dirty="0" err="1"/>
              <a:t>placerat</a:t>
            </a:r>
            <a:r>
              <a:rPr lang="es-ES" dirty="0"/>
              <a:t> </a:t>
            </a:r>
            <a:r>
              <a:rPr lang="es-ES" dirty="0" err="1"/>
              <a:t>aliquet</a:t>
            </a:r>
            <a:r>
              <a:rPr lang="es-ES" dirty="0"/>
              <a:t>.</a:t>
            </a:r>
          </a:p>
        </p:txBody>
      </p:sp>
      <p:sp>
        <p:nvSpPr>
          <p:cNvPr id="3" name="Título 14">
            <a:extLst>
              <a:ext uri="{FF2B5EF4-FFF2-40B4-BE49-F238E27FC236}">
                <a16:creationId xmlns:a16="http://schemas.microsoft.com/office/drawing/2014/main" id="{729B1196-4181-FEB2-BE50-1CFC8C966F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0975" y="871187"/>
            <a:ext cx="5580063" cy="3253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/>
              <a:t>Heading</a:t>
            </a:r>
            <a:r>
              <a:rPr lang="es-ES" dirty="0"/>
              <a:t> 2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4" name="Marcador de texto 19">
            <a:extLst>
              <a:ext uri="{FF2B5EF4-FFF2-40B4-BE49-F238E27FC236}">
                <a16:creationId xmlns:a16="http://schemas.microsoft.com/office/drawing/2014/main" id="{C56BA024-E3EE-B0DC-9B26-6167071A490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rgbClr val="181232"/>
                </a:solidFill>
                <a:latin typeface="+mn-lt"/>
              </a:defRPr>
            </a:lvl1pPr>
          </a:lstStyle>
          <a:p>
            <a:pPr lvl="0"/>
            <a:r>
              <a:rPr lang="es-ES" dirty="0"/>
              <a:t>| </a:t>
            </a:r>
            <a:r>
              <a:rPr lang="es-ES" dirty="0" err="1"/>
              <a:t>Tittle</a:t>
            </a:r>
            <a:r>
              <a:rPr lang="es-ES" dirty="0"/>
              <a:t> </a:t>
            </a:r>
            <a:r>
              <a:rPr lang="es-ES" dirty="0" err="1"/>
              <a:t>example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744041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oint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4">
            <a:extLst>
              <a:ext uri="{FF2B5EF4-FFF2-40B4-BE49-F238E27FC236}">
                <a16:creationId xmlns:a16="http://schemas.microsoft.com/office/drawing/2014/main" id="{47F78BE9-3CF4-CD11-38F9-75547E0A66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31038" y="3704633"/>
            <a:ext cx="4645025" cy="3253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rgbClr val="181232"/>
                </a:solidFill>
                <a:latin typeface="+mj-lt"/>
              </a:defRPr>
            </a:lvl1pPr>
          </a:lstStyle>
          <a:p>
            <a:r>
              <a:rPr lang="es-ES" dirty="0" err="1"/>
              <a:t>Heading</a:t>
            </a:r>
            <a:r>
              <a:rPr lang="es-ES" dirty="0"/>
              <a:t> 2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6" name="Marcador de texto 15">
            <a:extLst>
              <a:ext uri="{FF2B5EF4-FFF2-40B4-BE49-F238E27FC236}">
                <a16:creationId xmlns:a16="http://schemas.microsoft.com/office/drawing/2014/main" id="{48F50DD3-34E3-D3E3-98B3-0E1F3B966A5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50975" y="1404846"/>
            <a:ext cx="4268889" cy="183349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rgbClr val="74718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r>
              <a:rPr lang="es-ES"/>
              <a:t>.</a:t>
            </a:r>
          </a:p>
        </p:txBody>
      </p:sp>
      <p:sp>
        <p:nvSpPr>
          <p:cNvPr id="12" name="Marcador de texto 15">
            <a:extLst>
              <a:ext uri="{FF2B5EF4-FFF2-40B4-BE49-F238E27FC236}">
                <a16:creationId xmlns:a16="http://schemas.microsoft.com/office/drawing/2014/main" id="{EECC342D-5518-EB6D-97CA-BEEDBD29CF0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31038" y="4193442"/>
            <a:ext cx="4268889" cy="183349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rgbClr val="74718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r>
              <a:rPr lang="es-ES"/>
              <a:t>.</a:t>
            </a:r>
          </a:p>
        </p:txBody>
      </p:sp>
      <p:sp>
        <p:nvSpPr>
          <p:cNvPr id="7" name="Marcador de texto 19">
            <a:extLst>
              <a:ext uri="{FF2B5EF4-FFF2-40B4-BE49-F238E27FC236}">
                <a16:creationId xmlns:a16="http://schemas.microsoft.com/office/drawing/2014/main" id="{22C9E4FA-EA5E-6CF1-0E90-A59D8B9643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rgbClr val="181232"/>
                </a:solidFill>
                <a:latin typeface="+mn-lt"/>
              </a:defRPr>
            </a:lvl1pPr>
          </a:lstStyle>
          <a:p>
            <a:pPr lvl="0"/>
            <a:r>
              <a:rPr lang="es-ES"/>
              <a:t>| </a:t>
            </a:r>
            <a:r>
              <a:rPr lang="es-ES" err="1"/>
              <a:t>Tittle</a:t>
            </a:r>
            <a:r>
              <a:rPr lang="es-ES"/>
              <a:t> </a:t>
            </a:r>
            <a:r>
              <a:rPr lang="es-ES" err="1"/>
              <a:t>example</a:t>
            </a:r>
            <a:endParaRPr lang="es-ES"/>
          </a:p>
        </p:txBody>
      </p:sp>
      <p:sp>
        <p:nvSpPr>
          <p:cNvPr id="8" name="Marcador de texto 23">
            <a:extLst>
              <a:ext uri="{FF2B5EF4-FFF2-40B4-BE49-F238E27FC236}">
                <a16:creationId xmlns:a16="http://schemas.microsoft.com/office/drawing/2014/main" id="{20E4D461-DC81-E65A-AC8B-A567FEEFF1E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6720" y="6326008"/>
            <a:ext cx="3457575" cy="198888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rgbClr val="18123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 sz="900">
                <a:latin typeface="+mn-lt"/>
              </a:defRPr>
            </a:lvl5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err="1"/>
              <a:t>Subjet</a:t>
            </a:r>
            <a:r>
              <a:rPr lang="es-ES"/>
              <a:t> | </a:t>
            </a:r>
            <a:r>
              <a:rPr lang="es-ES" err="1"/>
              <a:t>Department</a:t>
            </a:r>
            <a:r>
              <a:rPr lang="es-ES"/>
              <a:t> | </a:t>
            </a:r>
            <a:r>
              <a:rPr lang="es-ES" err="1"/>
              <a:t>Year</a:t>
            </a:r>
            <a:endParaRPr lang="es-ES"/>
          </a:p>
          <a:p>
            <a:pPr lvl="4"/>
            <a:endParaRPr lang="es-ES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3BAF1B45-53F2-B620-EE0C-FC5F914E21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786072F-C9E0-499D-C497-64C41D12C68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50975" y="906717"/>
            <a:ext cx="5311070" cy="355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s-ES" dirty="0" err="1"/>
              <a:t>Heading</a:t>
            </a:r>
            <a:r>
              <a:rPr lang="es-ES" dirty="0"/>
              <a:t> 2 </a:t>
            </a:r>
            <a:r>
              <a:rPr lang="es-ES" dirty="0" err="1"/>
              <a:t>example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28686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E87504A2-A20B-2D88-D992-BC6BDA62B39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Título 14">
            <a:extLst>
              <a:ext uri="{FF2B5EF4-FFF2-40B4-BE49-F238E27FC236}">
                <a16:creationId xmlns:a16="http://schemas.microsoft.com/office/drawing/2014/main" id="{BA7894B6-C349-8153-A741-EA989F5DC0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582" y="2774965"/>
            <a:ext cx="9542105" cy="62753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>
                <a:solidFill>
                  <a:srgbClr val="181232"/>
                </a:solidFill>
                <a:latin typeface="+mj-lt"/>
              </a:defRPr>
            </a:lvl1pPr>
          </a:lstStyle>
          <a:p>
            <a:r>
              <a:rPr lang="es-ES" dirty="0" err="1"/>
              <a:t>Tittle</a:t>
            </a:r>
            <a:r>
              <a:rPr lang="es-ES" dirty="0"/>
              <a:t>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12" name="Marcador de texto 2">
            <a:extLst>
              <a:ext uri="{FF2B5EF4-FFF2-40B4-BE49-F238E27FC236}">
                <a16:creationId xmlns:a16="http://schemas.microsoft.com/office/drawing/2014/main" id="{009A10FB-CB06-B644-D038-4C444D6CB8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68582" y="3429000"/>
            <a:ext cx="4143375" cy="103981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747181"/>
                </a:solidFill>
                <a:latin typeface="+mn-lt"/>
              </a:defRPr>
            </a:lvl1pPr>
            <a:lvl2pPr>
              <a:defRPr>
                <a:solidFill>
                  <a:srgbClr val="181232"/>
                </a:solidFill>
              </a:defRPr>
            </a:lvl2pPr>
            <a:lvl3pPr>
              <a:defRPr>
                <a:solidFill>
                  <a:srgbClr val="181232"/>
                </a:solidFill>
              </a:defRPr>
            </a:lvl3pPr>
            <a:lvl4pPr>
              <a:defRPr>
                <a:solidFill>
                  <a:srgbClr val="181232"/>
                </a:solidFill>
              </a:defRPr>
            </a:lvl4pPr>
            <a:lvl5pPr>
              <a:defRPr>
                <a:solidFill>
                  <a:srgbClr val="181232"/>
                </a:solidFill>
              </a:defRPr>
            </a:lvl5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</a:p>
          <a:p>
            <a:pPr lvl="0"/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adispiscing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</a:t>
            </a:r>
          </a:p>
        </p:txBody>
      </p:sp>
      <p:sp>
        <p:nvSpPr>
          <p:cNvPr id="3" name="Marcador de texto 19">
            <a:extLst>
              <a:ext uri="{FF2B5EF4-FFF2-40B4-BE49-F238E27FC236}">
                <a16:creationId xmlns:a16="http://schemas.microsoft.com/office/drawing/2014/main" id="{6D133D70-8F66-A55C-7251-250BAA8494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rgbClr val="181232"/>
                </a:solidFill>
                <a:latin typeface="+mn-lt"/>
              </a:defRPr>
            </a:lvl1pPr>
          </a:lstStyle>
          <a:p>
            <a:pPr lvl="0"/>
            <a:r>
              <a:rPr lang="es-ES"/>
              <a:t>| </a:t>
            </a:r>
            <a:r>
              <a:rPr lang="es-ES" err="1"/>
              <a:t>Tittle</a:t>
            </a:r>
            <a:r>
              <a:rPr lang="es-ES"/>
              <a:t> </a:t>
            </a:r>
            <a:r>
              <a:rPr lang="es-ES" err="1"/>
              <a:t>example</a:t>
            </a:r>
            <a:endParaRPr lang="es-ES"/>
          </a:p>
        </p:txBody>
      </p:sp>
      <p:sp>
        <p:nvSpPr>
          <p:cNvPr id="7" name="Marcador de texto 23">
            <a:extLst>
              <a:ext uri="{FF2B5EF4-FFF2-40B4-BE49-F238E27FC236}">
                <a16:creationId xmlns:a16="http://schemas.microsoft.com/office/drawing/2014/main" id="{0FB57078-00A0-B25F-F60E-39691B1DCE2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6720" y="6326008"/>
            <a:ext cx="3457575" cy="198888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rgbClr val="18123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 sz="900">
                <a:latin typeface="+mn-lt"/>
              </a:defRPr>
            </a:lvl5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err="1"/>
              <a:t>Subjet</a:t>
            </a:r>
            <a:r>
              <a:rPr lang="es-ES"/>
              <a:t> | </a:t>
            </a:r>
            <a:r>
              <a:rPr lang="es-ES" err="1"/>
              <a:t>Department</a:t>
            </a:r>
            <a:r>
              <a:rPr lang="es-ES"/>
              <a:t> | </a:t>
            </a:r>
            <a:r>
              <a:rPr lang="es-ES" err="1"/>
              <a:t>Year</a:t>
            </a:r>
            <a:endParaRPr lang="es-ES"/>
          </a:p>
          <a:p>
            <a:pPr lvl="4"/>
            <a:endParaRPr lang="es-ES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31855296-5BDB-90D1-8D39-D65072FC0E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7EFAC425-51FA-8FCA-5129-0EFE39055BF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50975" y="2336185"/>
            <a:ext cx="2657648" cy="36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30527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s with Illustrations_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posición de imagen 4">
            <a:extLst>
              <a:ext uri="{FF2B5EF4-FFF2-40B4-BE49-F238E27FC236}">
                <a16:creationId xmlns:a16="http://schemas.microsoft.com/office/drawing/2014/main" id="{5B52B702-9E29-E001-855A-4AC8B38F4B7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3429000"/>
            <a:ext cx="6090845" cy="3429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14" name="Marcador de posición de imagen 4">
            <a:extLst>
              <a:ext uri="{FF2B5EF4-FFF2-40B4-BE49-F238E27FC236}">
                <a16:creationId xmlns:a16="http://schemas.microsoft.com/office/drawing/2014/main" id="{3888EB8E-E2B3-C624-89B3-C0039339010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075404" y="15240"/>
            <a:ext cx="6116596" cy="3429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Título 14">
            <a:extLst>
              <a:ext uri="{FF2B5EF4-FFF2-40B4-BE49-F238E27FC236}">
                <a16:creationId xmlns:a16="http://schemas.microsoft.com/office/drawing/2014/main" id="{96E90484-5AD2-22D3-378E-2C79172BBE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0975" y="996742"/>
            <a:ext cx="4268889" cy="3253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rgbClr val="181232"/>
                </a:solidFill>
                <a:latin typeface="+mj-lt"/>
              </a:defRPr>
            </a:lvl1pPr>
          </a:lstStyle>
          <a:p>
            <a:r>
              <a:rPr lang="es-ES" err="1"/>
              <a:t>Heading</a:t>
            </a:r>
            <a:r>
              <a:rPr lang="es-ES"/>
              <a:t> 2 </a:t>
            </a:r>
            <a:r>
              <a:rPr lang="es-ES" err="1"/>
              <a:t>example</a:t>
            </a:r>
            <a:endParaRPr lang="es-ES"/>
          </a:p>
        </p:txBody>
      </p:sp>
      <p:sp>
        <p:nvSpPr>
          <p:cNvPr id="6" name="Marcador de texto 15">
            <a:extLst>
              <a:ext uri="{FF2B5EF4-FFF2-40B4-BE49-F238E27FC236}">
                <a16:creationId xmlns:a16="http://schemas.microsoft.com/office/drawing/2014/main" id="{B1FCF9D6-5C4A-272E-F71A-E125B690B8C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50975" y="1404846"/>
            <a:ext cx="4268889" cy="183349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rgbClr val="74718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sollicitudin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. </a:t>
            </a:r>
            <a:r>
              <a:rPr lang="es-ES" dirty="0" err="1"/>
              <a:t>Aenean</a:t>
            </a:r>
            <a:r>
              <a:rPr lang="es-ES" dirty="0"/>
              <a:t>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nisi</a:t>
            </a:r>
            <a:r>
              <a:rPr lang="es-ES" dirty="0"/>
              <a:t>, </a:t>
            </a:r>
            <a:r>
              <a:rPr lang="es-ES" dirty="0" err="1"/>
              <a:t>dictum</a:t>
            </a:r>
            <a:r>
              <a:rPr lang="es-ES" dirty="0"/>
              <a:t> ac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tempus</a:t>
            </a:r>
            <a:r>
              <a:rPr lang="es-ES" dirty="0"/>
              <a:t> sed </a:t>
            </a:r>
            <a:r>
              <a:rPr lang="es-ES" dirty="0" err="1"/>
              <a:t>nibh</a:t>
            </a:r>
            <a:r>
              <a:rPr lang="es-ES" dirty="0"/>
              <a:t>.</a:t>
            </a:r>
          </a:p>
        </p:txBody>
      </p:sp>
      <p:sp>
        <p:nvSpPr>
          <p:cNvPr id="12" name="Marcador de texto 15">
            <a:extLst>
              <a:ext uri="{FF2B5EF4-FFF2-40B4-BE49-F238E27FC236}">
                <a16:creationId xmlns:a16="http://schemas.microsoft.com/office/drawing/2014/main" id="{59DC01F5-B670-6CF5-57D6-05160C9445E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031038" y="4193442"/>
            <a:ext cx="4268889" cy="183349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rgbClr val="74718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sollicitudin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. </a:t>
            </a:r>
            <a:r>
              <a:rPr lang="es-ES" dirty="0" err="1"/>
              <a:t>Aenean</a:t>
            </a:r>
            <a:r>
              <a:rPr lang="es-ES" dirty="0"/>
              <a:t>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nisi</a:t>
            </a:r>
            <a:r>
              <a:rPr lang="es-ES" dirty="0"/>
              <a:t>, </a:t>
            </a:r>
            <a:r>
              <a:rPr lang="es-ES" dirty="0" err="1"/>
              <a:t>dictum</a:t>
            </a:r>
            <a:r>
              <a:rPr lang="es-ES" dirty="0"/>
              <a:t> ac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tempus</a:t>
            </a:r>
            <a:r>
              <a:rPr lang="es-ES" dirty="0"/>
              <a:t> sed </a:t>
            </a:r>
            <a:r>
              <a:rPr lang="es-ES" dirty="0" err="1"/>
              <a:t>nibh</a:t>
            </a:r>
            <a:r>
              <a:rPr lang="es-ES" dirty="0"/>
              <a:t>.</a:t>
            </a:r>
          </a:p>
        </p:txBody>
      </p:sp>
      <p:sp>
        <p:nvSpPr>
          <p:cNvPr id="7" name="Marcador de texto 19">
            <a:extLst>
              <a:ext uri="{FF2B5EF4-FFF2-40B4-BE49-F238E27FC236}">
                <a16:creationId xmlns:a16="http://schemas.microsoft.com/office/drawing/2014/main" id="{F9B7297B-4AA8-69D8-043C-62BB659F81F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rgbClr val="181232"/>
                </a:solidFill>
                <a:latin typeface="+mn-lt"/>
              </a:defRPr>
            </a:lvl1pPr>
          </a:lstStyle>
          <a:p>
            <a:pPr lvl="0"/>
            <a:r>
              <a:rPr lang="es-ES"/>
              <a:t>| </a:t>
            </a:r>
            <a:r>
              <a:rPr lang="es-ES" err="1"/>
              <a:t>Tittle</a:t>
            </a:r>
            <a:r>
              <a:rPr lang="es-ES"/>
              <a:t> </a:t>
            </a:r>
            <a:r>
              <a:rPr lang="es-ES" err="1"/>
              <a:t>example</a:t>
            </a:r>
            <a:endParaRPr lang="es-ES"/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BBD88A7F-C636-5F7C-F091-40B2AF501C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  <p:sp>
        <p:nvSpPr>
          <p:cNvPr id="2" name="Marcador de texto 3">
            <a:extLst>
              <a:ext uri="{FF2B5EF4-FFF2-40B4-BE49-F238E27FC236}">
                <a16:creationId xmlns:a16="http://schemas.microsoft.com/office/drawing/2014/main" id="{1E71CD89-75D2-7265-BB5E-B07419390CE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31038" y="3689428"/>
            <a:ext cx="4268889" cy="355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s-ES" dirty="0" err="1"/>
              <a:t>Heading</a:t>
            </a:r>
            <a:r>
              <a:rPr lang="es-ES" dirty="0"/>
              <a:t> 2 </a:t>
            </a:r>
            <a:r>
              <a:rPr lang="es-ES" dirty="0" err="1"/>
              <a:t>example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2270197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s with Illustrations_Blue">
    <p:bg>
      <p:bgPr>
        <a:solidFill>
          <a:srgbClr val="181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posición de imagen 4">
            <a:extLst>
              <a:ext uri="{FF2B5EF4-FFF2-40B4-BE49-F238E27FC236}">
                <a16:creationId xmlns:a16="http://schemas.microsoft.com/office/drawing/2014/main" id="{5B52B702-9E29-E001-855A-4AC8B38F4B7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-20595" y="3442063"/>
            <a:ext cx="6116596" cy="3429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14" name="Marcador de posición de imagen 4">
            <a:extLst>
              <a:ext uri="{FF2B5EF4-FFF2-40B4-BE49-F238E27FC236}">
                <a16:creationId xmlns:a16="http://schemas.microsoft.com/office/drawing/2014/main" id="{3888EB8E-E2B3-C624-89B3-C0039339010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075404" y="15240"/>
            <a:ext cx="6116596" cy="3429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C7F7D749-65A2-4C89-5167-4EE4DCB92B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  <p:sp>
        <p:nvSpPr>
          <p:cNvPr id="4" name="Marcador de texto 15">
            <a:extLst>
              <a:ext uri="{FF2B5EF4-FFF2-40B4-BE49-F238E27FC236}">
                <a16:creationId xmlns:a16="http://schemas.microsoft.com/office/drawing/2014/main" id="{FE0DE128-2600-26AB-A274-1FDE0C08FE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50975" y="1404846"/>
            <a:ext cx="4268889" cy="183349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sollicitudin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. </a:t>
            </a:r>
            <a:r>
              <a:rPr lang="es-ES" dirty="0" err="1"/>
              <a:t>Aenean</a:t>
            </a:r>
            <a:r>
              <a:rPr lang="es-ES" dirty="0"/>
              <a:t>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nisi</a:t>
            </a:r>
            <a:r>
              <a:rPr lang="es-ES" dirty="0"/>
              <a:t>, </a:t>
            </a:r>
            <a:r>
              <a:rPr lang="es-ES" dirty="0" err="1"/>
              <a:t>dictum</a:t>
            </a:r>
            <a:r>
              <a:rPr lang="es-ES" dirty="0"/>
              <a:t> ac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tempus</a:t>
            </a:r>
            <a:r>
              <a:rPr lang="es-ES" dirty="0"/>
              <a:t> sed </a:t>
            </a:r>
            <a:r>
              <a:rPr lang="es-ES" dirty="0" err="1"/>
              <a:t>nibh</a:t>
            </a:r>
            <a:r>
              <a:rPr lang="es-ES" dirty="0"/>
              <a:t>.</a:t>
            </a:r>
          </a:p>
        </p:txBody>
      </p:sp>
      <p:sp>
        <p:nvSpPr>
          <p:cNvPr id="13" name="Marcador de texto 15">
            <a:extLst>
              <a:ext uri="{FF2B5EF4-FFF2-40B4-BE49-F238E27FC236}">
                <a16:creationId xmlns:a16="http://schemas.microsoft.com/office/drawing/2014/main" id="{6230FF3E-2892-C67A-DB7F-F6AE5F0A868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031038" y="4193442"/>
            <a:ext cx="4268889" cy="183349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sollicitudin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. </a:t>
            </a:r>
            <a:r>
              <a:rPr lang="es-ES" dirty="0" err="1"/>
              <a:t>Aenean</a:t>
            </a:r>
            <a:r>
              <a:rPr lang="es-ES" dirty="0"/>
              <a:t>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nisi</a:t>
            </a:r>
            <a:r>
              <a:rPr lang="es-ES" dirty="0"/>
              <a:t>, </a:t>
            </a:r>
            <a:r>
              <a:rPr lang="es-ES" dirty="0" err="1"/>
              <a:t>dictum</a:t>
            </a:r>
            <a:r>
              <a:rPr lang="es-ES" dirty="0"/>
              <a:t> ac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tempus</a:t>
            </a:r>
            <a:r>
              <a:rPr lang="es-ES" dirty="0"/>
              <a:t> sed </a:t>
            </a:r>
            <a:r>
              <a:rPr lang="es-ES" dirty="0" err="1"/>
              <a:t>nibh</a:t>
            </a:r>
            <a:r>
              <a:rPr lang="es-ES" dirty="0"/>
              <a:t>.</a:t>
            </a:r>
          </a:p>
        </p:txBody>
      </p:sp>
      <p:sp>
        <p:nvSpPr>
          <p:cNvPr id="15" name="Marcador de texto 19">
            <a:extLst>
              <a:ext uri="{FF2B5EF4-FFF2-40B4-BE49-F238E27FC236}">
                <a16:creationId xmlns:a16="http://schemas.microsoft.com/office/drawing/2014/main" id="{EA19FB5B-2232-4C1D-FA02-561026B3FD1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s-ES"/>
              <a:t>| </a:t>
            </a:r>
            <a:r>
              <a:rPr lang="es-ES" err="1"/>
              <a:t>Tittle</a:t>
            </a:r>
            <a:r>
              <a:rPr lang="es-ES"/>
              <a:t> </a:t>
            </a:r>
            <a:r>
              <a:rPr lang="es-ES" err="1"/>
              <a:t>example</a:t>
            </a:r>
            <a:endParaRPr lang="es-ES"/>
          </a:p>
        </p:txBody>
      </p:sp>
      <p:sp>
        <p:nvSpPr>
          <p:cNvPr id="17" name="Título 14">
            <a:extLst>
              <a:ext uri="{FF2B5EF4-FFF2-40B4-BE49-F238E27FC236}">
                <a16:creationId xmlns:a16="http://schemas.microsoft.com/office/drawing/2014/main" id="{28F8F3C4-55E1-90EB-484C-B49E2F5CB7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0975" y="996742"/>
            <a:ext cx="4268889" cy="3253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err="1"/>
              <a:t>Heading</a:t>
            </a:r>
            <a:r>
              <a:rPr lang="es-ES"/>
              <a:t> 2 </a:t>
            </a:r>
            <a:r>
              <a:rPr lang="es-ES" err="1"/>
              <a:t>example</a:t>
            </a:r>
            <a:endParaRPr lang="es-ES"/>
          </a:p>
        </p:txBody>
      </p:sp>
      <p:sp>
        <p:nvSpPr>
          <p:cNvPr id="18" name="Marcador de texto 3">
            <a:extLst>
              <a:ext uri="{FF2B5EF4-FFF2-40B4-BE49-F238E27FC236}">
                <a16:creationId xmlns:a16="http://schemas.microsoft.com/office/drawing/2014/main" id="{AC1DDA61-3295-9DE6-5CB0-A774F9F1F99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31038" y="3689428"/>
            <a:ext cx="4268889" cy="355776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err="1"/>
              <a:t>Heading</a:t>
            </a:r>
            <a:r>
              <a:rPr lang="es-ES" dirty="0"/>
              <a:t> 2 </a:t>
            </a:r>
            <a:r>
              <a:rPr lang="es-ES" dirty="0" err="1"/>
              <a:t>example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729786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s with Illustrations_Pink">
    <p:bg>
      <p:bgPr>
        <a:solidFill>
          <a:srgbClr val="D61C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posición de imagen 4">
            <a:extLst>
              <a:ext uri="{FF2B5EF4-FFF2-40B4-BE49-F238E27FC236}">
                <a16:creationId xmlns:a16="http://schemas.microsoft.com/office/drawing/2014/main" id="{5B52B702-9E29-E001-855A-4AC8B38F4B7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-20595" y="3442063"/>
            <a:ext cx="6116596" cy="3429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14" name="Marcador de posición de imagen 4">
            <a:extLst>
              <a:ext uri="{FF2B5EF4-FFF2-40B4-BE49-F238E27FC236}">
                <a16:creationId xmlns:a16="http://schemas.microsoft.com/office/drawing/2014/main" id="{3888EB8E-E2B3-C624-89B3-C0039339010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075404" y="15240"/>
            <a:ext cx="6116596" cy="3429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3" name="Marcador de texto 23">
            <a:extLst>
              <a:ext uri="{FF2B5EF4-FFF2-40B4-BE49-F238E27FC236}">
                <a16:creationId xmlns:a16="http://schemas.microsoft.com/office/drawing/2014/main" id="{9144D9CB-EE5F-F300-43BD-A09320A5ADA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6720" y="6326008"/>
            <a:ext cx="3457575" cy="198888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 sz="900"/>
            </a:lvl5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err="1"/>
              <a:t>Subjet</a:t>
            </a:r>
            <a:r>
              <a:rPr lang="es-ES"/>
              <a:t> | </a:t>
            </a:r>
            <a:r>
              <a:rPr lang="es-ES" err="1"/>
              <a:t>Department</a:t>
            </a:r>
            <a:r>
              <a:rPr lang="es-ES"/>
              <a:t> | </a:t>
            </a:r>
            <a:r>
              <a:rPr lang="es-ES" err="1"/>
              <a:t>Year</a:t>
            </a:r>
            <a:endParaRPr lang="es-ES"/>
          </a:p>
          <a:p>
            <a:pPr lvl="4"/>
            <a:endParaRPr lang="es-ES"/>
          </a:p>
        </p:txBody>
      </p:sp>
      <p:sp>
        <p:nvSpPr>
          <p:cNvPr id="6" name="Marcador de texto 15">
            <a:extLst>
              <a:ext uri="{FF2B5EF4-FFF2-40B4-BE49-F238E27FC236}">
                <a16:creationId xmlns:a16="http://schemas.microsoft.com/office/drawing/2014/main" id="{B076D192-1A68-0368-3024-AD15D66B124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50975" y="1437017"/>
            <a:ext cx="4268889" cy="183349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sollicitudin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. </a:t>
            </a:r>
            <a:r>
              <a:rPr lang="es-ES" dirty="0" err="1"/>
              <a:t>Aenean</a:t>
            </a:r>
            <a:r>
              <a:rPr lang="es-ES" dirty="0"/>
              <a:t>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nisi</a:t>
            </a:r>
            <a:r>
              <a:rPr lang="es-ES" dirty="0"/>
              <a:t>, </a:t>
            </a:r>
            <a:r>
              <a:rPr lang="es-ES" dirty="0" err="1"/>
              <a:t>dictum</a:t>
            </a:r>
            <a:r>
              <a:rPr lang="es-ES" dirty="0"/>
              <a:t> ac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tempus</a:t>
            </a:r>
            <a:r>
              <a:rPr lang="es-ES" dirty="0"/>
              <a:t> sed </a:t>
            </a:r>
            <a:r>
              <a:rPr lang="es-ES" dirty="0" err="1"/>
              <a:t>nibh</a:t>
            </a:r>
            <a:r>
              <a:rPr lang="es-ES" dirty="0"/>
              <a:t>.</a:t>
            </a:r>
          </a:p>
        </p:txBody>
      </p:sp>
      <p:sp>
        <p:nvSpPr>
          <p:cNvPr id="12" name="Marcador de texto 15">
            <a:extLst>
              <a:ext uri="{FF2B5EF4-FFF2-40B4-BE49-F238E27FC236}">
                <a16:creationId xmlns:a16="http://schemas.microsoft.com/office/drawing/2014/main" id="{245F8FDF-9E56-4860-6A20-A37AEBFCCB2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31038" y="4193442"/>
            <a:ext cx="4268889" cy="183349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sollicitudin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. </a:t>
            </a:r>
            <a:r>
              <a:rPr lang="es-ES" dirty="0" err="1"/>
              <a:t>Aenean</a:t>
            </a:r>
            <a:r>
              <a:rPr lang="es-ES" dirty="0"/>
              <a:t>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nisi</a:t>
            </a:r>
            <a:r>
              <a:rPr lang="es-ES" dirty="0"/>
              <a:t>, </a:t>
            </a:r>
            <a:r>
              <a:rPr lang="es-ES" dirty="0" err="1"/>
              <a:t>dictum</a:t>
            </a:r>
            <a:r>
              <a:rPr lang="es-ES" dirty="0"/>
              <a:t> ac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tempus</a:t>
            </a:r>
            <a:r>
              <a:rPr lang="es-ES" dirty="0"/>
              <a:t> sed </a:t>
            </a:r>
            <a:r>
              <a:rPr lang="es-ES" dirty="0" err="1"/>
              <a:t>nibh</a:t>
            </a:r>
            <a:r>
              <a:rPr lang="es-ES" dirty="0"/>
              <a:t>.</a:t>
            </a:r>
          </a:p>
        </p:txBody>
      </p:sp>
      <p:sp>
        <p:nvSpPr>
          <p:cNvPr id="7" name="Marcador de texto 19">
            <a:extLst>
              <a:ext uri="{FF2B5EF4-FFF2-40B4-BE49-F238E27FC236}">
                <a16:creationId xmlns:a16="http://schemas.microsoft.com/office/drawing/2014/main" id="{97148292-C67B-7183-9540-60257C589E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56893"/>
            <a:ext cx="1929127" cy="145884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es-ES"/>
              <a:t>| </a:t>
            </a:r>
            <a:r>
              <a:rPr lang="es-ES" err="1"/>
              <a:t>Tittle</a:t>
            </a:r>
            <a:r>
              <a:rPr lang="es-ES"/>
              <a:t> </a:t>
            </a:r>
            <a:r>
              <a:rPr lang="es-ES" err="1"/>
              <a:t>example</a:t>
            </a:r>
            <a:endParaRPr lang="es-ES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DD81C4E9-A74D-E212-EFCC-3CCAE8CB8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  <p:sp>
        <p:nvSpPr>
          <p:cNvPr id="10" name="Título 14">
            <a:extLst>
              <a:ext uri="{FF2B5EF4-FFF2-40B4-BE49-F238E27FC236}">
                <a16:creationId xmlns:a16="http://schemas.microsoft.com/office/drawing/2014/main" id="{987AFA22-9E69-46AC-ADFC-5E86697EDB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0975" y="996742"/>
            <a:ext cx="4268889" cy="3253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err="1"/>
              <a:t>Heading</a:t>
            </a:r>
            <a:r>
              <a:rPr lang="es-ES"/>
              <a:t> 2 </a:t>
            </a:r>
            <a:r>
              <a:rPr lang="es-ES" err="1"/>
              <a:t>example</a:t>
            </a:r>
            <a:endParaRPr lang="es-ES"/>
          </a:p>
        </p:txBody>
      </p:sp>
      <p:sp>
        <p:nvSpPr>
          <p:cNvPr id="13" name="Marcador de texto 3">
            <a:extLst>
              <a:ext uri="{FF2B5EF4-FFF2-40B4-BE49-F238E27FC236}">
                <a16:creationId xmlns:a16="http://schemas.microsoft.com/office/drawing/2014/main" id="{D6E314AC-2FBE-26D9-057B-3E0FD710CEE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31038" y="3689428"/>
            <a:ext cx="4268889" cy="355776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err="1"/>
              <a:t>Heading</a:t>
            </a:r>
            <a:r>
              <a:rPr lang="es-ES" dirty="0"/>
              <a:t> 2 </a:t>
            </a:r>
            <a:r>
              <a:rPr lang="es-ES" dirty="0" err="1"/>
              <a:t>example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114680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s with Illustrations_Orange">
    <p:bg>
      <p:bgPr>
        <a:solidFill>
          <a:srgbClr val="F77E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posición de imagen 4">
            <a:extLst>
              <a:ext uri="{FF2B5EF4-FFF2-40B4-BE49-F238E27FC236}">
                <a16:creationId xmlns:a16="http://schemas.microsoft.com/office/drawing/2014/main" id="{5B52B702-9E29-E001-855A-4AC8B38F4B7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-20595" y="3442063"/>
            <a:ext cx="6116596" cy="3429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14" name="Marcador de posición de imagen 4">
            <a:extLst>
              <a:ext uri="{FF2B5EF4-FFF2-40B4-BE49-F238E27FC236}">
                <a16:creationId xmlns:a16="http://schemas.microsoft.com/office/drawing/2014/main" id="{3888EB8E-E2B3-C624-89B3-C0039339010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075404" y="15240"/>
            <a:ext cx="6116596" cy="3429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CD4F15DD-B16E-9831-D9E1-23F34DAE7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  <p:sp>
        <p:nvSpPr>
          <p:cNvPr id="2" name="Marcador de texto 15">
            <a:extLst>
              <a:ext uri="{FF2B5EF4-FFF2-40B4-BE49-F238E27FC236}">
                <a16:creationId xmlns:a16="http://schemas.microsoft.com/office/drawing/2014/main" id="{79EC635D-E044-6E07-0D1D-E298BAD01D9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50975" y="1437017"/>
            <a:ext cx="4268889" cy="183349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sollicitudin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. </a:t>
            </a:r>
            <a:r>
              <a:rPr lang="es-ES" dirty="0" err="1"/>
              <a:t>Aenean</a:t>
            </a:r>
            <a:r>
              <a:rPr lang="es-ES" dirty="0"/>
              <a:t>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nisi</a:t>
            </a:r>
            <a:r>
              <a:rPr lang="es-ES" dirty="0"/>
              <a:t>, </a:t>
            </a:r>
            <a:r>
              <a:rPr lang="es-ES" dirty="0" err="1"/>
              <a:t>dictum</a:t>
            </a:r>
            <a:r>
              <a:rPr lang="es-ES" dirty="0"/>
              <a:t> ac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tempus</a:t>
            </a:r>
            <a:r>
              <a:rPr lang="es-ES" dirty="0"/>
              <a:t> sed </a:t>
            </a:r>
            <a:r>
              <a:rPr lang="es-ES" dirty="0" err="1"/>
              <a:t>nibh</a:t>
            </a:r>
            <a:r>
              <a:rPr lang="es-ES" dirty="0"/>
              <a:t>.</a:t>
            </a:r>
          </a:p>
        </p:txBody>
      </p:sp>
      <p:sp>
        <p:nvSpPr>
          <p:cNvPr id="3" name="Marcador de texto 15">
            <a:extLst>
              <a:ext uri="{FF2B5EF4-FFF2-40B4-BE49-F238E27FC236}">
                <a16:creationId xmlns:a16="http://schemas.microsoft.com/office/drawing/2014/main" id="{880BBE2D-9B7C-B264-F162-7C58B4120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31038" y="4193442"/>
            <a:ext cx="4268889" cy="183349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sollicitudin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. </a:t>
            </a:r>
            <a:r>
              <a:rPr lang="es-ES" dirty="0" err="1"/>
              <a:t>Aenean</a:t>
            </a:r>
            <a:r>
              <a:rPr lang="es-ES" dirty="0"/>
              <a:t>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nisi</a:t>
            </a:r>
            <a:r>
              <a:rPr lang="es-ES" dirty="0"/>
              <a:t>, </a:t>
            </a:r>
            <a:r>
              <a:rPr lang="es-ES" dirty="0" err="1"/>
              <a:t>dictum</a:t>
            </a:r>
            <a:r>
              <a:rPr lang="es-ES" dirty="0"/>
              <a:t> ac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tempus</a:t>
            </a:r>
            <a:r>
              <a:rPr lang="es-ES" dirty="0"/>
              <a:t> sed </a:t>
            </a:r>
            <a:r>
              <a:rPr lang="es-ES" dirty="0" err="1"/>
              <a:t>nibh</a:t>
            </a:r>
            <a:r>
              <a:rPr lang="es-ES" dirty="0"/>
              <a:t>.</a:t>
            </a:r>
          </a:p>
        </p:txBody>
      </p:sp>
      <p:sp>
        <p:nvSpPr>
          <p:cNvPr id="4" name="Título 14">
            <a:extLst>
              <a:ext uri="{FF2B5EF4-FFF2-40B4-BE49-F238E27FC236}">
                <a16:creationId xmlns:a16="http://schemas.microsoft.com/office/drawing/2014/main" id="{29D7FAFA-54D6-9783-1901-7AE2F0C8A8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0975" y="996742"/>
            <a:ext cx="4268889" cy="3253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err="1"/>
              <a:t>Heading</a:t>
            </a:r>
            <a:r>
              <a:rPr lang="es-ES"/>
              <a:t> 2 </a:t>
            </a:r>
            <a:r>
              <a:rPr lang="es-ES" err="1"/>
              <a:t>example</a:t>
            </a:r>
            <a:endParaRPr lang="es-ES"/>
          </a:p>
        </p:txBody>
      </p:sp>
      <p:sp>
        <p:nvSpPr>
          <p:cNvPr id="5" name="Marcador de texto 3">
            <a:extLst>
              <a:ext uri="{FF2B5EF4-FFF2-40B4-BE49-F238E27FC236}">
                <a16:creationId xmlns:a16="http://schemas.microsoft.com/office/drawing/2014/main" id="{E6CABE60-0A4C-F836-BD5C-20757B346B8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31038" y="3689428"/>
            <a:ext cx="4268889" cy="355776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err="1"/>
              <a:t>Heading</a:t>
            </a:r>
            <a:r>
              <a:rPr lang="es-ES" dirty="0"/>
              <a:t> 2 </a:t>
            </a:r>
            <a:r>
              <a:rPr lang="es-ES" dirty="0" err="1"/>
              <a:t>example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312141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s with Illustrations_Yellow">
    <p:bg>
      <p:bgPr>
        <a:solidFill>
          <a:srgbClr val="FAC2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posición de imagen 4">
            <a:extLst>
              <a:ext uri="{FF2B5EF4-FFF2-40B4-BE49-F238E27FC236}">
                <a16:creationId xmlns:a16="http://schemas.microsoft.com/office/drawing/2014/main" id="{5B52B702-9E29-E001-855A-4AC8B38F4B7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-20595" y="3442063"/>
            <a:ext cx="6116596" cy="3429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14" name="Marcador de posición de imagen 4">
            <a:extLst>
              <a:ext uri="{FF2B5EF4-FFF2-40B4-BE49-F238E27FC236}">
                <a16:creationId xmlns:a16="http://schemas.microsoft.com/office/drawing/2014/main" id="{3888EB8E-E2B3-C624-89B3-C0039339010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075404" y="15240"/>
            <a:ext cx="6116596" cy="3429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Marcador de texto 19">
            <a:extLst>
              <a:ext uri="{FF2B5EF4-FFF2-40B4-BE49-F238E27FC236}">
                <a16:creationId xmlns:a16="http://schemas.microsoft.com/office/drawing/2014/main" id="{BBD16048-0FFA-11D9-4805-7C352C7F91D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rgbClr val="181232"/>
                </a:solidFill>
                <a:latin typeface="+mn-lt"/>
              </a:defRPr>
            </a:lvl1pPr>
          </a:lstStyle>
          <a:p>
            <a:pPr lvl="0"/>
            <a:r>
              <a:rPr lang="es-ES" dirty="0"/>
              <a:t>| </a:t>
            </a:r>
            <a:r>
              <a:rPr lang="es-ES" dirty="0" err="1"/>
              <a:t>Tittle</a:t>
            </a:r>
            <a:r>
              <a:rPr lang="es-ES" dirty="0"/>
              <a:t> </a:t>
            </a:r>
            <a:r>
              <a:rPr lang="es-ES" dirty="0" err="1"/>
              <a:t>example</a:t>
            </a:r>
            <a:endParaRPr lang="es-ES" dirty="0"/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D85B10E4-5285-2B70-4CD5-7A4077F0EA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  <p:sp>
        <p:nvSpPr>
          <p:cNvPr id="3" name="Marcador de texto 15">
            <a:extLst>
              <a:ext uri="{FF2B5EF4-FFF2-40B4-BE49-F238E27FC236}">
                <a16:creationId xmlns:a16="http://schemas.microsoft.com/office/drawing/2014/main" id="{0BDB3A95-86F4-D44B-A434-794F6461BE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50975" y="1437017"/>
            <a:ext cx="4268889" cy="183349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rgbClr val="181232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sollicitudin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. </a:t>
            </a:r>
            <a:r>
              <a:rPr lang="es-ES" dirty="0" err="1"/>
              <a:t>Aenean</a:t>
            </a:r>
            <a:r>
              <a:rPr lang="es-ES" dirty="0"/>
              <a:t>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nisi</a:t>
            </a:r>
            <a:r>
              <a:rPr lang="es-ES" dirty="0"/>
              <a:t>, </a:t>
            </a:r>
            <a:r>
              <a:rPr lang="es-ES" dirty="0" err="1"/>
              <a:t>dictum</a:t>
            </a:r>
            <a:r>
              <a:rPr lang="es-ES" dirty="0"/>
              <a:t> ac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tempus</a:t>
            </a:r>
            <a:r>
              <a:rPr lang="es-ES" dirty="0"/>
              <a:t> sed </a:t>
            </a:r>
            <a:r>
              <a:rPr lang="es-ES" dirty="0" err="1"/>
              <a:t>nibh</a:t>
            </a:r>
            <a:r>
              <a:rPr lang="es-ES" dirty="0"/>
              <a:t>.</a:t>
            </a:r>
          </a:p>
        </p:txBody>
      </p:sp>
      <p:sp>
        <p:nvSpPr>
          <p:cNvPr id="4" name="Marcador de texto 15">
            <a:extLst>
              <a:ext uri="{FF2B5EF4-FFF2-40B4-BE49-F238E27FC236}">
                <a16:creationId xmlns:a16="http://schemas.microsoft.com/office/drawing/2014/main" id="{39939B76-AC52-5582-6103-20D4A858F33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31038" y="4193442"/>
            <a:ext cx="4268889" cy="183349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rgbClr val="181232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sollicitudin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. </a:t>
            </a:r>
            <a:r>
              <a:rPr lang="es-ES" dirty="0" err="1"/>
              <a:t>Aenean</a:t>
            </a:r>
            <a:r>
              <a:rPr lang="es-ES" dirty="0"/>
              <a:t>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nisi</a:t>
            </a:r>
            <a:r>
              <a:rPr lang="es-ES" dirty="0"/>
              <a:t>, </a:t>
            </a:r>
            <a:r>
              <a:rPr lang="es-ES" dirty="0" err="1"/>
              <a:t>dictum</a:t>
            </a:r>
            <a:r>
              <a:rPr lang="es-ES" dirty="0"/>
              <a:t> ac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tempus</a:t>
            </a:r>
            <a:r>
              <a:rPr lang="es-ES" dirty="0"/>
              <a:t> sed </a:t>
            </a:r>
            <a:r>
              <a:rPr lang="es-ES" dirty="0" err="1"/>
              <a:t>nibh</a:t>
            </a:r>
            <a:r>
              <a:rPr lang="es-ES" dirty="0"/>
              <a:t>.</a:t>
            </a:r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6937C056-EB65-A990-01CE-79454C0D12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0975" y="996742"/>
            <a:ext cx="4268889" cy="3253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err="1"/>
              <a:t>Heading</a:t>
            </a:r>
            <a:r>
              <a:rPr lang="es-ES"/>
              <a:t> 2 </a:t>
            </a:r>
            <a:r>
              <a:rPr lang="es-ES" err="1"/>
              <a:t>example</a:t>
            </a:r>
            <a:endParaRPr lang="es-ES"/>
          </a:p>
        </p:txBody>
      </p:sp>
      <p:sp>
        <p:nvSpPr>
          <p:cNvPr id="16" name="Marcador de texto 3">
            <a:extLst>
              <a:ext uri="{FF2B5EF4-FFF2-40B4-BE49-F238E27FC236}">
                <a16:creationId xmlns:a16="http://schemas.microsoft.com/office/drawing/2014/main" id="{16525BFF-96B9-E8A1-3A3C-77182ED5795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31038" y="3689428"/>
            <a:ext cx="4268889" cy="355776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err="1"/>
              <a:t>Heading</a:t>
            </a:r>
            <a:r>
              <a:rPr lang="es-ES" dirty="0"/>
              <a:t> 2 </a:t>
            </a:r>
            <a:r>
              <a:rPr lang="es-ES" dirty="0" err="1"/>
              <a:t>example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41759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_ point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7552CB66-86F3-C391-CB06-BDE025F1C82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4164227"/>
            <a:ext cx="12191999" cy="2693773"/>
          </a:xfrm>
          <a:prstGeom prst="rect">
            <a:avLst/>
          </a:prstGeom>
          <a:solidFill>
            <a:srgbClr val="181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Marcador de texto 23">
            <a:extLst>
              <a:ext uri="{FF2B5EF4-FFF2-40B4-BE49-F238E27FC236}">
                <a16:creationId xmlns:a16="http://schemas.microsoft.com/office/drawing/2014/main" id="{03BFF615-B09D-CC7D-AAFB-6C936BD22A9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6720" y="6326008"/>
            <a:ext cx="3457575" cy="198888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 sz="900">
                <a:solidFill>
                  <a:schemeClr val="bg1"/>
                </a:solidFill>
                <a:latin typeface="+mn-lt"/>
              </a:defRPr>
            </a:lvl5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dirty="0" err="1"/>
              <a:t>Subjet</a:t>
            </a:r>
            <a:r>
              <a:rPr lang="es-ES" dirty="0"/>
              <a:t> | </a:t>
            </a:r>
            <a:r>
              <a:rPr lang="es-ES" dirty="0" err="1"/>
              <a:t>Department</a:t>
            </a:r>
            <a:r>
              <a:rPr lang="es-ES" dirty="0"/>
              <a:t> | </a:t>
            </a:r>
            <a:r>
              <a:rPr lang="es-ES" dirty="0" err="1"/>
              <a:t>Year</a:t>
            </a:r>
            <a:endParaRPr lang="es-ES" dirty="0"/>
          </a:p>
          <a:p>
            <a:pPr lvl="4"/>
            <a:endParaRPr lang="es-ES" dirty="0"/>
          </a:p>
        </p:txBody>
      </p:sp>
      <p:sp>
        <p:nvSpPr>
          <p:cNvPr id="6" name="Título 14">
            <a:extLst>
              <a:ext uri="{FF2B5EF4-FFF2-40B4-BE49-F238E27FC236}">
                <a16:creationId xmlns:a16="http://schemas.microsoft.com/office/drawing/2014/main" id="{FFD78302-DF74-8024-FBBF-DA678E66F1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0975" y="1057389"/>
            <a:ext cx="4645025" cy="3253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rgbClr val="181232"/>
                </a:solidFill>
                <a:latin typeface="+mj-lt"/>
              </a:defRPr>
            </a:lvl1pPr>
          </a:lstStyle>
          <a:p>
            <a:r>
              <a:rPr lang="es-ES" dirty="0" err="1"/>
              <a:t>Heading</a:t>
            </a:r>
            <a:r>
              <a:rPr lang="es-ES" dirty="0"/>
              <a:t> 2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7" name="Marcador de texto 15">
            <a:extLst>
              <a:ext uri="{FF2B5EF4-FFF2-40B4-BE49-F238E27FC236}">
                <a16:creationId xmlns:a16="http://schemas.microsoft.com/office/drawing/2014/main" id="{7DD0D325-C03F-097D-0DFE-27EA0CE1B3F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50975" y="1404846"/>
            <a:ext cx="4268889" cy="183349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rgbClr val="74718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sollicitudin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. </a:t>
            </a:r>
            <a:r>
              <a:rPr lang="es-ES" dirty="0" err="1"/>
              <a:t>Aenean</a:t>
            </a:r>
            <a:r>
              <a:rPr lang="es-ES" dirty="0"/>
              <a:t>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nisi</a:t>
            </a:r>
            <a:r>
              <a:rPr lang="es-ES" dirty="0"/>
              <a:t>, </a:t>
            </a:r>
            <a:r>
              <a:rPr lang="es-ES" dirty="0" err="1"/>
              <a:t>dictum</a:t>
            </a:r>
            <a:r>
              <a:rPr lang="es-ES" dirty="0"/>
              <a:t> ac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tempus</a:t>
            </a:r>
            <a:r>
              <a:rPr lang="es-ES" dirty="0"/>
              <a:t> sed </a:t>
            </a:r>
            <a:r>
              <a:rPr lang="es-ES" dirty="0" err="1"/>
              <a:t>nibh</a:t>
            </a:r>
            <a:r>
              <a:rPr lang="es-ES" dirty="0"/>
              <a:t>.</a:t>
            </a:r>
          </a:p>
        </p:txBody>
      </p:sp>
      <p:sp>
        <p:nvSpPr>
          <p:cNvPr id="9" name="Marcador de texto 15">
            <a:extLst>
              <a:ext uri="{FF2B5EF4-FFF2-40B4-BE49-F238E27FC236}">
                <a16:creationId xmlns:a16="http://schemas.microsoft.com/office/drawing/2014/main" id="{4DCBD76E-0EFB-4EE7-8A69-06C2C40B3FE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50975" y="4791764"/>
            <a:ext cx="4268889" cy="130010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chemeClr val="bg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r>
              <a:rPr lang="es-ES"/>
              <a:t>.</a:t>
            </a:r>
          </a:p>
        </p:txBody>
      </p:sp>
      <p:sp>
        <p:nvSpPr>
          <p:cNvPr id="18" name="Marcador de texto 15">
            <a:extLst>
              <a:ext uri="{FF2B5EF4-FFF2-40B4-BE49-F238E27FC236}">
                <a16:creationId xmlns:a16="http://schemas.microsoft.com/office/drawing/2014/main" id="{0B62DB60-44B3-8018-ABAA-E7F3D66FA9E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96000" y="4791764"/>
            <a:ext cx="4268889" cy="130010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chemeClr val="bg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r>
              <a:rPr lang="es-ES"/>
              <a:t>.</a:t>
            </a:r>
          </a:p>
        </p:txBody>
      </p:sp>
      <p:sp>
        <p:nvSpPr>
          <p:cNvPr id="14" name="Marcador de texto 19">
            <a:extLst>
              <a:ext uri="{FF2B5EF4-FFF2-40B4-BE49-F238E27FC236}">
                <a16:creationId xmlns:a16="http://schemas.microsoft.com/office/drawing/2014/main" id="{10817720-1B56-F0C7-1388-18B2CA989CB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rgbClr val="181232"/>
                </a:solidFill>
                <a:latin typeface="+mn-lt"/>
              </a:defRPr>
            </a:lvl1pPr>
          </a:lstStyle>
          <a:p>
            <a:pPr lvl="0"/>
            <a:r>
              <a:rPr lang="es-ES" dirty="0"/>
              <a:t>| </a:t>
            </a:r>
            <a:r>
              <a:rPr lang="es-ES" dirty="0" err="1"/>
              <a:t>Tittle</a:t>
            </a:r>
            <a:r>
              <a:rPr lang="es-ES" dirty="0"/>
              <a:t> </a:t>
            </a:r>
            <a:r>
              <a:rPr lang="es-ES" dirty="0" err="1"/>
              <a:t>example</a:t>
            </a:r>
            <a:endParaRPr lang="es-ES" dirty="0"/>
          </a:p>
        </p:txBody>
      </p:sp>
      <p:pic>
        <p:nvPicPr>
          <p:cNvPr id="15" name="Gráfico 14">
            <a:extLst>
              <a:ext uri="{FF2B5EF4-FFF2-40B4-BE49-F238E27FC236}">
                <a16:creationId xmlns:a16="http://schemas.microsoft.com/office/drawing/2014/main" id="{81E16886-5671-7397-1A68-76443071549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  <p:sp>
        <p:nvSpPr>
          <p:cNvPr id="16" name="Marcador de contenido 15">
            <a:extLst>
              <a:ext uri="{FF2B5EF4-FFF2-40B4-BE49-F238E27FC236}">
                <a16:creationId xmlns:a16="http://schemas.microsoft.com/office/drawing/2014/main" id="{30B2125A-48E7-14FA-0BFE-9ABA27C79DE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1450975" y="4386125"/>
            <a:ext cx="4268889" cy="288572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s-ES" dirty="0" err="1"/>
              <a:t>Heading</a:t>
            </a:r>
            <a:r>
              <a:rPr lang="es-ES" dirty="0"/>
              <a:t> 3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19" name="Marcador de contenido 15">
            <a:extLst>
              <a:ext uri="{FF2B5EF4-FFF2-40B4-BE49-F238E27FC236}">
                <a16:creationId xmlns:a16="http://schemas.microsoft.com/office/drawing/2014/main" id="{10B59BAA-5945-8E0F-F91B-53B25861E5F2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095999" y="4386125"/>
            <a:ext cx="4268889" cy="288572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s-ES" dirty="0" err="1"/>
              <a:t>Heading</a:t>
            </a:r>
            <a:r>
              <a:rPr lang="es-ES" dirty="0"/>
              <a:t> 3 </a:t>
            </a:r>
            <a:r>
              <a:rPr lang="es-ES" dirty="0" err="1"/>
              <a:t>example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0220837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s with Illustration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7552CB66-86F3-C391-CB06-BDE025F1C82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4164227"/>
            <a:ext cx="12191999" cy="2693773"/>
          </a:xfrm>
          <a:prstGeom prst="rect">
            <a:avLst/>
          </a:prstGeom>
          <a:solidFill>
            <a:srgbClr val="181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Marcador de posición de imagen 4">
            <a:extLst>
              <a:ext uri="{FF2B5EF4-FFF2-40B4-BE49-F238E27FC236}">
                <a16:creationId xmlns:a16="http://schemas.microsoft.com/office/drawing/2014/main" id="{983802A4-9408-5A79-70EE-E880E6EFA7E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779622" y="15238"/>
            <a:ext cx="5412377" cy="412981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Marcador de texto 23">
            <a:extLst>
              <a:ext uri="{FF2B5EF4-FFF2-40B4-BE49-F238E27FC236}">
                <a16:creationId xmlns:a16="http://schemas.microsoft.com/office/drawing/2014/main" id="{E365DBBA-02C3-7D9C-431C-C44778FF867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6720" y="6326008"/>
            <a:ext cx="3457575" cy="198888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 sz="900">
                <a:solidFill>
                  <a:schemeClr val="bg1"/>
                </a:solidFill>
                <a:latin typeface="+mn-lt"/>
              </a:defRPr>
            </a:lvl5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dirty="0" err="1"/>
              <a:t>Subjet</a:t>
            </a:r>
            <a:r>
              <a:rPr lang="es-ES" dirty="0"/>
              <a:t> | </a:t>
            </a:r>
            <a:r>
              <a:rPr lang="es-ES" dirty="0" err="1"/>
              <a:t>Department</a:t>
            </a:r>
            <a:r>
              <a:rPr lang="es-ES" dirty="0"/>
              <a:t> | </a:t>
            </a:r>
            <a:r>
              <a:rPr lang="es-ES" dirty="0" err="1"/>
              <a:t>Year</a:t>
            </a:r>
            <a:endParaRPr lang="es-ES" dirty="0"/>
          </a:p>
          <a:p>
            <a:pPr lvl="4"/>
            <a:endParaRPr lang="es-ES" dirty="0"/>
          </a:p>
        </p:txBody>
      </p:sp>
      <p:sp>
        <p:nvSpPr>
          <p:cNvPr id="7" name="Marcador de texto 15">
            <a:extLst>
              <a:ext uri="{FF2B5EF4-FFF2-40B4-BE49-F238E27FC236}">
                <a16:creationId xmlns:a16="http://schemas.microsoft.com/office/drawing/2014/main" id="{EF3E7137-1467-9CA9-B196-574BC3988C0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50975" y="4791764"/>
            <a:ext cx="4268889" cy="130010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chemeClr val="bg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r>
              <a:rPr lang="es-ES"/>
              <a:t>.</a:t>
            </a:r>
          </a:p>
        </p:txBody>
      </p:sp>
      <p:sp>
        <p:nvSpPr>
          <p:cNvPr id="9" name="Marcador de texto 15">
            <a:extLst>
              <a:ext uri="{FF2B5EF4-FFF2-40B4-BE49-F238E27FC236}">
                <a16:creationId xmlns:a16="http://schemas.microsoft.com/office/drawing/2014/main" id="{3416A5DB-7D9F-7E92-99F5-EAB44F69F03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96000" y="4791764"/>
            <a:ext cx="4268889" cy="130010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chemeClr val="bg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r>
              <a:rPr lang="es-ES"/>
              <a:t>.</a:t>
            </a:r>
          </a:p>
        </p:txBody>
      </p:sp>
      <p:sp>
        <p:nvSpPr>
          <p:cNvPr id="10" name="Título 14">
            <a:extLst>
              <a:ext uri="{FF2B5EF4-FFF2-40B4-BE49-F238E27FC236}">
                <a16:creationId xmlns:a16="http://schemas.microsoft.com/office/drawing/2014/main" id="{A10C0E2A-F25A-CA46-87A5-932AB8EB22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0975" y="1057389"/>
            <a:ext cx="4645025" cy="3253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rgbClr val="181232"/>
                </a:solidFill>
                <a:latin typeface="+mj-lt"/>
              </a:defRPr>
            </a:lvl1pPr>
          </a:lstStyle>
          <a:p>
            <a:r>
              <a:rPr lang="es-ES" dirty="0" err="1"/>
              <a:t>Heading</a:t>
            </a:r>
            <a:r>
              <a:rPr lang="es-ES" dirty="0"/>
              <a:t> 2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19" name="Marcador de texto 15">
            <a:extLst>
              <a:ext uri="{FF2B5EF4-FFF2-40B4-BE49-F238E27FC236}">
                <a16:creationId xmlns:a16="http://schemas.microsoft.com/office/drawing/2014/main" id="{4D244073-E713-A2C0-0ECE-38ED478F116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450975" y="1404846"/>
            <a:ext cx="4268889" cy="183349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rgbClr val="74718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r>
              <a:rPr lang="es-ES"/>
              <a:t>.</a:t>
            </a:r>
          </a:p>
        </p:txBody>
      </p:sp>
      <p:sp>
        <p:nvSpPr>
          <p:cNvPr id="11" name="Marcador de texto 19">
            <a:extLst>
              <a:ext uri="{FF2B5EF4-FFF2-40B4-BE49-F238E27FC236}">
                <a16:creationId xmlns:a16="http://schemas.microsoft.com/office/drawing/2014/main" id="{91B9E0D8-0736-6FB8-8A44-C2627BF91A1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rgbClr val="181232"/>
                </a:solidFill>
                <a:latin typeface="+mn-lt"/>
              </a:defRPr>
            </a:lvl1pPr>
          </a:lstStyle>
          <a:p>
            <a:pPr lvl="0"/>
            <a:r>
              <a:rPr lang="es-ES"/>
              <a:t>| </a:t>
            </a:r>
            <a:r>
              <a:rPr lang="es-ES" err="1"/>
              <a:t>Tittle</a:t>
            </a:r>
            <a:r>
              <a:rPr lang="es-ES"/>
              <a:t> </a:t>
            </a:r>
            <a:r>
              <a:rPr lang="es-ES" err="1"/>
              <a:t>example</a:t>
            </a:r>
            <a:endParaRPr lang="es-ES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C8DF3A84-9D42-3621-3DFB-943ED6EEE8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  <p:sp>
        <p:nvSpPr>
          <p:cNvPr id="3" name="Marcador de contenido 15">
            <a:extLst>
              <a:ext uri="{FF2B5EF4-FFF2-40B4-BE49-F238E27FC236}">
                <a16:creationId xmlns:a16="http://schemas.microsoft.com/office/drawing/2014/main" id="{E7E8BC52-FBCE-30F3-3424-8709026D9D09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1450975" y="4386125"/>
            <a:ext cx="4268889" cy="288572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s-ES" dirty="0" err="1"/>
              <a:t>Heading</a:t>
            </a:r>
            <a:r>
              <a:rPr lang="es-ES" dirty="0"/>
              <a:t> 3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4" name="Marcador de contenido 15">
            <a:extLst>
              <a:ext uri="{FF2B5EF4-FFF2-40B4-BE49-F238E27FC236}">
                <a16:creationId xmlns:a16="http://schemas.microsoft.com/office/drawing/2014/main" id="{84257966-D968-CAC0-D216-7EDED9106B7C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095999" y="4386125"/>
            <a:ext cx="4268889" cy="288572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s-ES" dirty="0" err="1"/>
              <a:t>Heading</a:t>
            </a:r>
            <a:r>
              <a:rPr lang="es-ES" dirty="0"/>
              <a:t> 3 </a:t>
            </a:r>
            <a:r>
              <a:rPr lang="es-ES" dirty="0" err="1"/>
              <a:t>example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470363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s with Illustrations_2">
    <p:bg>
      <p:bgPr>
        <a:solidFill>
          <a:srgbClr val="181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7552CB66-86F3-C391-CB06-BDE025F1C82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4164227"/>
            <a:ext cx="12191999" cy="2693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298649C-FC8C-61F3-F13D-B53B035104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29810"/>
            <a:ext cx="1181100" cy="132972"/>
          </a:xfrm>
          <a:prstGeom prst="rect">
            <a:avLst/>
          </a:prstGeom>
        </p:spPr>
      </p:pic>
      <p:sp>
        <p:nvSpPr>
          <p:cNvPr id="18" name="Marcador de posición de imagen 4">
            <a:extLst>
              <a:ext uri="{FF2B5EF4-FFF2-40B4-BE49-F238E27FC236}">
                <a16:creationId xmlns:a16="http://schemas.microsoft.com/office/drawing/2014/main" id="{983802A4-9408-5A79-70EE-E880E6EFA7E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779622" y="15241"/>
            <a:ext cx="5412377" cy="41298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Marcador de texto 23">
            <a:extLst>
              <a:ext uri="{FF2B5EF4-FFF2-40B4-BE49-F238E27FC236}">
                <a16:creationId xmlns:a16="http://schemas.microsoft.com/office/drawing/2014/main" id="{EB8C8887-4351-F104-EFAA-991314E0CF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6720" y="6326008"/>
            <a:ext cx="3457575" cy="198888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rgbClr val="18123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 sz="900">
                <a:latin typeface="+mn-lt"/>
              </a:defRPr>
            </a:lvl5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dirty="0" err="1"/>
              <a:t>Subjet</a:t>
            </a:r>
            <a:r>
              <a:rPr lang="es-ES" dirty="0"/>
              <a:t> | </a:t>
            </a:r>
            <a:r>
              <a:rPr lang="es-ES" dirty="0" err="1"/>
              <a:t>Department</a:t>
            </a:r>
            <a:r>
              <a:rPr lang="es-ES" dirty="0"/>
              <a:t> | </a:t>
            </a:r>
            <a:r>
              <a:rPr lang="es-ES" dirty="0" err="1"/>
              <a:t>Year</a:t>
            </a:r>
            <a:endParaRPr lang="es-ES" dirty="0"/>
          </a:p>
          <a:p>
            <a:pPr lvl="4"/>
            <a:endParaRPr lang="es-ES" dirty="0"/>
          </a:p>
        </p:txBody>
      </p:sp>
      <p:sp>
        <p:nvSpPr>
          <p:cNvPr id="9" name="Marcador de texto 15">
            <a:extLst>
              <a:ext uri="{FF2B5EF4-FFF2-40B4-BE49-F238E27FC236}">
                <a16:creationId xmlns:a16="http://schemas.microsoft.com/office/drawing/2014/main" id="{F575274B-C138-2EB5-3694-53E97535783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50975" y="4803099"/>
            <a:ext cx="4268889" cy="130010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rgbClr val="74718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sollicitudin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. </a:t>
            </a:r>
            <a:r>
              <a:rPr lang="es-ES" dirty="0" err="1"/>
              <a:t>Aenean</a:t>
            </a:r>
            <a:r>
              <a:rPr lang="es-ES" dirty="0"/>
              <a:t>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nisi</a:t>
            </a:r>
            <a:r>
              <a:rPr lang="es-ES" dirty="0"/>
              <a:t>, </a:t>
            </a:r>
            <a:r>
              <a:rPr lang="es-ES" dirty="0" err="1"/>
              <a:t>dictum</a:t>
            </a:r>
            <a:r>
              <a:rPr lang="es-ES" dirty="0"/>
              <a:t> ac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tempus</a:t>
            </a:r>
            <a:r>
              <a:rPr lang="es-ES" dirty="0"/>
              <a:t> sed </a:t>
            </a:r>
            <a:r>
              <a:rPr lang="es-ES" dirty="0" err="1"/>
              <a:t>nibh</a:t>
            </a:r>
            <a:r>
              <a:rPr lang="es-ES" dirty="0"/>
              <a:t>.</a:t>
            </a:r>
          </a:p>
        </p:txBody>
      </p:sp>
      <p:sp>
        <p:nvSpPr>
          <p:cNvPr id="19" name="Marcador de texto 15">
            <a:extLst>
              <a:ext uri="{FF2B5EF4-FFF2-40B4-BE49-F238E27FC236}">
                <a16:creationId xmlns:a16="http://schemas.microsoft.com/office/drawing/2014/main" id="{19F9E0F8-FEE4-C57F-5572-58F30DB9F79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96000" y="4803099"/>
            <a:ext cx="4268889" cy="130010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rgbClr val="74718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r>
              <a:rPr lang="es-ES"/>
              <a:t>.</a:t>
            </a:r>
          </a:p>
        </p:txBody>
      </p:sp>
      <p:sp>
        <p:nvSpPr>
          <p:cNvPr id="21" name="Título 14">
            <a:extLst>
              <a:ext uri="{FF2B5EF4-FFF2-40B4-BE49-F238E27FC236}">
                <a16:creationId xmlns:a16="http://schemas.microsoft.com/office/drawing/2014/main" id="{31C91038-3562-CA69-0885-3B52D8739A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0975" y="1057389"/>
            <a:ext cx="4645025" cy="3253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/>
              <a:t>Heading</a:t>
            </a:r>
            <a:r>
              <a:rPr lang="es-ES" dirty="0"/>
              <a:t> 2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22" name="Marcador de texto 15">
            <a:extLst>
              <a:ext uri="{FF2B5EF4-FFF2-40B4-BE49-F238E27FC236}">
                <a16:creationId xmlns:a16="http://schemas.microsoft.com/office/drawing/2014/main" id="{4155FD3B-7D2D-E31F-D97C-C8502D0E704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450975" y="1404846"/>
            <a:ext cx="4268889" cy="183349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chemeClr val="bg1"/>
                </a:solidFill>
                <a:latin typeface="Trebuchet MS" panose="020B0703020202090204" pitchFamily="34" charset="0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sollicitudin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. </a:t>
            </a:r>
            <a:r>
              <a:rPr lang="es-ES" dirty="0" err="1"/>
              <a:t>Aenean</a:t>
            </a:r>
            <a:r>
              <a:rPr lang="es-ES" dirty="0"/>
              <a:t>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nisi</a:t>
            </a:r>
            <a:r>
              <a:rPr lang="es-ES" dirty="0"/>
              <a:t>, </a:t>
            </a:r>
            <a:r>
              <a:rPr lang="es-ES" dirty="0" err="1"/>
              <a:t>dictum</a:t>
            </a:r>
            <a:r>
              <a:rPr lang="es-ES" dirty="0"/>
              <a:t> ac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tempus</a:t>
            </a:r>
            <a:r>
              <a:rPr lang="es-ES" dirty="0"/>
              <a:t> sed </a:t>
            </a:r>
            <a:r>
              <a:rPr lang="es-ES" dirty="0" err="1"/>
              <a:t>nibh</a:t>
            </a:r>
            <a:r>
              <a:rPr lang="es-ES" dirty="0"/>
              <a:t>.</a:t>
            </a:r>
          </a:p>
        </p:txBody>
      </p:sp>
      <p:sp>
        <p:nvSpPr>
          <p:cNvPr id="3" name="Marcador de texto 19">
            <a:extLst>
              <a:ext uri="{FF2B5EF4-FFF2-40B4-BE49-F238E27FC236}">
                <a16:creationId xmlns:a16="http://schemas.microsoft.com/office/drawing/2014/main" id="{D2540402-AA01-A907-2B22-4ACD9C4FF17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s-ES"/>
              <a:t>| </a:t>
            </a:r>
            <a:r>
              <a:rPr lang="es-ES" err="1"/>
              <a:t>Tittle</a:t>
            </a:r>
            <a:r>
              <a:rPr lang="es-ES"/>
              <a:t> </a:t>
            </a:r>
            <a:r>
              <a:rPr lang="es-ES" err="1"/>
              <a:t>example</a:t>
            </a:r>
            <a:endParaRPr lang="es-ES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3DAB2079-E263-F21C-CB9D-F4CA7CAC08A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  <p:sp>
        <p:nvSpPr>
          <p:cNvPr id="6" name="Marcador de contenido 15">
            <a:extLst>
              <a:ext uri="{FF2B5EF4-FFF2-40B4-BE49-F238E27FC236}">
                <a16:creationId xmlns:a16="http://schemas.microsoft.com/office/drawing/2014/main" id="{5061E4E5-BAE8-FDBF-BAE5-EFADB7EBAE01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1450975" y="4392161"/>
            <a:ext cx="4268889" cy="288572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D61C4E"/>
                </a:solidFill>
              </a:defRPr>
            </a:lvl1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s-ES" dirty="0" err="1"/>
              <a:t>Heading</a:t>
            </a:r>
            <a:r>
              <a:rPr lang="es-ES" dirty="0"/>
              <a:t> 3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7" name="Marcador de contenido 15">
            <a:extLst>
              <a:ext uri="{FF2B5EF4-FFF2-40B4-BE49-F238E27FC236}">
                <a16:creationId xmlns:a16="http://schemas.microsoft.com/office/drawing/2014/main" id="{FA61601D-0C29-8503-3047-D67B753C9DA7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095999" y="4386125"/>
            <a:ext cx="4268889" cy="288572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D61C4E"/>
                </a:solidFill>
              </a:defRPr>
            </a:lvl1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s-ES" dirty="0" err="1"/>
              <a:t>Heading</a:t>
            </a:r>
            <a:r>
              <a:rPr lang="es-ES" dirty="0"/>
              <a:t> 3 </a:t>
            </a:r>
            <a:r>
              <a:rPr lang="es-ES" dirty="0" err="1"/>
              <a:t>example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485256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s with Illustrations_3">
    <p:bg>
      <p:bgPr>
        <a:solidFill>
          <a:srgbClr val="D61C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7552CB66-86F3-C391-CB06-BDE025F1C82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4164227"/>
            <a:ext cx="12191999" cy="2693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+mj-lt"/>
            </a:endParaRPr>
          </a:p>
        </p:txBody>
      </p:sp>
      <p:sp>
        <p:nvSpPr>
          <p:cNvPr id="18" name="Marcador de posición de imagen 4">
            <a:extLst>
              <a:ext uri="{FF2B5EF4-FFF2-40B4-BE49-F238E27FC236}">
                <a16:creationId xmlns:a16="http://schemas.microsoft.com/office/drawing/2014/main" id="{983802A4-9408-5A79-70EE-E880E6EFA7E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779622" y="15240"/>
            <a:ext cx="5412377" cy="414898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Marcador de texto 23">
            <a:extLst>
              <a:ext uri="{FF2B5EF4-FFF2-40B4-BE49-F238E27FC236}">
                <a16:creationId xmlns:a16="http://schemas.microsoft.com/office/drawing/2014/main" id="{E3EB9CB8-B6B8-F471-75CD-684871B515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6720" y="6326008"/>
            <a:ext cx="3457575" cy="198888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rgbClr val="18123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 sz="900">
                <a:latin typeface="+mn-lt"/>
              </a:defRPr>
            </a:lvl5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dirty="0" err="1"/>
              <a:t>Subjet</a:t>
            </a:r>
            <a:r>
              <a:rPr lang="es-ES" dirty="0"/>
              <a:t> | </a:t>
            </a:r>
            <a:r>
              <a:rPr lang="es-ES" dirty="0" err="1"/>
              <a:t>Department</a:t>
            </a:r>
            <a:r>
              <a:rPr lang="es-ES" dirty="0"/>
              <a:t> | </a:t>
            </a:r>
            <a:r>
              <a:rPr lang="es-ES" dirty="0" err="1"/>
              <a:t>Year</a:t>
            </a:r>
            <a:endParaRPr lang="es-ES" dirty="0"/>
          </a:p>
          <a:p>
            <a:pPr lvl="4"/>
            <a:endParaRPr lang="es-ES" dirty="0"/>
          </a:p>
        </p:txBody>
      </p:sp>
      <p:sp>
        <p:nvSpPr>
          <p:cNvPr id="9" name="Marcador de texto 15">
            <a:extLst>
              <a:ext uri="{FF2B5EF4-FFF2-40B4-BE49-F238E27FC236}">
                <a16:creationId xmlns:a16="http://schemas.microsoft.com/office/drawing/2014/main" id="{C0CF6DAA-299F-CE1D-16A9-7E94868C12D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50975" y="4791764"/>
            <a:ext cx="4268889" cy="130010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rgbClr val="74718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sollicitudin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. </a:t>
            </a:r>
            <a:r>
              <a:rPr lang="es-ES" dirty="0" err="1"/>
              <a:t>Aenean</a:t>
            </a:r>
            <a:r>
              <a:rPr lang="es-ES" dirty="0"/>
              <a:t>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nisi</a:t>
            </a:r>
            <a:r>
              <a:rPr lang="es-ES" dirty="0"/>
              <a:t>, </a:t>
            </a:r>
            <a:r>
              <a:rPr lang="es-ES" dirty="0" err="1"/>
              <a:t>dictum</a:t>
            </a:r>
            <a:r>
              <a:rPr lang="es-ES" dirty="0"/>
              <a:t> ac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tempus</a:t>
            </a:r>
            <a:r>
              <a:rPr lang="es-ES" dirty="0"/>
              <a:t> sed </a:t>
            </a:r>
            <a:r>
              <a:rPr lang="es-ES" dirty="0" err="1"/>
              <a:t>nibh</a:t>
            </a:r>
            <a:r>
              <a:rPr lang="es-ES" dirty="0"/>
              <a:t>.</a:t>
            </a:r>
          </a:p>
        </p:txBody>
      </p:sp>
      <p:sp>
        <p:nvSpPr>
          <p:cNvPr id="19" name="Marcador de texto 15">
            <a:extLst>
              <a:ext uri="{FF2B5EF4-FFF2-40B4-BE49-F238E27FC236}">
                <a16:creationId xmlns:a16="http://schemas.microsoft.com/office/drawing/2014/main" id="{C6678910-A9DE-2435-4D33-40B37A3F0B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96000" y="4791764"/>
            <a:ext cx="4268889" cy="130010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rgbClr val="74718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r>
              <a:rPr lang="es-ES"/>
              <a:t>.</a:t>
            </a:r>
          </a:p>
        </p:txBody>
      </p:sp>
      <p:sp>
        <p:nvSpPr>
          <p:cNvPr id="21" name="Título 14">
            <a:extLst>
              <a:ext uri="{FF2B5EF4-FFF2-40B4-BE49-F238E27FC236}">
                <a16:creationId xmlns:a16="http://schemas.microsoft.com/office/drawing/2014/main" id="{7A4C89CE-D4CA-B1F8-7465-4FF657746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0975" y="1058768"/>
            <a:ext cx="4645025" cy="3253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/>
              <a:t>Heading</a:t>
            </a:r>
            <a:r>
              <a:rPr lang="es-ES" dirty="0"/>
              <a:t> 2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22" name="Marcador de texto 15">
            <a:extLst>
              <a:ext uri="{FF2B5EF4-FFF2-40B4-BE49-F238E27FC236}">
                <a16:creationId xmlns:a16="http://schemas.microsoft.com/office/drawing/2014/main" id="{CEE41980-FB64-D9C2-E3CF-704EFAEDC14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450975" y="1406225"/>
            <a:ext cx="4268889" cy="183349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sollicitudin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. </a:t>
            </a:r>
            <a:r>
              <a:rPr lang="es-ES" dirty="0" err="1"/>
              <a:t>Aenean</a:t>
            </a:r>
            <a:r>
              <a:rPr lang="es-ES" dirty="0"/>
              <a:t>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nisi</a:t>
            </a:r>
            <a:r>
              <a:rPr lang="es-ES" dirty="0"/>
              <a:t>, </a:t>
            </a:r>
            <a:r>
              <a:rPr lang="es-ES" dirty="0" err="1"/>
              <a:t>dictum</a:t>
            </a:r>
            <a:r>
              <a:rPr lang="es-ES" dirty="0"/>
              <a:t> ac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tempus</a:t>
            </a:r>
            <a:r>
              <a:rPr lang="es-ES" dirty="0"/>
              <a:t> sed </a:t>
            </a:r>
            <a:r>
              <a:rPr lang="es-ES" dirty="0" err="1"/>
              <a:t>nibh</a:t>
            </a:r>
            <a:r>
              <a:rPr lang="es-ES" dirty="0"/>
              <a:t>.</a:t>
            </a:r>
          </a:p>
        </p:txBody>
      </p:sp>
      <p:sp>
        <p:nvSpPr>
          <p:cNvPr id="3" name="Marcador de texto 19">
            <a:extLst>
              <a:ext uri="{FF2B5EF4-FFF2-40B4-BE49-F238E27FC236}">
                <a16:creationId xmlns:a16="http://schemas.microsoft.com/office/drawing/2014/main" id="{A3E76CA5-1A91-4DDD-0602-4E4F8372940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es-ES" dirty="0"/>
              <a:t>| </a:t>
            </a:r>
            <a:r>
              <a:rPr lang="es-ES" dirty="0" err="1"/>
              <a:t>Tittle</a:t>
            </a:r>
            <a:r>
              <a:rPr lang="es-ES" dirty="0"/>
              <a:t> </a:t>
            </a:r>
            <a:r>
              <a:rPr lang="es-ES" dirty="0" err="1"/>
              <a:t>example</a:t>
            </a:r>
            <a:endParaRPr lang="es-ES" dirty="0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C3EFDD23-4E20-6AF4-1A51-9BBE2458BA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  <p:sp>
        <p:nvSpPr>
          <p:cNvPr id="6" name="Marcador de contenido 15">
            <a:extLst>
              <a:ext uri="{FF2B5EF4-FFF2-40B4-BE49-F238E27FC236}">
                <a16:creationId xmlns:a16="http://schemas.microsoft.com/office/drawing/2014/main" id="{09A73372-A02E-885A-D138-103E63BF0AF8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1450975" y="4392161"/>
            <a:ext cx="4268889" cy="288572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D61C4E"/>
                </a:solidFill>
              </a:defRPr>
            </a:lvl1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s-ES" dirty="0" err="1"/>
              <a:t>Heading</a:t>
            </a:r>
            <a:r>
              <a:rPr lang="es-ES" dirty="0"/>
              <a:t> 3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7" name="Marcador de contenido 15">
            <a:extLst>
              <a:ext uri="{FF2B5EF4-FFF2-40B4-BE49-F238E27FC236}">
                <a16:creationId xmlns:a16="http://schemas.microsoft.com/office/drawing/2014/main" id="{1AFD1A72-7460-61F3-E46A-4B884B632BB3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095999" y="4386125"/>
            <a:ext cx="4268889" cy="288572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D61C4E"/>
                </a:solidFill>
              </a:defRPr>
            </a:lvl1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s-ES" dirty="0" err="1"/>
              <a:t>Heading</a:t>
            </a:r>
            <a:r>
              <a:rPr lang="es-ES" dirty="0"/>
              <a:t> 3 </a:t>
            </a:r>
            <a:r>
              <a:rPr lang="es-ES" dirty="0" err="1"/>
              <a:t>example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5907100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s with Illustrations_4">
    <p:bg>
      <p:bgPr>
        <a:solidFill>
          <a:srgbClr val="F77E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7552CB66-86F3-C391-CB06-BDE025F1C82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4164227"/>
            <a:ext cx="12191999" cy="2693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Marcador de posición de imagen 4">
            <a:extLst>
              <a:ext uri="{FF2B5EF4-FFF2-40B4-BE49-F238E27FC236}">
                <a16:creationId xmlns:a16="http://schemas.microsoft.com/office/drawing/2014/main" id="{983802A4-9408-5A79-70EE-E880E6EFA7E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779622" y="15239"/>
            <a:ext cx="5412377" cy="41489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2E8EB908-4A8A-6922-9FDF-D7CA1D613B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  <p:sp>
        <p:nvSpPr>
          <p:cNvPr id="17" name="Marcador de texto 23">
            <a:extLst>
              <a:ext uri="{FF2B5EF4-FFF2-40B4-BE49-F238E27FC236}">
                <a16:creationId xmlns:a16="http://schemas.microsoft.com/office/drawing/2014/main" id="{420EB451-1EB2-C255-A4A0-810EE2C875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6720" y="6326008"/>
            <a:ext cx="3457575" cy="198888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rgbClr val="18123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 sz="900">
                <a:latin typeface="+mn-lt"/>
              </a:defRPr>
            </a:lvl5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dirty="0" err="1"/>
              <a:t>Subjet</a:t>
            </a:r>
            <a:r>
              <a:rPr lang="es-ES" dirty="0"/>
              <a:t> | </a:t>
            </a:r>
            <a:r>
              <a:rPr lang="es-ES" dirty="0" err="1"/>
              <a:t>Department</a:t>
            </a:r>
            <a:r>
              <a:rPr lang="es-ES" dirty="0"/>
              <a:t> | </a:t>
            </a:r>
            <a:r>
              <a:rPr lang="es-ES" dirty="0" err="1"/>
              <a:t>Year</a:t>
            </a:r>
            <a:endParaRPr lang="es-ES" dirty="0"/>
          </a:p>
          <a:p>
            <a:pPr lvl="4"/>
            <a:endParaRPr lang="es-ES" dirty="0"/>
          </a:p>
        </p:txBody>
      </p:sp>
      <p:sp>
        <p:nvSpPr>
          <p:cNvPr id="20" name="Marcador de texto 15">
            <a:extLst>
              <a:ext uri="{FF2B5EF4-FFF2-40B4-BE49-F238E27FC236}">
                <a16:creationId xmlns:a16="http://schemas.microsoft.com/office/drawing/2014/main" id="{20EC7FCB-AA32-F2D8-2884-00DCAF9CEC7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50975" y="4791764"/>
            <a:ext cx="4268889" cy="130010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rgbClr val="74718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sollicitudin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. </a:t>
            </a:r>
            <a:r>
              <a:rPr lang="es-ES" dirty="0" err="1"/>
              <a:t>Aenean</a:t>
            </a:r>
            <a:r>
              <a:rPr lang="es-ES" dirty="0"/>
              <a:t>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nisi</a:t>
            </a:r>
            <a:r>
              <a:rPr lang="es-ES" dirty="0"/>
              <a:t>, </a:t>
            </a:r>
            <a:r>
              <a:rPr lang="es-ES" dirty="0" err="1"/>
              <a:t>dictum</a:t>
            </a:r>
            <a:r>
              <a:rPr lang="es-ES" dirty="0"/>
              <a:t> ac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tempus</a:t>
            </a:r>
            <a:r>
              <a:rPr lang="es-ES" dirty="0"/>
              <a:t> sed </a:t>
            </a:r>
            <a:r>
              <a:rPr lang="es-ES" dirty="0" err="1"/>
              <a:t>nibh</a:t>
            </a:r>
            <a:r>
              <a:rPr lang="es-ES" dirty="0"/>
              <a:t>.</a:t>
            </a:r>
          </a:p>
        </p:txBody>
      </p:sp>
      <p:sp>
        <p:nvSpPr>
          <p:cNvPr id="23" name="Marcador de texto 15">
            <a:extLst>
              <a:ext uri="{FF2B5EF4-FFF2-40B4-BE49-F238E27FC236}">
                <a16:creationId xmlns:a16="http://schemas.microsoft.com/office/drawing/2014/main" id="{7B801125-2EC0-419F-2907-96D91C1AAE0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96000" y="4791764"/>
            <a:ext cx="4268889" cy="130010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rgbClr val="74718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r>
              <a:rPr lang="es-ES"/>
              <a:t>.</a:t>
            </a:r>
          </a:p>
        </p:txBody>
      </p:sp>
      <p:sp>
        <p:nvSpPr>
          <p:cNvPr id="24" name="Título 14">
            <a:extLst>
              <a:ext uri="{FF2B5EF4-FFF2-40B4-BE49-F238E27FC236}">
                <a16:creationId xmlns:a16="http://schemas.microsoft.com/office/drawing/2014/main" id="{2193E17B-FAFE-4469-DEA9-A23A34CEA1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0975" y="1058768"/>
            <a:ext cx="4645025" cy="3253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/>
              <a:t>Heading</a:t>
            </a:r>
            <a:r>
              <a:rPr lang="es-ES" dirty="0"/>
              <a:t> 2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25" name="Marcador de texto 15">
            <a:extLst>
              <a:ext uri="{FF2B5EF4-FFF2-40B4-BE49-F238E27FC236}">
                <a16:creationId xmlns:a16="http://schemas.microsoft.com/office/drawing/2014/main" id="{AB3927B5-9B72-43D4-69AC-9499B6ED9F0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450975" y="1406225"/>
            <a:ext cx="4268889" cy="183349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sollicitudin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. </a:t>
            </a:r>
            <a:r>
              <a:rPr lang="es-ES" dirty="0" err="1"/>
              <a:t>Aenean</a:t>
            </a:r>
            <a:r>
              <a:rPr lang="es-ES" dirty="0"/>
              <a:t>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nisi</a:t>
            </a:r>
            <a:r>
              <a:rPr lang="es-ES" dirty="0"/>
              <a:t>, </a:t>
            </a:r>
            <a:r>
              <a:rPr lang="es-ES" dirty="0" err="1"/>
              <a:t>dictum</a:t>
            </a:r>
            <a:r>
              <a:rPr lang="es-ES" dirty="0"/>
              <a:t> ac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tempus</a:t>
            </a:r>
            <a:r>
              <a:rPr lang="es-ES" dirty="0"/>
              <a:t> sed </a:t>
            </a:r>
            <a:r>
              <a:rPr lang="es-ES" dirty="0" err="1"/>
              <a:t>nibh</a:t>
            </a:r>
            <a:r>
              <a:rPr lang="es-ES" dirty="0"/>
              <a:t>.</a:t>
            </a:r>
          </a:p>
        </p:txBody>
      </p:sp>
      <p:sp>
        <p:nvSpPr>
          <p:cNvPr id="26" name="Marcador de texto 19">
            <a:extLst>
              <a:ext uri="{FF2B5EF4-FFF2-40B4-BE49-F238E27FC236}">
                <a16:creationId xmlns:a16="http://schemas.microsoft.com/office/drawing/2014/main" id="{99BB583A-3B82-A158-ACA5-7B8913BAC0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es-ES" dirty="0"/>
              <a:t>| </a:t>
            </a:r>
            <a:r>
              <a:rPr lang="es-ES" dirty="0" err="1"/>
              <a:t>Tittle</a:t>
            </a:r>
            <a:r>
              <a:rPr lang="es-ES" dirty="0"/>
              <a:t>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27" name="Marcador de contenido 15">
            <a:extLst>
              <a:ext uri="{FF2B5EF4-FFF2-40B4-BE49-F238E27FC236}">
                <a16:creationId xmlns:a16="http://schemas.microsoft.com/office/drawing/2014/main" id="{319EE7D1-C290-FC04-FCD4-C0F2A1700D81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1450975" y="4392161"/>
            <a:ext cx="4268889" cy="288572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77E21"/>
                </a:solidFill>
              </a:defRPr>
            </a:lvl1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s-ES" dirty="0" err="1"/>
              <a:t>Heading</a:t>
            </a:r>
            <a:r>
              <a:rPr lang="es-ES" dirty="0"/>
              <a:t> 3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28" name="Marcador de contenido 15">
            <a:extLst>
              <a:ext uri="{FF2B5EF4-FFF2-40B4-BE49-F238E27FC236}">
                <a16:creationId xmlns:a16="http://schemas.microsoft.com/office/drawing/2014/main" id="{9ADD039B-9275-B3ED-E7CE-3480F8D95B9F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095999" y="4386125"/>
            <a:ext cx="4268889" cy="288572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77E21"/>
                </a:solidFill>
              </a:defRPr>
            </a:lvl1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s-ES" dirty="0" err="1"/>
              <a:t>Heading</a:t>
            </a:r>
            <a:r>
              <a:rPr lang="es-ES" dirty="0"/>
              <a:t> 3 </a:t>
            </a:r>
            <a:r>
              <a:rPr lang="es-ES" dirty="0" err="1"/>
              <a:t>example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62724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_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E87504A2-A20B-2D88-D992-BC6BDA62B39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endParaRPr lang="es-ES"/>
          </a:p>
        </p:txBody>
      </p:sp>
      <p:sp>
        <p:nvSpPr>
          <p:cNvPr id="3" name="Título 14">
            <a:extLst>
              <a:ext uri="{FF2B5EF4-FFF2-40B4-BE49-F238E27FC236}">
                <a16:creationId xmlns:a16="http://schemas.microsoft.com/office/drawing/2014/main" id="{CEF5CD1E-265D-6601-6081-3276A2E5DE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582" y="2774965"/>
            <a:ext cx="9542105" cy="62753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>
                <a:solidFill>
                  <a:srgbClr val="181232"/>
                </a:solidFill>
                <a:latin typeface="+mj-lt"/>
              </a:defRPr>
            </a:lvl1pPr>
          </a:lstStyle>
          <a:p>
            <a:r>
              <a:rPr lang="es-ES" dirty="0" err="1"/>
              <a:t>Tittle</a:t>
            </a:r>
            <a:r>
              <a:rPr lang="es-ES" dirty="0"/>
              <a:t>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9235EC4A-FA7C-AD4A-033D-F5357C157C3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68582" y="3429000"/>
            <a:ext cx="4143375" cy="103981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747181"/>
                </a:solidFill>
                <a:latin typeface="+mn-lt"/>
              </a:defRPr>
            </a:lvl1pPr>
            <a:lvl2pPr>
              <a:defRPr>
                <a:solidFill>
                  <a:srgbClr val="181232"/>
                </a:solidFill>
              </a:defRPr>
            </a:lvl2pPr>
            <a:lvl3pPr>
              <a:defRPr>
                <a:solidFill>
                  <a:srgbClr val="181232"/>
                </a:solidFill>
              </a:defRPr>
            </a:lvl3pPr>
            <a:lvl4pPr>
              <a:defRPr>
                <a:solidFill>
                  <a:srgbClr val="181232"/>
                </a:solidFill>
              </a:defRPr>
            </a:lvl4pPr>
            <a:lvl5pPr>
              <a:defRPr>
                <a:solidFill>
                  <a:srgbClr val="181232"/>
                </a:solidFill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</a:p>
          <a:p>
            <a:pPr lvl="0"/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adispiscing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</a:t>
            </a:r>
          </a:p>
        </p:txBody>
      </p:sp>
      <p:sp>
        <p:nvSpPr>
          <p:cNvPr id="2" name="Marcador de texto 19">
            <a:extLst>
              <a:ext uri="{FF2B5EF4-FFF2-40B4-BE49-F238E27FC236}">
                <a16:creationId xmlns:a16="http://schemas.microsoft.com/office/drawing/2014/main" id="{BA8EECEF-C213-16E6-43F2-CD08020924F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rgbClr val="181232"/>
                </a:solidFill>
                <a:latin typeface="+mn-lt"/>
              </a:defRPr>
            </a:lvl1pPr>
          </a:lstStyle>
          <a:p>
            <a:pPr lvl="0"/>
            <a:r>
              <a:rPr lang="es-ES"/>
              <a:t>| </a:t>
            </a:r>
            <a:r>
              <a:rPr lang="es-ES" err="1"/>
              <a:t>Tittle</a:t>
            </a:r>
            <a:r>
              <a:rPr lang="es-ES"/>
              <a:t> </a:t>
            </a:r>
            <a:r>
              <a:rPr lang="es-ES" err="1"/>
              <a:t>example</a:t>
            </a:r>
            <a:endParaRPr lang="es-ES"/>
          </a:p>
        </p:txBody>
      </p:sp>
      <p:sp>
        <p:nvSpPr>
          <p:cNvPr id="4" name="Marcador de texto 23">
            <a:extLst>
              <a:ext uri="{FF2B5EF4-FFF2-40B4-BE49-F238E27FC236}">
                <a16:creationId xmlns:a16="http://schemas.microsoft.com/office/drawing/2014/main" id="{7FA442C5-E4EC-689E-BB45-36BDC2FEF6E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6720" y="6326008"/>
            <a:ext cx="3457575" cy="198888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rgbClr val="18123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 sz="900">
                <a:latin typeface="+mn-lt"/>
              </a:defRPr>
            </a:lvl5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err="1"/>
              <a:t>Subjet</a:t>
            </a:r>
            <a:r>
              <a:rPr lang="es-ES"/>
              <a:t> | </a:t>
            </a:r>
            <a:r>
              <a:rPr lang="es-ES" err="1"/>
              <a:t>Department</a:t>
            </a:r>
            <a:r>
              <a:rPr lang="es-ES"/>
              <a:t> | </a:t>
            </a:r>
            <a:r>
              <a:rPr lang="es-ES" err="1"/>
              <a:t>Year</a:t>
            </a:r>
            <a:endParaRPr lang="es-ES"/>
          </a:p>
          <a:p>
            <a:pPr lvl="4"/>
            <a:endParaRPr lang="es-ES"/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6F762692-116F-26D3-A418-6FF6F81FA9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AC1C6435-AA42-52E4-A350-7090D7EE1F3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50975" y="2331619"/>
            <a:ext cx="2657648" cy="36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24439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s with Illustrations_5">
    <p:bg>
      <p:bgPr>
        <a:solidFill>
          <a:srgbClr val="FAC2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7552CB66-86F3-C391-CB06-BDE025F1C82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4164227"/>
            <a:ext cx="12191999" cy="2693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Marcador de posición de imagen 4">
            <a:extLst>
              <a:ext uri="{FF2B5EF4-FFF2-40B4-BE49-F238E27FC236}">
                <a16:creationId xmlns:a16="http://schemas.microsoft.com/office/drawing/2014/main" id="{983802A4-9408-5A79-70EE-E880E6EFA7E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779622" y="15239"/>
            <a:ext cx="5412377" cy="412981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Marcador de texto 23">
            <a:extLst>
              <a:ext uri="{FF2B5EF4-FFF2-40B4-BE49-F238E27FC236}">
                <a16:creationId xmlns:a16="http://schemas.microsoft.com/office/drawing/2014/main" id="{2D555E4B-877D-6BF7-4FF5-8307A9A002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6720" y="6326008"/>
            <a:ext cx="3457575" cy="198888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rgbClr val="181232"/>
                </a:solidFill>
                <a:latin typeface="Trebuchet MS" panose="020B0603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 sz="900"/>
            </a:lvl5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err="1"/>
              <a:t>Subjet</a:t>
            </a:r>
            <a:r>
              <a:rPr lang="es-ES"/>
              <a:t> | </a:t>
            </a:r>
            <a:r>
              <a:rPr lang="es-ES" err="1"/>
              <a:t>Department</a:t>
            </a:r>
            <a:r>
              <a:rPr lang="es-ES"/>
              <a:t> | </a:t>
            </a:r>
            <a:r>
              <a:rPr lang="es-ES" err="1"/>
              <a:t>Year</a:t>
            </a:r>
            <a:endParaRPr lang="es-ES"/>
          </a:p>
          <a:p>
            <a:pPr lvl="4"/>
            <a:endParaRPr lang="es-ES"/>
          </a:p>
        </p:txBody>
      </p:sp>
      <p:sp>
        <p:nvSpPr>
          <p:cNvPr id="7" name="Marcador de texto 15">
            <a:extLst>
              <a:ext uri="{FF2B5EF4-FFF2-40B4-BE49-F238E27FC236}">
                <a16:creationId xmlns:a16="http://schemas.microsoft.com/office/drawing/2014/main" id="{BA388F00-FCC8-421D-33A3-AC81918EDA2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50975" y="4791764"/>
            <a:ext cx="4268889" cy="130010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rgbClr val="74718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r>
              <a:rPr lang="es-ES"/>
              <a:t>.</a:t>
            </a:r>
          </a:p>
        </p:txBody>
      </p:sp>
      <p:sp>
        <p:nvSpPr>
          <p:cNvPr id="9" name="Marcador de texto 15">
            <a:extLst>
              <a:ext uri="{FF2B5EF4-FFF2-40B4-BE49-F238E27FC236}">
                <a16:creationId xmlns:a16="http://schemas.microsoft.com/office/drawing/2014/main" id="{898323AF-9700-0583-E67B-D60534B14AD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96000" y="4791764"/>
            <a:ext cx="4268889" cy="130010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rgbClr val="74718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r>
              <a:rPr lang="es-ES"/>
              <a:t>.</a:t>
            </a:r>
          </a:p>
        </p:txBody>
      </p:sp>
      <p:sp>
        <p:nvSpPr>
          <p:cNvPr id="10" name="Título 14">
            <a:extLst>
              <a:ext uri="{FF2B5EF4-FFF2-40B4-BE49-F238E27FC236}">
                <a16:creationId xmlns:a16="http://schemas.microsoft.com/office/drawing/2014/main" id="{E061DDB1-1922-2AD6-7E15-2740E1690E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0975" y="1057389"/>
            <a:ext cx="4645025" cy="3253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/>
              <a:t>Heading</a:t>
            </a:r>
            <a:r>
              <a:rPr lang="es-ES" dirty="0"/>
              <a:t> 2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19" name="Marcador de texto 15">
            <a:extLst>
              <a:ext uri="{FF2B5EF4-FFF2-40B4-BE49-F238E27FC236}">
                <a16:creationId xmlns:a16="http://schemas.microsoft.com/office/drawing/2014/main" id="{C5A6F426-D295-9A33-D51A-818FBC3AC81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450975" y="1404846"/>
            <a:ext cx="4268889" cy="183349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rgbClr val="181232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sollicitudin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. </a:t>
            </a:r>
            <a:r>
              <a:rPr lang="es-ES" dirty="0" err="1"/>
              <a:t>Aenean</a:t>
            </a:r>
            <a:r>
              <a:rPr lang="es-ES" dirty="0"/>
              <a:t>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nisi</a:t>
            </a:r>
            <a:r>
              <a:rPr lang="es-ES" dirty="0"/>
              <a:t>, </a:t>
            </a:r>
            <a:r>
              <a:rPr lang="es-ES" dirty="0" err="1"/>
              <a:t>dictum</a:t>
            </a:r>
            <a:r>
              <a:rPr lang="es-ES" dirty="0"/>
              <a:t> ac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tempus</a:t>
            </a:r>
            <a:r>
              <a:rPr lang="es-ES" dirty="0"/>
              <a:t> sed </a:t>
            </a:r>
            <a:r>
              <a:rPr lang="es-ES" dirty="0" err="1"/>
              <a:t>nibh</a:t>
            </a:r>
            <a:r>
              <a:rPr lang="es-ES" dirty="0"/>
              <a:t>.</a:t>
            </a:r>
          </a:p>
        </p:txBody>
      </p:sp>
      <p:sp>
        <p:nvSpPr>
          <p:cNvPr id="11" name="Marcador de texto 19">
            <a:extLst>
              <a:ext uri="{FF2B5EF4-FFF2-40B4-BE49-F238E27FC236}">
                <a16:creationId xmlns:a16="http://schemas.microsoft.com/office/drawing/2014/main" id="{F016CE30-5A0A-2ED5-D3E6-24C7A04F10B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rgbClr val="181232"/>
                </a:solidFill>
                <a:latin typeface="+mn-lt"/>
              </a:defRPr>
            </a:lvl1pPr>
          </a:lstStyle>
          <a:p>
            <a:pPr lvl="0"/>
            <a:r>
              <a:rPr lang="es-ES"/>
              <a:t>| </a:t>
            </a:r>
            <a:r>
              <a:rPr lang="es-ES" err="1"/>
              <a:t>Tittle</a:t>
            </a:r>
            <a:r>
              <a:rPr lang="es-ES"/>
              <a:t> </a:t>
            </a:r>
            <a:r>
              <a:rPr lang="es-ES" err="1"/>
              <a:t>example</a:t>
            </a:r>
            <a:endParaRPr lang="es-ES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B9152207-3EF3-FC43-3617-A6B002A8A4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  <p:sp>
        <p:nvSpPr>
          <p:cNvPr id="3" name="Marcador de contenido 15">
            <a:extLst>
              <a:ext uri="{FF2B5EF4-FFF2-40B4-BE49-F238E27FC236}">
                <a16:creationId xmlns:a16="http://schemas.microsoft.com/office/drawing/2014/main" id="{B09D07A8-C661-E8BE-D53F-11CA281772D8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1450975" y="4392161"/>
            <a:ext cx="4268889" cy="288572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181232"/>
                </a:solidFill>
              </a:defRPr>
            </a:lvl1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s-ES" dirty="0" err="1"/>
              <a:t>Heading</a:t>
            </a:r>
            <a:r>
              <a:rPr lang="es-ES" dirty="0"/>
              <a:t> 3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4" name="Marcador de contenido 15">
            <a:extLst>
              <a:ext uri="{FF2B5EF4-FFF2-40B4-BE49-F238E27FC236}">
                <a16:creationId xmlns:a16="http://schemas.microsoft.com/office/drawing/2014/main" id="{03876355-3F3F-BEEC-84ED-588D6B239396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095999" y="4386125"/>
            <a:ext cx="4268889" cy="288572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181232"/>
                </a:solidFill>
              </a:defRPr>
            </a:lvl1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s-ES" dirty="0" err="1"/>
              <a:t>Heading</a:t>
            </a:r>
            <a:r>
              <a:rPr lang="es-ES" dirty="0"/>
              <a:t> 3 </a:t>
            </a:r>
            <a:r>
              <a:rPr lang="es-ES" dirty="0" err="1"/>
              <a:t>example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572733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s with Illustrations_6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12568DE8-DF8A-BB29-AB31-22B09CD0A73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13952"/>
            <a:ext cx="12191999" cy="2693773"/>
          </a:xfrm>
          <a:prstGeom prst="rect">
            <a:avLst/>
          </a:prstGeom>
          <a:solidFill>
            <a:srgbClr val="181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Marcador de texto 15">
            <a:extLst>
              <a:ext uri="{FF2B5EF4-FFF2-40B4-BE49-F238E27FC236}">
                <a16:creationId xmlns:a16="http://schemas.microsoft.com/office/drawing/2014/main" id="{D5BB0420-D278-1948-53AF-90F59984523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50975" y="1115550"/>
            <a:ext cx="4268889" cy="130010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chemeClr val="bg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r>
              <a:rPr lang="es-ES"/>
              <a:t>.</a:t>
            </a:r>
          </a:p>
        </p:txBody>
      </p:sp>
      <p:sp>
        <p:nvSpPr>
          <p:cNvPr id="10" name="Marcador de texto 15">
            <a:extLst>
              <a:ext uri="{FF2B5EF4-FFF2-40B4-BE49-F238E27FC236}">
                <a16:creationId xmlns:a16="http://schemas.microsoft.com/office/drawing/2014/main" id="{CAB53C4D-0038-7AFB-4074-C74CB59FBC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96000" y="1115550"/>
            <a:ext cx="4268889" cy="130010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chemeClr val="bg1"/>
                </a:solidFill>
                <a:latin typeface="Trebuchet MS" panose="020B0703020202090204" pitchFamily="34" charset="0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r>
              <a:rPr lang="es-ES"/>
              <a:t>.</a:t>
            </a:r>
          </a:p>
        </p:txBody>
      </p:sp>
      <p:sp>
        <p:nvSpPr>
          <p:cNvPr id="13" name="Título 14">
            <a:extLst>
              <a:ext uri="{FF2B5EF4-FFF2-40B4-BE49-F238E27FC236}">
                <a16:creationId xmlns:a16="http://schemas.microsoft.com/office/drawing/2014/main" id="{7A7978E1-5748-2718-6D74-D895F4835A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31038" y="3905989"/>
            <a:ext cx="4645025" cy="3253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rgbClr val="181232"/>
                </a:solidFill>
                <a:latin typeface="+mj-lt"/>
              </a:defRPr>
            </a:lvl1pPr>
          </a:lstStyle>
          <a:p>
            <a:r>
              <a:rPr lang="es-ES" dirty="0" err="1"/>
              <a:t>Heading</a:t>
            </a:r>
            <a:r>
              <a:rPr lang="es-ES" dirty="0"/>
              <a:t> 2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14" name="Marcador de texto 15">
            <a:extLst>
              <a:ext uri="{FF2B5EF4-FFF2-40B4-BE49-F238E27FC236}">
                <a16:creationId xmlns:a16="http://schemas.microsoft.com/office/drawing/2014/main" id="{371F9E9D-7EAB-02CC-98DC-7946EFA8886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31038" y="4253446"/>
            <a:ext cx="4268889" cy="183349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rgbClr val="74718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r>
              <a:rPr lang="es-ES"/>
              <a:t>.</a:t>
            </a:r>
          </a:p>
        </p:txBody>
      </p:sp>
      <p:sp>
        <p:nvSpPr>
          <p:cNvPr id="2" name="Marcador de texto 19">
            <a:extLst>
              <a:ext uri="{FF2B5EF4-FFF2-40B4-BE49-F238E27FC236}">
                <a16:creationId xmlns:a16="http://schemas.microsoft.com/office/drawing/2014/main" id="{632C4724-CE91-4804-D2FE-3F7C75AE66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s-ES" dirty="0"/>
              <a:t>| </a:t>
            </a:r>
            <a:r>
              <a:rPr lang="es-ES" dirty="0" err="1"/>
              <a:t>Tittle</a:t>
            </a:r>
            <a:r>
              <a:rPr lang="es-ES" dirty="0"/>
              <a:t> </a:t>
            </a:r>
            <a:r>
              <a:rPr lang="es-ES" dirty="0" err="1"/>
              <a:t>example</a:t>
            </a:r>
            <a:endParaRPr lang="es-ES" dirty="0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9B3B136D-8CAD-B07F-637A-A014EAB4C79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5558E6D0-E3B0-F806-A756-A0347834807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2707725"/>
            <a:ext cx="5412377" cy="414898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contenido 15">
            <a:extLst>
              <a:ext uri="{FF2B5EF4-FFF2-40B4-BE49-F238E27FC236}">
                <a16:creationId xmlns:a16="http://schemas.microsoft.com/office/drawing/2014/main" id="{7398088D-59E7-9AA0-B238-80B96CA46A7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1450976" y="768316"/>
            <a:ext cx="4268889" cy="288572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s-ES" dirty="0" err="1"/>
              <a:t>Heading</a:t>
            </a:r>
            <a:r>
              <a:rPr lang="es-ES" dirty="0"/>
              <a:t> 3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11" name="Marcador de contenido 15">
            <a:extLst>
              <a:ext uri="{FF2B5EF4-FFF2-40B4-BE49-F238E27FC236}">
                <a16:creationId xmlns:a16="http://schemas.microsoft.com/office/drawing/2014/main" id="{31D487DF-3D00-1E79-7309-21BA3A3C51D3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096000" y="762280"/>
            <a:ext cx="4268889" cy="288572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s-ES" dirty="0" err="1"/>
              <a:t>Heading</a:t>
            </a:r>
            <a:r>
              <a:rPr lang="es-ES" dirty="0"/>
              <a:t> 3 </a:t>
            </a:r>
            <a:r>
              <a:rPr lang="es-ES" dirty="0" err="1"/>
              <a:t>example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8704222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s with Illustrations_7">
    <p:bg>
      <p:bgPr>
        <a:solidFill>
          <a:srgbClr val="181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posición de imagen 4">
            <a:extLst>
              <a:ext uri="{FF2B5EF4-FFF2-40B4-BE49-F238E27FC236}">
                <a16:creationId xmlns:a16="http://schemas.microsoft.com/office/drawing/2014/main" id="{73CAD14F-500E-368F-BD53-6D13FF7B2B5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6937" y="2707725"/>
            <a:ext cx="5412377" cy="41489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12568DE8-DF8A-BB29-AB31-22B09CD0A73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13952"/>
            <a:ext cx="12191999" cy="2693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+mn-lt"/>
            </a:endParaRP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D57F726E-70D8-23F6-694A-2112FB56F9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80" y="421215"/>
            <a:ext cx="1181099" cy="132972"/>
          </a:xfrm>
          <a:prstGeom prst="rect">
            <a:avLst/>
          </a:prstGeom>
        </p:spPr>
      </p:pic>
      <p:sp>
        <p:nvSpPr>
          <p:cNvPr id="6" name="Marcador de texto 15">
            <a:extLst>
              <a:ext uri="{FF2B5EF4-FFF2-40B4-BE49-F238E27FC236}">
                <a16:creationId xmlns:a16="http://schemas.microsoft.com/office/drawing/2014/main" id="{9B31BECB-3B35-FCAC-E22D-45DD2B083D3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50975" y="1115550"/>
            <a:ext cx="4268889" cy="130010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rgbClr val="74718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r>
              <a:rPr lang="es-ES"/>
              <a:t>.</a:t>
            </a:r>
          </a:p>
        </p:txBody>
      </p:sp>
      <p:sp>
        <p:nvSpPr>
          <p:cNvPr id="8" name="Marcador de texto 15">
            <a:extLst>
              <a:ext uri="{FF2B5EF4-FFF2-40B4-BE49-F238E27FC236}">
                <a16:creationId xmlns:a16="http://schemas.microsoft.com/office/drawing/2014/main" id="{E2F0DFB3-A5AC-4D73-8AAA-CBCE13FF113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96000" y="1115550"/>
            <a:ext cx="4268889" cy="130010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rgbClr val="74718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r>
              <a:rPr lang="es-ES"/>
              <a:t>.</a:t>
            </a:r>
          </a:p>
        </p:txBody>
      </p:sp>
      <p:sp>
        <p:nvSpPr>
          <p:cNvPr id="9" name="Título 14">
            <a:extLst>
              <a:ext uri="{FF2B5EF4-FFF2-40B4-BE49-F238E27FC236}">
                <a16:creationId xmlns:a16="http://schemas.microsoft.com/office/drawing/2014/main" id="{62157E18-F621-B88B-EF1A-1063F20A77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3905989"/>
            <a:ext cx="4645025" cy="3253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err="1"/>
              <a:t>Heading</a:t>
            </a:r>
            <a:r>
              <a:rPr lang="es-ES"/>
              <a:t> 2 </a:t>
            </a:r>
            <a:r>
              <a:rPr lang="es-ES" err="1"/>
              <a:t>example</a:t>
            </a:r>
            <a:endParaRPr lang="es-ES"/>
          </a:p>
        </p:txBody>
      </p:sp>
      <p:sp>
        <p:nvSpPr>
          <p:cNvPr id="10" name="Marcador de texto 15">
            <a:extLst>
              <a:ext uri="{FF2B5EF4-FFF2-40B4-BE49-F238E27FC236}">
                <a16:creationId xmlns:a16="http://schemas.microsoft.com/office/drawing/2014/main" id="{E9267F60-E7EF-C803-23AA-231CAD1EECE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96000" y="4253446"/>
            <a:ext cx="4268889" cy="183349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sollicitudin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. </a:t>
            </a:r>
            <a:r>
              <a:rPr lang="es-ES" dirty="0" err="1"/>
              <a:t>Aenean</a:t>
            </a:r>
            <a:r>
              <a:rPr lang="es-ES" dirty="0"/>
              <a:t>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nisi</a:t>
            </a:r>
            <a:r>
              <a:rPr lang="es-ES" dirty="0"/>
              <a:t>, </a:t>
            </a:r>
            <a:r>
              <a:rPr lang="es-ES" dirty="0" err="1"/>
              <a:t>dictum</a:t>
            </a:r>
            <a:r>
              <a:rPr lang="es-ES" dirty="0"/>
              <a:t> ac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tempus</a:t>
            </a:r>
            <a:r>
              <a:rPr lang="es-ES" dirty="0"/>
              <a:t> sed </a:t>
            </a:r>
            <a:r>
              <a:rPr lang="es-ES" dirty="0" err="1"/>
              <a:t>nibh</a:t>
            </a:r>
            <a:r>
              <a:rPr lang="es-ES" dirty="0"/>
              <a:t>.</a:t>
            </a:r>
          </a:p>
        </p:txBody>
      </p:sp>
      <p:sp>
        <p:nvSpPr>
          <p:cNvPr id="11" name="Marcador de texto 19">
            <a:extLst>
              <a:ext uri="{FF2B5EF4-FFF2-40B4-BE49-F238E27FC236}">
                <a16:creationId xmlns:a16="http://schemas.microsoft.com/office/drawing/2014/main" id="{8A2D030A-AD9A-307F-A77B-1014CCF707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rgbClr val="181232"/>
                </a:solidFill>
                <a:latin typeface="+mn-lt"/>
              </a:defRPr>
            </a:lvl1pPr>
          </a:lstStyle>
          <a:p>
            <a:pPr lvl="0"/>
            <a:r>
              <a:rPr lang="es-ES"/>
              <a:t>| </a:t>
            </a:r>
            <a:r>
              <a:rPr lang="es-ES" err="1"/>
              <a:t>Tittle</a:t>
            </a:r>
            <a:r>
              <a:rPr lang="es-ES"/>
              <a:t> </a:t>
            </a:r>
            <a:r>
              <a:rPr lang="es-ES" err="1"/>
              <a:t>example</a:t>
            </a:r>
            <a:endParaRPr lang="es-ES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B5A4B241-CEB8-F447-CC13-532E95CABA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  <p:sp>
        <p:nvSpPr>
          <p:cNvPr id="2" name="Marcador de contenido 15">
            <a:extLst>
              <a:ext uri="{FF2B5EF4-FFF2-40B4-BE49-F238E27FC236}">
                <a16:creationId xmlns:a16="http://schemas.microsoft.com/office/drawing/2014/main" id="{D3126ACB-7CC5-45C8-5455-7A3FC48B901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1450976" y="739227"/>
            <a:ext cx="4268889" cy="288572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D61C4E"/>
                </a:solidFill>
              </a:defRPr>
            </a:lvl1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s-ES" dirty="0" err="1"/>
              <a:t>Heading</a:t>
            </a:r>
            <a:r>
              <a:rPr lang="es-ES" dirty="0"/>
              <a:t> 3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3" name="Marcador de contenido 15">
            <a:extLst>
              <a:ext uri="{FF2B5EF4-FFF2-40B4-BE49-F238E27FC236}">
                <a16:creationId xmlns:a16="http://schemas.microsoft.com/office/drawing/2014/main" id="{65046D59-7FD7-B206-4BC8-7E97ED4DEE9F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096000" y="733191"/>
            <a:ext cx="4268889" cy="288572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D61C4E"/>
                </a:solidFill>
              </a:defRPr>
            </a:lvl1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s-ES" dirty="0" err="1"/>
              <a:t>Heading</a:t>
            </a:r>
            <a:r>
              <a:rPr lang="es-ES" dirty="0"/>
              <a:t> 3 </a:t>
            </a:r>
            <a:r>
              <a:rPr lang="es-ES" dirty="0" err="1"/>
              <a:t>example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3474128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s with Illustrations_8">
    <p:bg>
      <p:bgPr>
        <a:solidFill>
          <a:srgbClr val="D61C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posición de imagen 4">
            <a:extLst>
              <a:ext uri="{FF2B5EF4-FFF2-40B4-BE49-F238E27FC236}">
                <a16:creationId xmlns:a16="http://schemas.microsoft.com/office/drawing/2014/main" id="{73CAD14F-500E-368F-BD53-6D13FF7B2B5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2747110"/>
            <a:ext cx="5412377" cy="41489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12568DE8-DF8A-BB29-AB31-22B09CD0A73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13952"/>
            <a:ext cx="12191999" cy="2693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D57F726E-70D8-23F6-694A-2112FB56F9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80" y="421215"/>
            <a:ext cx="1181099" cy="132972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80715F59-EE64-7676-8BAE-38973F03D44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  <p:sp>
        <p:nvSpPr>
          <p:cNvPr id="24" name="Marcador de texto 15">
            <a:extLst>
              <a:ext uri="{FF2B5EF4-FFF2-40B4-BE49-F238E27FC236}">
                <a16:creationId xmlns:a16="http://schemas.microsoft.com/office/drawing/2014/main" id="{AAD0080D-929D-BCD8-E06D-1730D84E7E5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50975" y="1115550"/>
            <a:ext cx="4268889" cy="130010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rgbClr val="74718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r>
              <a:rPr lang="es-ES"/>
              <a:t>.</a:t>
            </a:r>
          </a:p>
        </p:txBody>
      </p:sp>
      <p:sp>
        <p:nvSpPr>
          <p:cNvPr id="27" name="Marcador de texto 15">
            <a:extLst>
              <a:ext uri="{FF2B5EF4-FFF2-40B4-BE49-F238E27FC236}">
                <a16:creationId xmlns:a16="http://schemas.microsoft.com/office/drawing/2014/main" id="{1B47E0D9-3123-FB80-47A1-D4E37269124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96000" y="1115550"/>
            <a:ext cx="4268889" cy="130010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rgbClr val="74718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r>
              <a:rPr lang="es-ES"/>
              <a:t>.</a:t>
            </a:r>
          </a:p>
        </p:txBody>
      </p:sp>
      <p:sp>
        <p:nvSpPr>
          <p:cNvPr id="28" name="Marcador de texto 19">
            <a:extLst>
              <a:ext uri="{FF2B5EF4-FFF2-40B4-BE49-F238E27FC236}">
                <a16:creationId xmlns:a16="http://schemas.microsoft.com/office/drawing/2014/main" id="{EB7614A9-EC4E-6D5D-A9CA-E0AF129BDD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rgbClr val="181232"/>
                </a:solidFill>
                <a:latin typeface="+mn-lt"/>
              </a:defRPr>
            </a:lvl1pPr>
          </a:lstStyle>
          <a:p>
            <a:pPr lvl="0"/>
            <a:r>
              <a:rPr lang="es-ES"/>
              <a:t>| </a:t>
            </a:r>
            <a:r>
              <a:rPr lang="es-ES" err="1"/>
              <a:t>Tittle</a:t>
            </a:r>
            <a:r>
              <a:rPr lang="es-ES"/>
              <a:t> </a:t>
            </a:r>
            <a:r>
              <a:rPr lang="es-ES" err="1"/>
              <a:t>example</a:t>
            </a:r>
            <a:endParaRPr lang="es-ES"/>
          </a:p>
        </p:txBody>
      </p:sp>
      <p:sp>
        <p:nvSpPr>
          <p:cNvPr id="29" name="Título 14">
            <a:extLst>
              <a:ext uri="{FF2B5EF4-FFF2-40B4-BE49-F238E27FC236}">
                <a16:creationId xmlns:a16="http://schemas.microsoft.com/office/drawing/2014/main" id="{35DBD12C-45CD-E1BA-FF36-531FB8DEAF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3905989"/>
            <a:ext cx="4645025" cy="3253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err="1"/>
              <a:t>Heading</a:t>
            </a:r>
            <a:r>
              <a:rPr lang="es-ES"/>
              <a:t> 2 </a:t>
            </a:r>
            <a:r>
              <a:rPr lang="es-ES" err="1"/>
              <a:t>example</a:t>
            </a:r>
            <a:endParaRPr lang="es-ES"/>
          </a:p>
        </p:txBody>
      </p:sp>
      <p:sp>
        <p:nvSpPr>
          <p:cNvPr id="30" name="Marcador de texto 15">
            <a:extLst>
              <a:ext uri="{FF2B5EF4-FFF2-40B4-BE49-F238E27FC236}">
                <a16:creationId xmlns:a16="http://schemas.microsoft.com/office/drawing/2014/main" id="{37B6DAB2-9523-5DE7-CE85-ED6E2F9427D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96000" y="4253446"/>
            <a:ext cx="4268889" cy="183349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sollicitudin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. </a:t>
            </a:r>
            <a:r>
              <a:rPr lang="es-ES" dirty="0" err="1"/>
              <a:t>Aenean</a:t>
            </a:r>
            <a:r>
              <a:rPr lang="es-ES" dirty="0"/>
              <a:t>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nisi</a:t>
            </a:r>
            <a:r>
              <a:rPr lang="es-ES" dirty="0"/>
              <a:t>, </a:t>
            </a:r>
            <a:r>
              <a:rPr lang="es-ES" dirty="0" err="1"/>
              <a:t>dictum</a:t>
            </a:r>
            <a:r>
              <a:rPr lang="es-ES" dirty="0"/>
              <a:t> ac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tempus</a:t>
            </a:r>
            <a:r>
              <a:rPr lang="es-ES" dirty="0"/>
              <a:t> sed </a:t>
            </a:r>
            <a:r>
              <a:rPr lang="es-ES" dirty="0" err="1"/>
              <a:t>nibh</a:t>
            </a:r>
            <a:r>
              <a:rPr lang="es-ES" dirty="0"/>
              <a:t>.</a:t>
            </a:r>
          </a:p>
        </p:txBody>
      </p:sp>
      <p:sp>
        <p:nvSpPr>
          <p:cNvPr id="31" name="Marcador de contenido 15">
            <a:extLst>
              <a:ext uri="{FF2B5EF4-FFF2-40B4-BE49-F238E27FC236}">
                <a16:creationId xmlns:a16="http://schemas.microsoft.com/office/drawing/2014/main" id="{84A365EA-6A5F-07D6-B1DA-F4173FC6F3FB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1450976" y="739227"/>
            <a:ext cx="4268889" cy="288572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D61C4E"/>
                </a:solidFill>
              </a:defRPr>
            </a:lvl1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s-ES" dirty="0" err="1"/>
              <a:t>Heading</a:t>
            </a:r>
            <a:r>
              <a:rPr lang="es-ES" dirty="0"/>
              <a:t> 3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32" name="Marcador de contenido 15">
            <a:extLst>
              <a:ext uri="{FF2B5EF4-FFF2-40B4-BE49-F238E27FC236}">
                <a16:creationId xmlns:a16="http://schemas.microsoft.com/office/drawing/2014/main" id="{097246AB-63CB-EE3F-2C25-3A48DABCBAE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096000" y="733191"/>
            <a:ext cx="4268889" cy="288572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D61C4E"/>
                </a:solidFill>
              </a:defRPr>
            </a:lvl1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s-ES" dirty="0" err="1"/>
              <a:t>Heading</a:t>
            </a:r>
            <a:r>
              <a:rPr lang="es-ES" dirty="0"/>
              <a:t> 3 </a:t>
            </a:r>
            <a:r>
              <a:rPr lang="es-ES" dirty="0" err="1"/>
              <a:t>example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291682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s with Illustrations_9">
    <p:bg>
      <p:bgPr>
        <a:solidFill>
          <a:srgbClr val="F77E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posición de imagen 4">
            <a:extLst>
              <a:ext uri="{FF2B5EF4-FFF2-40B4-BE49-F238E27FC236}">
                <a16:creationId xmlns:a16="http://schemas.microsoft.com/office/drawing/2014/main" id="{73CAD14F-500E-368F-BD53-6D13FF7B2B5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2707725"/>
            <a:ext cx="5412377" cy="41489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12568DE8-DF8A-BB29-AB31-22B09CD0A73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13952"/>
            <a:ext cx="12191999" cy="2693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D57F726E-70D8-23F6-694A-2112FB56F9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80" y="421215"/>
            <a:ext cx="1181099" cy="132972"/>
          </a:xfrm>
          <a:prstGeom prst="rect">
            <a:avLst/>
          </a:prstGeom>
        </p:spPr>
      </p:pic>
      <p:sp>
        <p:nvSpPr>
          <p:cNvPr id="10" name="Marcador de texto 15">
            <a:extLst>
              <a:ext uri="{FF2B5EF4-FFF2-40B4-BE49-F238E27FC236}">
                <a16:creationId xmlns:a16="http://schemas.microsoft.com/office/drawing/2014/main" id="{2AE5AAD1-28D3-FBA3-C838-218283FC41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50975" y="1115550"/>
            <a:ext cx="4268889" cy="130010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rgbClr val="74718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sollicitudin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. </a:t>
            </a:r>
            <a:r>
              <a:rPr lang="es-ES" dirty="0" err="1"/>
              <a:t>Aenean</a:t>
            </a:r>
            <a:r>
              <a:rPr lang="es-ES" dirty="0"/>
              <a:t>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nisi</a:t>
            </a:r>
            <a:r>
              <a:rPr lang="es-ES" dirty="0"/>
              <a:t>, </a:t>
            </a:r>
            <a:r>
              <a:rPr lang="es-ES" dirty="0" err="1"/>
              <a:t>dictum</a:t>
            </a:r>
            <a:r>
              <a:rPr lang="es-ES" dirty="0"/>
              <a:t> ac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tempus</a:t>
            </a:r>
            <a:r>
              <a:rPr lang="es-ES" dirty="0"/>
              <a:t> sed </a:t>
            </a:r>
            <a:r>
              <a:rPr lang="es-ES" dirty="0" err="1"/>
              <a:t>nibh</a:t>
            </a:r>
            <a:r>
              <a:rPr lang="es-ES" dirty="0"/>
              <a:t>.</a:t>
            </a:r>
          </a:p>
        </p:txBody>
      </p:sp>
      <p:sp>
        <p:nvSpPr>
          <p:cNvPr id="15" name="Marcador de texto 15">
            <a:extLst>
              <a:ext uri="{FF2B5EF4-FFF2-40B4-BE49-F238E27FC236}">
                <a16:creationId xmlns:a16="http://schemas.microsoft.com/office/drawing/2014/main" id="{ADE4BEF2-EC99-EC54-C286-AB3175AE0A0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96000" y="1115550"/>
            <a:ext cx="4268889" cy="130010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rgbClr val="74718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r>
              <a:rPr lang="es-ES"/>
              <a:t>.</a:t>
            </a:r>
          </a:p>
        </p:txBody>
      </p:sp>
      <p:sp>
        <p:nvSpPr>
          <p:cNvPr id="4" name="Marcador de texto 19">
            <a:extLst>
              <a:ext uri="{FF2B5EF4-FFF2-40B4-BE49-F238E27FC236}">
                <a16:creationId xmlns:a16="http://schemas.microsoft.com/office/drawing/2014/main" id="{CE9FE3DF-9EB0-BC37-4698-8C50E45DED0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rgbClr val="181232"/>
                </a:solidFill>
                <a:latin typeface="+mn-lt"/>
              </a:defRPr>
            </a:lvl1pPr>
          </a:lstStyle>
          <a:p>
            <a:pPr lvl="0"/>
            <a:r>
              <a:rPr lang="es-ES" dirty="0"/>
              <a:t>| </a:t>
            </a:r>
            <a:r>
              <a:rPr lang="es-ES" dirty="0" err="1"/>
              <a:t>Tittle</a:t>
            </a:r>
            <a:r>
              <a:rPr lang="es-ES" dirty="0"/>
              <a:t> </a:t>
            </a:r>
            <a:r>
              <a:rPr lang="es-ES" dirty="0" err="1"/>
              <a:t>example</a:t>
            </a:r>
            <a:endParaRPr lang="es-ES" dirty="0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4C687AD7-5E74-3F59-C6B4-249FD6F68C1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  <p:sp>
        <p:nvSpPr>
          <p:cNvPr id="2" name="Título 14">
            <a:extLst>
              <a:ext uri="{FF2B5EF4-FFF2-40B4-BE49-F238E27FC236}">
                <a16:creationId xmlns:a16="http://schemas.microsoft.com/office/drawing/2014/main" id="{A09E55CC-2058-3B82-074E-C557960093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3905989"/>
            <a:ext cx="4645025" cy="3253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err="1"/>
              <a:t>Heading</a:t>
            </a:r>
            <a:r>
              <a:rPr lang="es-ES"/>
              <a:t> 2 </a:t>
            </a:r>
            <a:r>
              <a:rPr lang="es-ES" err="1"/>
              <a:t>example</a:t>
            </a:r>
            <a:endParaRPr lang="es-ES"/>
          </a:p>
        </p:txBody>
      </p:sp>
      <p:sp>
        <p:nvSpPr>
          <p:cNvPr id="3" name="Marcador de texto 15">
            <a:extLst>
              <a:ext uri="{FF2B5EF4-FFF2-40B4-BE49-F238E27FC236}">
                <a16:creationId xmlns:a16="http://schemas.microsoft.com/office/drawing/2014/main" id="{648FC0B0-77FC-B501-9480-734B37356AE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96000" y="4253446"/>
            <a:ext cx="4268889" cy="183349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sollicitudin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. </a:t>
            </a:r>
            <a:r>
              <a:rPr lang="es-ES" dirty="0" err="1"/>
              <a:t>Aenean</a:t>
            </a:r>
            <a:r>
              <a:rPr lang="es-ES" dirty="0"/>
              <a:t>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nisi</a:t>
            </a:r>
            <a:r>
              <a:rPr lang="es-ES" dirty="0"/>
              <a:t>, </a:t>
            </a:r>
            <a:r>
              <a:rPr lang="es-ES" dirty="0" err="1"/>
              <a:t>dictum</a:t>
            </a:r>
            <a:r>
              <a:rPr lang="es-ES" dirty="0"/>
              <a:t> ac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tempus</a:t>
            </a:r>
            <a:r>
              <a:rPr lang="es-ES" dirty="0"/>
              <a:t> sed </a:t>
            </a:r>
            <a:r>
              <a:rPr lang="es-ES" dirty="0" err="1"/>
              <a:t>nibh</a:t>
            </a:r>
            <a:r>
              <a:rPr lang="es-ES" dirty="0"/>
              <a:t>.</a:t>
            </a:r>
          </a:p>
        </p:txBody>
      </p:sp>
      <p:sp>
        <p:nvSpPr>
          <p:cNvPr id="12" name="Marcador de contenido 15">
            <a:extLst>
              <a:ext uri="{FF2B5EF4-FFF2-40B4-BE49-F238E27FC236}">
                <a16:creationId xmlns:a16="http://schemas.microsoft.com/office/drawing/2014/main" id="{78173BDA-4FCB-9B63-C0B7-C904E608C3F7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1450976" y="739227"/>
            <a:ext cx="4268889" cy="288572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77E21"/>
                </a:solidFill>
              </a:defRPr>
            </a:lvl1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s-ES" dirty="0" err="1"/>
              <a:t>Heading</a:t>
            </a:r>
            <a:r>
              <a:rPr lang="es-ES" dirty="0"/>
              <a:t> 3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19" name="Marcador de contenido 15">
            <a:extLst>
              <a:ext uri="{FF2B5EF4-FFF2-40B4-BE49-F238E27FC236}">
                <a16:creationId xmlns:a16="http://schemas.microsoft.com/office/drawing/2014/main" id="{422C8087-83C1-D469-1EFD-27BC821E9373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096000" y="733191"/>
            <a:ext cx="4268889" cy="288572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77E21"/>
                </a:solidFill>
              </a:defRPr>
            </a:lvl1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s-ES" dirty="0" err="1"/>
              <a:t>Heading</a:t>
            </a:r>
            <a:r>
              <a:rPr lang="es-ES" dirty="0"/>
              <a:t> 3 </a:t>
            </a:r>
            <a:r>
              <a:rPr lang="es-ES" dirty="0" err="1"/>
              <a:t>example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325905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s with Illustrations_10">
    <p:bg>
      <p:bgPr>
        <a:solidFill>
          <a:srgbClr val="FAC2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posición de imagen 4">
            <a:extLst>
              <a:ext uri="{FF2B5EF4-FFF2-40B4-BE49-F238E27FC236}">
                <a16:creationId xmlns:a16="http://schemas.microsoft.com/office/drawing/2014/main" id="{73CAD14F-500E-368F-BD53-6D13FF7B2B5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2707725"/>
            <a:ext cx="5412377" cy="41489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12568DE8-DF8A-BB29-AB31-22B09CD0A73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13952"/>
            <a:ext cx="12191999" cy="2693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D57F726E-70D8-23F6-694A-2112FB56F9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80" y="421215"/>
            <a:ext cx="1181099" cy="132972"/>
          </a:xfrm>
          <a:prstGeom prst="rect">
            <a:avLst/>
          </a:prstGeom>
        </p:spPr>
      </p:pic>
      <p:sp>
        <p:nvSpPr>
          <p:cNvPr id="6" name="Marcador de texto 15">
            <a:extLst>
              <a:ext uri="{FF2B5EF4-FFF2-40B4-BE49-F238E27FC236}">
                <a16:creationId xmlns:a16="http://schemas.microsoft.com/office/drawing/2014/main" id="{92C7A326-65C3-AC07-C527-A96375D2BD6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50975" y="1115550"/>
            <a:ext cx="4268889" cy="130010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rgbClr val="74718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r>
              <a:rPr lang="es-ES"/>
              <a:t>.</a:t>
            </a:r>
          </a:p>
        </p:txBody>
      </p:sp>
      <p:sp>
        <p:nvSpPr>
          <p:cNvPr id="8" name="Marcador de texto 15">
            <a:extLst>
              <a:ext uri="{FF2B5EF4-FFF2-40B4-BE49-F238E27FC236}">
                <a16:creationId xmlns:a16="http://schemas.microsoft.com/office/drawing/2014/main" id="{038A8A47-ED07-64C9-6B9E-EBE9AF3E27F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96000" y="1115550"/>
            <a:ext cx="4268889" cy="130010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rgbClr val="74718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r>
              <a:rPr lang="es-ES"/>
              <a:t>.</a:t>
            </a:r>
          </a:p>
        </p:txBody>
      </p:sp>
      <p:sp>
        <p:nvSpPr>
          <p:cNvPr id="9" name="Título 14">
            <a:extLst>
              <a:ext uri="{FF2B5EF4-FFF2-40B4-BE49-F238E27FC236}">
                <a16:creationId xmlns:a16="http://schemas.microsoft.com/office/drawing/2014/main" id="{955DCFBC-D076-1098-E20B-2CD3B82391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3905989"/>
            <a:ext cx="4645025" cy="3253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/>
              <a:t>Heading</a:t>
            </a:r>
            <a:r>
              <a:rPr lang="es-ES" dirty="0"/>
              <a:t> 2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10" name="Marcador de texto 15">
            <a:extLst>
              <a:ext uri="{FF2B5EF4-FFF2-40B4-BE49-F238E27FC236}">
                <a16:creationId xmlns:a16="http://schemas.microsoft.com/office/drawing/2014/main" id="{C90B8BBB-1626-27A8-3E65-9758D400092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96000" y="4253446"/>
            <a:ext cx="4268889" cy="183349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rgbClr val="181232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r>
              <a:rPr lang="es-ES"/>
              <a:t>.</a:t>
            </a:r>
          </a:p>
        </p:txBody>
      </p:sp>
      <p:sp>
        <p:nvSpPr>
          <p:cNvPr id="11" name="Marcador de texto 19">
            <a:extLst>
              <a:ext uri="{FF2B5EF4-FFF2-40B4-BE49-F238E27FC236}">
                <a16:creationId xmlns:a16="http://schemas.microsoft.com/office/drawing/2014/main" id="{0FECCC3A-42A9-5EB7-3B62-A59788D56BC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rgbClr val="181232"/>
                </a:solidFill>
                <a:latin typeface="+mn-lt"/>
              </a:defRPr>
            </a:lvl1pPr>
          </a:lstStyle>
          <a:p>
            <a:pPr lvl="0"/>
            <a:r>
              <a:rPr lang="es-ES" dirty="0"/>
              <a:t>| </a:t>
            </a:r>
            <a:r>
              <a:rPr lang="es-ES" dirty="0" err="1"/>
              <a:t>Tittle</a:t>
            </a:r>
            <a:r>
              <a:rPr lang="es-ES" dirty="0"/>
              <a:t> </a:t>
            </a:r>
            <a:r>
              <a:rPr lang="es-ES" dirty="0" err="1"/>
              <a:t>example</a:t>
            </a:r>
            <a:endParaRPr lang="es-ES" dirty="0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551FD10A-F2A7-824F-579E-76886210A5D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  <p:sp>
        <p:nvSpPr>
          <p:cNvPr id="2" name="Marcador de contenido 15">
            <a:extLst>
              <a:ext uri="{FF2B5EF4-FFF2-40B4-BE49-F238E27FC236}">
                <a16:creationId xmlns:a16="http://schemas.microsoft.com/office/drawing/2014/main" id="{6EABC03A-EC48-0D67-DB57-938266FC7799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1450976" y="739227"/>
            <a:ext cx="4268889" cy="288572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181232"/>
                </a:solidFill>
              </a:defRPr>
            </a:lvl1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s-ES" dirty="0" err="1"/>
              <a:t>Heading</a:t>
            </a:r>
            <a:r>
              <a:rPr lang="es-ES" dirty="0"/>
              <a:t> 3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3" name="Marcador de contenido 15">
            <a:extLst>
              <a:ext uri="{FF2B5EF4-FFF2-40B4-BE49-F238E27FC236}">
                <a16:creationId xmlns:a16="http://schemas.microsoft.com/office/drawing/2014/main" id="{6D78266F-695D-39AB-F08D-0AAB7A82E131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096000" y="733191"/>
            <a:ext cx="4268889" cy="288572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181232"/>
                </a:solidFill>
              </a:defRPr>
            </a:lvl1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s-ES" dirty="0" err="1"/>
              <a:t>Heading</a:t>
            </a:r>
            <a:r>
              <a:rPr lang="es-ES" dirty="0"/>
              <a:t> 3 </a:t>
            </a:r>
            <a:r>
              <a:rPr lang="es-ES" dirty="0" err="1"/>
              <a:t>example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3729245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king poi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A3CE3327-1506-3E05-B7AF-5E6B5A1FE7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80" y="421215"/>
            <a:ext cx="1181099" cy="132972"/>
          </a:xfrm>
          <a:prstGeom prst="rect">
            <a:avLst/>
          </a:prstGeom>
        </p:spPr>
      </p:pic>
      <p:sp>
        <p:nvSpPr>
          <p:cNvPr id="5" name="Marcador de texto 23">
            <a:extLst>
              <a:ext uri="{FF2B5EF4-FFF2-40B4-BE49-F238E27FC236}">
                <a16:creationId xmlns:a16="http://schemas.microsoft.com/office/drawing/2014/main" id="{CD1F10B6-52B2-5D76-C9CF-F6C828359C3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6720" y="6326008"/>
            <a:ext cx="3457575" cy="198888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rgbClr val="18123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 sz="900">
                <a:latin typeface="+mn-lt"/>
              </a:defRPr>
            </a:lvl5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err="1"/>
              <a:t>Subjet</a:t>
            </a:r>
            <a:r>
              <a:rPr lang="es-ES"/>
              <a:t> | </a:t>
            </a:r>
            <a:r>
              <a:rPr lang="es-ES" err="1"/>
              <a:t>Department</a:t>
            </a:r>
            <a:r>
              <a:rPr lang="es-ES"/>
              <a:t> | </a:t>
            </a:r>
            <a:r>
              <a:rPr lang="es-ES" err="1"/>
              <a:t>Year</a:t>
            </a:r>
            <a:endParaRPr lang="es-ES"/>
          </a:p>
          <a:p>
            <a:pPr lvl="4"/>
            <a:endParaRPr lang="es-ES"/>
          </a:p>
        </p:txBody>
      </p:sp>
      <p:sp>
        <p:nvSpPr>
          <p:cNvPr id="6" name="Título 14">
            <a:extLst>
              <a:ext uri="{FF2B5EF4-FFF2-40B4-BE49-F238E27FC236}">
                <a16:creationId xmlns:a16="http://schemas.microsoft.com/office/drawing/2014/main" id="{CCFD8376-B288-F2FD-F1C1-B4D268298C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06110" y="900964"/>
            <a:ext cx="6591149" cy="3253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b="1">
                <a:solidFill>
                  <a:srgbClr val="181232"/>
                </a:solidFill>
                <a:latin typeface="+mn-lt"/>
              </a:defRPr>
            </a:lvl1pPr>
          </a:lstStyle>
          <a:p>
            <a:r>
              <a:rPr lang="es-ES" dirty="0" err="1"/>
              <a:t>Heading</a:t>
            </a:r>
            <a:r>
              <a:rPr lang="es-ES" dirty="0"/>
              <a:t> 3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7" name="Marcador de texto 15">
            <a:extLst>
              <a:ext uri="{FF2B5EF4-FFF2-40B4-BE49-F238E27FC236}">
                <a16:creationId xmlns:a16="http://schemas.microsoft.com/office/drawing/2014/main" id="{909064C4-DC3F-435B-B0FD-2E62DD86E66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06110" y="1299220"/>
            <a:ext cx="6591150" cy="183349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rgbClr val="74718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endParaRPr lang="es-ES"/>
          </a:p>
        </p:txBody>
      </p:sp>
      <p:sp>
        <p:nvSpPr>
          <p:cNvPr id="8" name="Marcador de texto 15">
            <a:extLst>
              <a:ext uri="{FF2B5EF4-FFF2-40B4-BE49-F238E27FC236}">
                <a16:creationId xmlns:a16="http://schemas.microsoft.com/office/drawing/2014/main" id="{3E95FFE2-2650-098B-8ABB-75C83E48012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306110" y="3609791"/>
            <a:ext cx="6591150" cy="103541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rgbClr val="74718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r>
              <a:rPr lang="es-ES"/>
              <a:t>. </a:t>
            </a:r>
          </a:p>
        </p:txBody>
      </p:sp>
      <p:sp>
        <p:nvSpPr>
          <p:cNvPr id="3" name="Marcador de texto 19">
            <a:extLst>
              <a:ext uri="{FF2B5EF4-FFF2-40B4-BE49-F238E27FC236}">
                <a16:creationId xmlns:a16="http://schemas.microsoft.com/office/drawing/2014/main" id="{555D9B6E-632C-D835-DB19-16965C387DE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rgbClr val="181232"/>
                </a:solidFill>
                <a:latin typeface="+mn-lt"/>
              </a:defRPr>
            </a:lvl1pPr>
          </a:lstStyle>
          <a:p>
            <a:pPr lvl="0"/>
            <a:r>
              <a:rPr lang="es-ES" dirty="0"/>
              <a:t>| </a:t>
            </a:r>
            <a:r>
              <a:rPr lang="es-ES" dirty="0" err="1"/>
              <a:t>Tittle</a:t>
            </a:r>
            <a:r>
              <a:rPr lang="es-ES" dirty="0"/>
              <a:t> </a:t>
            </a:r>
            <a:r>
              <a:rPr lang="es-ES" dirty="0" err="1"/>
              <a:t>example</a:t>
            </a:r>
            <a:endParaRPr lang="es-ES" dirty="0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C298AD17-964F-9F57-BE09-9A9DC2BBE7B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  <p:sp>
        <p:nvSpPr>
          <p:cNvPr id="4" name="Marcador de contenido 15">
            <a:extLst>
              <a:ext uri="{FF2B5EF4-FFF2-40B4-BE49-F238E27FC236}">
                <a16:creationId xmlns:a16="http://schemas.microsoft.com/office/drawing/2014/main" id="{2E22C436-6F3D-BA4A-7DA8-170FD337DFCA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306110" y="3222584"/>
            <a:ext cx="6591149" cy="288572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181232"/>
                </a:solidFill>
              </a:defRPr>
            </a:lvl1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s-ES" dirty="0" err="1"/>
              <a:t>Heading</a:t>
            </a:r>
            <a:r>
              <a:rPr lang="es-ES" dirty="0"/>
              <a:t> 3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10" name="Marcador de texto 15">
            <a:extLst>
              <a:ext uri="{FF2B5EF4-FFF2-40B4-BE49-F238E27FC236}">
                <a16:creationId xmlns:a16="http://schemas.microsoft.com/office/drawing/2014/main" id="{AD0179B5-004E-C721-2240-63464303BF9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05508" y="5122282"/>
            <a:ext cx="6591150" cy="103541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rgbClr val="74718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r>
              <a:rPr lang="es-ES"/>
              <a:t>. </a:t>
            </a:r>
          </a:p>
        </p:txBody>
      </p:sp>
      <p:sp>
        <p:nvSpPr>
          <p:cNvPr id="11" name="Marcador de contenido 15">
            <a:extLst>
              <a:ext uri="{FF2B5EF4-FFF2-40B4-BE49-F238E27FC236}">
                <a16:creationId xmlns:a16="http://schemas.microsoft.com/office/drawing/2014/main" id="{2F45D935-9C1B-1AD8-F8C7-AD5264ACEDDE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4305508" y="4735075"/>
            <a:ext cx="6591149" cy="288572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181232"/>
                </a:solidFill>
              </a:defRPr>
            </a:lvl1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s-ES" dirty="0" err="1"/>
              <a:t>Heading</a:t>
            </a:r>
            <a:r>
              <a:rPr lang="es-ES" dirty="0"/>
              <a:t> 3 </a:t>
            </a:r>
            <a:r>
              <a:rPr lang="es-ES" dirty="0" err="1"/>
              <a:t>example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89823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king point with illu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posición de imagen 4">
            <a:extLst>
              <a:ext uri="{FF2B5EF4-FFF2-40B4-BE49-F238E27FC236}">
                <a16:creationId xmlns:a16="http://schemas.microsoft.com/office/drawing/2014/main" id="{9BB85D4B-B178-12EB-97CA-39721261FE1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0" y="1"/>
            <a:ext cx="3324225" cy="68567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ES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A3CE3327-1506-3E05-B7AF-5E6B5A1FE7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80" y="421215"/>
            <a:ext cx="1181099" cy="132972"/>
          </a:xfrm>
          <a:prstGeom prst="rect">
            <a:avLst/>
          </a:prstGeom>
        </p:spPr>
      </p:pic>
      <p:sp>
        <p:nvSpPr>
          <p:cNvPr id="5" name="Marcador de texto 23">
            <a:extLst>
              <a:ext uri="{FF2B5EF4-FFF2-40B4-BE49-F238E27FC236}">
                <a16:creationId xmlns:a16="http://schemas.microsoft.com/office/drawing/2014/main" id="{D103427B-FE11-BE4F-383C-B509DB8285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6720" y="6326008"/>
            <a:ext cx="3457575" cy="198888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rgbClr val="18123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 sz="900">
                <a:latin typeface="+mn-lt"/>
              </a:defRPr>
            </a:lvl5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err="1"/>
              <a:t>Subjet</a:t>
            </a:r>
            <a:r>
              <a:rPr lang="es-ES"/>
              <a:t> | </a:t>
            </a:r>
            <a:r>
              <a:rPr lang="es-ES" err="1"/>
              <a:t>Department</a:t>
            </a:r>
            <a:r>
              <a:rPr lang="es-ES"/>
              <a:t> | </a:t>
            </a:r>
            <a:r>
              <a:rPr lang="es-ES" err="1"/>
              <a:t>Year</a:t>
            </a:r>
            <a:endParaRPr lang="es-ES"/>
          </a:p>
          <a:p>
            <a:pPr lvl="4"/>
            <a:endParaRPr lang="es-ES"/>
          </a:p>
        </p:txBody>
      </p:sp>
      <p:sp>
        <p:nvSpPr>
          <p:cNvPr id="3" name="Marcador de texto 19">
            <a:extLst>
              <a:ext uri="{FF2B5EF4-FFF2-40B4-BE49-F238E27FC236}">
                <a16:creationId xmlns:a16="http://schemas.microsoft.com/office/drawing/2014/main" id="{5EF373E2-1BBA-CB36-3DBD-C1CFEB32A36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rgbClr val="181232"/>
                </a:solidFill>
                <a:latin typeface="+mn-lt"/>
              </a:defRPr>
            </a:lvl1pPr>
          </a:lstStyle>
          <a:p>
            <a:pPr lvl="0"/>
            <a:r>
              <a:rPr lang="es-ES" dirty="0"/>
              <a:t>| </a:t>
            </a:r>
            <a:r>
              <a:rPr lang="es-ES" dirty="0" err="1"/>
              <a:t>Tittle</a:t>
            </a:r>
            <a:r>
              <a:rPr lang="es-ES" dirty="0"/>
              <a:t> </a:t>
            </a:r>
            <a:r>
              <a:rPr lang="es-ES" dirty="0" err="1"/>
              <a:t>example</a:t>
            </a:r>
            <a:endParaRPr lang="es-ES" dirty="0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86D02BD0-4683-016D-51D6-F2E29315811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  <p:sp>
        <p:nvSpPr>
          <p:cNvPr id="2" name="Título 14">
            <a:extLst>
              <a:ext uri="{FF2B5EF4-FFF2-40B4-BE49-F238E27FC236}">
                <a16:creationId xmlns:a16="http://schemas.microsoft.com/office/drawing/2014/main" id="{35CD1BA4-7D61-DCA8-AAA7-C9254BB28F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06110" y="900964"/>
            <a:ext cx="6591149" cy="3253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b="1">
                <a:solidFill>
                  <a:srgbClr val="181232"/>
                </a:solidFill>
                <a:latin typeface="+mn-lt"/>
              </a:defRPr>
            </a:lvl1pPr>
          </a:lstStyle>
          <a:p>
            <a:r>
              <a:rPr lang="es-ES" dirty="0" err="1"/>
              <a:t>Heading</a:t>
            </a:r>
            <a:r>
              <a:rPr lang="es-ES" dirty="0"/>
              <a:t> 3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4" name="Marcador de texto 15">
            <a:extLst>
              <a:ext uri="{FF2B5EF4-FFF2-40B4-BE49-F238E27FC236}">
                <a16:creationId xmlns:a16="http://schemas.microsoft.com/office/drawing/2014/main" id="{F746CC35-A2F5-E027-0A61-FE61C55AF98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06110" y="1299220"/>
            <a:ext cx="6591150" cy="183349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rgbClr val="74718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endParaRPr lang="es-ES"/>
          </a:p>
        </p:txBody>
      </p:sp>
      <p:sp>
        <p:nvSpPr>
          <p:cNvPr id="10" name="Marcador de texto 15">
            <a:extLst>
              <a:ext uri="{FF2B5EF4-FFF2-40B4-BE49-F238E27FC236}">
                <a16:creationId xmlns:a16="http://schemas.microsoft.com/office/drawing/2014/main" id="{066D4AC1-335B-AEDA-7B03-6E6BCB6C97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306110" y="3609791"/>
            <a:ext cx="6591150" cy="103541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rgbClr val="74718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r>
              <a:rPr lang="es-ES"/>
              <a:t>. </a:t>
            </a:r>
          </a:p>
        </p:txBody>
      </p:sp>
      <p:sp>
        <p:nvSpPr>
          <p:cNvPr id="11" name="Marcador de contenido 15">
            <a:extLst>
              <a:ext uri="{FF2B5EF4-FFF2-40B4-BE49-F238E27FC236}">
                <a16:creationId xmlns:a16="http://schemas.microsoft.com/office/drawing/2014/main" id="{C9DAB4B5-7476-C9BD-FB88-195E20A3162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306110" y="3222584"/>
            <a:ext cx="6591149" cy="288572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181232"/>
                </a:solidFill>
              </a:defRPr>
            </a:lvl1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s-ES" dirty="0" err="1"/>
              <a:t>Heading</a:t>
            </a:r>
            <a:r>
              <a:rPr lang="es-ES" dirty="0"/>
              <a:t> 3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13" name="Marcador de texto 15">
            <a:extLst>
              <a:ext uri="{FF2B5EF4-FFF2-40B4-BE49-F238E27FC236}">
                <a16:creationId xmlns:a16="http://schemas.microsoft.com/office/drawing/2014/main" id="{C2453F6A-3379-9561-B3FC-3E0B4E1199B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05508" y="5122282"/>
            <a:ext cx="6591150" cy="103541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rgbClr val="74718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r>
              <a:rPr lang="es-ES"/>
              <a:t>. </a:t>
            </a:r>
          </a:p>
        </p:txBody>
      </p:sp>
      <p:sp>
        <p:nvSpPr>
          <p:cNvPr id="14" name="Marcador de contenido 15">
            <a:extLst>
              <a:ext uri="{FF2B5EF4-FFF2-40B4-BE49-F238E27FC236}">
                <a16:creationId xmlns:a16="http://schemas.microsoft.com/office/drawing/2014/main" id="{AEF79704-E789-7EE9-3C69-A36CA4C6137E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4305508" y="4735075"/>
            <a:ext cx="6591149" cy="288572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181232"/>
                </a:solidFill>
              </a:defRPr>
            </a:lvl1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s-ES" dirty="0" err="1"/>
              <a:t>Heading</a:t>
            </a:r>
            <a:r>
              <a:rPr lang="es-ES" dirty="0"/>
              <a:t> 3 </a:t>
            </a:r>
            <a:r>
              <a:rPr lang="es-ES" dirty="0" err="1"/>
              <a:t>example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11811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king poin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A3CE3327-1506-3E05-B7AF-5E6B5A1FE7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80" y="421215"/>
            <a:ext cx="1181099" cy="132972"/>
          </a:xfrm>
          <a:prstGeom prst="rect">
            <a:avLst/>
          </a:prstGeom>
        </p:spPr>
      </p:pic>
      <p:sp>
        <p:nvSpPr>
          <p:cNvPr id="5" name="Marcador de texto 23">
            <a:extLst>
              <a:ext uri="{FF2B5EF4-FFF2-40B4-BE49-F238E27FC236}">
                <a16:creationId xmlns:a16="http://schemas.microsoft.com/office/drawing/2014/main" id="{6845BE95-F1AC-393F-46D0-488688E51E4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6720" y="6326008"/>
            <a:ext cx="3457575" cy="198888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rgbClr val="18123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 sz="900">
                <a:latin typeface="+mn-lt"/>
              </a:defRPr>
            </a:lvl5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err="1"/>
              <a:t>Subjet</a:t>
            </a:r>
            <a:r>
              <a:rPr lang="es-ES"/>
              <a:t> | </a:t>
            </a:r>
            <a:r>
              <a:rPr lang="es-ES" err="1"/>
              <a:t>Department</a:t>
            </a:r>
            <a:r>
              <a:rPr lang="es-ES"/>
              <a:t> | </a:t>
            </a:r>
            <a:r>
              <a:rPr lang="es-ES" err="1"/>
              <a:t>Year</a:t>
            </a:r>
            <a:endParaRPr lang="es-ES"/>
          </a:p>
          <a:p>
            <a:pPr lvl="4"/>
            <a:endParaRPr lang="es-ES"/>
          </a:p>
        </p:txBody>
      </p:sp>
      <p:sp>
        <p:nvSpPr>
          <p:cNvPr id="3" name="Marcador de texto 19">
            <a:extLst>
              <a:ext uri="{FF2B5EF4-FFF2-40B4-BE49-F238E27FC236}">
                <a16:creationId xmlns:a16="http://schemas.microsoft.com/office/drawing/2014/main" id="{FB1FE1E1-113F-F9A8-F662-C7E8F238F69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rgbClr val="181232"/>
                </a:solidFill>
                <a:latin typeface="+mn-lt"/>
              </a:defRPr>
            </a:lvl1pPr>
          </a:lstStyle>
          <a:p>
            <a:pPr lvl="0"/>
            <a:r>
              <a:rPr lang="es-ES"/>
              <a:t>| </a:t>
            </a:r>
            <a:r>
              <a:rPr lang="es-ES" err="1"/>
              <a:t>Tittle</a:t>
            </a:r>
            <a:r>
              <a:rPr lang="es-ES"/>
              <a:t> </a:t>
            </a:r>
            <a:r>
              <a:rPr lang="es-ES" err="1"/>
              <a:t>example</a:t>
            </a:r>
            <a:endParaRPr lang="es-ES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4BF56194-09A1-E8CD-AD02-CB81EC354E5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  <p:sp>
        <p:nvSpPr>
          <p:cNvPr id="2" name="Título 14">
            <a:extLst>
              <a:ext uri="{FF2B5EF4-FFF2-40B4-BE49-F238E27FC236}">
                <a16:creationId xmlns:a16="http://schemas.microsoft.com/office/drawing/2014/main" id="{B282129C-AEDF-A3C4-3FBE-3F86F6CA36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0999" y="900964"/>
            <a:ext cx="6591149" cy="3253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b="1">
                <a:solidFill>
                  <a:srgbClr val="181232"/>
                </a:solidFill>
                <a:latin typeface="+mn-lt"/>
              </a:defRPr>
            </a:lvl1pPr>
          </a:lstStyle>
          <a:p>
            <a:r>
              <a:rPr lang="es-ES" dirty="0" err="1"/>
              <a:t>Heading</a:t>
            </a:r>
            <a:r>
              <a:rPr lang="es-ES" dirty="0"/>
              <a:t> 3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4" name="Marcador de texto 15">
            <a:extLst>
              <a:ext uri="{FF2B5EF4-FFF2-40B4-BE49-F238E27FC236}">
                <a16:creationId xmlns:a16="http://schemas.microsoft.com/office/drawing/2014/main" id="{2E126537-1792-4C2C-B7A8-7B330A4BF1D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70999" y="1299220"/>
            <a:ext cx="6591150" cy="183349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rgbClr val="74718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endParaRPr lang="es-ES"/>
          </a:p>
        </p:txBody>
      </p:sp>
      <p:sp>
        <p:nvSpPr>
          <p:cNvPr id="10" name="Marcador de texto 15">
            <a:extLst>
              <a:ext uri="{FF2B5EF4-FFF2-40B4-BE49-F238E27FC236}">
                <a16:creationId xmlns:a16="http://schemas.microsoft.com/office/drawing/2014/main" id="{51FCC936-4B59-74A5-FEE1-DB1C6AC2E8C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70999" y="3609791"/>
            <a:ext cx="6591150" cy="103541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rgbClr val="74718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r>
              <a:rPr lang="es-ES"/>
              <a:t>. </a:t>
            </a:r>
          </a:p>
        </p:txBody>
      </p:sp>
      <p:sp>
        <p:nvSpPr>
          <p:cNvPr id="11" name="Marcador de contenido 15">
            <a:extLst>
              <a:ext uri="{FF2B5EF4-FFF2-40B4-BE49-F238E27FC236}">
                <a16:creationId xmlns:a16="http://schemas.microsoft.com/office/drawing/2014/main" id="{3768AF5D-9F07-8658-3A8C-056092D60A04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1370999" y="3222584"/>
            <a:ext cx="6591149" cy="288572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181232"/>
                </a:solidFill>
              </a:defRPr>
            </a:lvl1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s-ES" dirty="0" err="1"/>
              <a:t>Heading</a:t>
            </a:r>
            <a:r>
              <a:rPr lang="es-ES" dirty="0"/>
              <a:t> 3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13" name="Marcador de texto 15">
            <a:extLst>
              <a:ext uri="{FF2B5EF4-FFF2-40B4-BE49-F238E27FC236}">
                <a16:creationId xmlns:a16="http://schemas.microsoft.com/office/drawing/2014/main" id="{3969B24A-647D-2946-5DB5-AAC4899FDCC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70397" y="5122282"/>
            <a:ext cx="6591150" cy="103541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rgbClr val="74718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r>
              <a:rPr lang="es-ES"/>
              <a:t>. </a:t>
            </a:r>
          </a:p>
        </p:txBody>
      </p:sp>
      <p:sp>
        <p:nvSpPr>
          <p:cNvPr id="14" name="Marcador de contenido 15">
            <a:extLst>
              <a:ext uri="{FF2B5EF4-FFF2-40B4-BE49-F238E27FC236}">
                <a16:creationId xmlns:a16="http://schemas.microsoft.com/office/drawing/2014/main" id="{0F75B14D-1783-CAF2-BA91-FBF345F7F381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1370397" y="4735075"/>
            <a:ext cx="6591149" cy="288572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181232"/>
                </a:solidFill>
              </a:defRPr>
            </a:lvl1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s-ES" dirty="0" err="1"/>
              <a:t>Heading</a:t>
            </a:r>
            <a:r>
              <a:rPr lang="es-ES" dirty="0"/>
              <a:t> 3 </a:t>
            </a:r>
            <a:r>
              <a:rPr lang="es-ES" dirty="0" err="1"/>
              <a:t>example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35932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king point with illustration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A3CE3327-1506-3E05-B7AF-5E6B5A1FE7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80" y="421215"/>
            <a:ext cx="1181099" cy="132972"/>
          </a:xfrm>
          <a:prstGeom prst="rect">
            <a:avLst/>
          </a:prstGeom>
        </p:spPr>
      </p:pic>
      <p:sp>
        <p:nvSpPr>
          <p:cNvPr id="7" name="Marcador de texto 23">
            <a:extLst>
              <a:ext uri="{FF2B5EF4-FFF2-40B4-BE49-F238E27FC236}">
                <a16:creationId xmlns:a16="http://schemas.microsoft.com/office/drawing/2014/main" id="{F6D55811-0662-0947-34B7-18B12AFF0B4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6720" y="6326008"/>
            <a:ext cx="3457575" cy="198888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rgbClr val="18123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 sz="900">
                <a:latin typeface="+mn-lt"/>
              </a:defRPr>
            </a:lvl5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err="1"/>
              <a:t>Subjet</a:t>
            </a:r>
            <a:r>
              <a:rPr lang="es-ES"/>
              <a:t> | </a:t>
            </a:r>
            <a:r>
              <a:rPr lang="es-ES" err="1"/>
              <a:t>Department</a:t>
            </a:r>
            <a:r>
              <a:rPr lang="es-ES"/>
              <a:t> | </a:t>
            </a:r>
            <a:r>
              <a:rPr lang="es-ES" err="1"/>
              <a:t>Year</a:t>
            </a:r>
            <a:endParaRPr lang="es-ES"/>
          </a:p>
          <a:p>
            <a:pPr lvl="4"/>
            <a:endParaRPr lang="es-ES"/>
          </a:p>
        </p:txBody>
      </p:sp>
      <p:sp>
        <p:nvSpPr>
          <p:cNvPr id="23" name="Marcador de posición de imagen 4">
            <a:extLst>
              <a:ext uri="{FF2B5EF4-FFF2-40B4-BE49-F238E27FC236}">
                <a16:creationId xmlns:a16="http://schemas.microsoft.com/office/drawing/2014/main" id="{DEEAB413-4505-6774-1E70-EE135CF3C48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867775" y="1"/>
            <a:ext cx="3324225" cy="68567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ES"/>
          </a:p>
        </p:txBody>
      </p:sp>
      <p:sp>
        <p:nvSpPr>
          <p:cNvPr id="2" name="Marcador de texto 19">
            <a:extLst>
              <a:ext uri="{FF2B5EF4-FFF2-40B4-BE49-F238E27FC236}">
                <a16:creationId xmlns:a16="http://schemas.microsoft.com/office/drawing/2014/main" id="{9B094EE5-B839-8562-7FFB-223240B9EA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rgbClr val="181232"/>
                </a:solidFill>
                <a:latin typeface="+mn-lt"/>
              </a:defRPr>
            </a:lvl1pPr>
          </a:lstStyle>
          <a:p>
            <a:pPr lvl="0"/>
            <a:r>
              <a:rPr lang="es-ES"/>
              <a:t>| </a:t>
            </a:r>
            <a:r>
              <a:rPr lang="es-ES" err="1"/>
              <a:t>Tittle</a:t>
            </a:r>
            <a:r>
              <a:rPr lang="es-ES"/>
              <a:t> </a:t>
            </a:r>
            <a:r>
              <a:rPr lang="es-ES" err="1"/>
              <a:t>example</a:t>
            </a:r>
            <a:endParaRPr lang="es-ES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54D7FD74-21B9-B543-58E8-E8098E64EAB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  <p:sp>
        <p:nvSpPr>
          <p:cNvPr id="4" name="Título 14">
            <a:extLst>
              <a:ext uri="{FF2B5EF4-FFF2-40B4-BE49-F238E27FC236}">
                <a16:creationId xmlns:a16="http://schemas.microsoft.com/office/drawing/2014/main" id="{4824E2B8-B8B8-2ED1-EC56-830FBF9E8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0999" y="900964"/>
            <a:ext cx="6591149" cy="3253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b="1">
                <a:solidFill>
                  <a:srgbClr val="181232"/>
                </a:solidFill>
                <a:latin typeface="+mn-lt"/>
              </a:defRPr>
            </a:lvl1pPr>
          </a:lstStyle>
          <a:p>
            <a:r>
              <a:rPr lang="es-ES" dirty="0" err="1"/>
              <a:t>Heading</a:t>
            </a:r>
            <a:r>
              <a:rPr lang="es-ES" dirty="0"/>
              <a:t> 3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5" name="Marcador de texto 15">
            <a:extLst>
              <a:ext uri="{FF2B5EF4-FFF2-40B4-BE49-F238E27FC236}">
                <a16:creationId xmlns:a16="http://schemas.microsoft.com/office/drawing/2014/main" id="{BF9172AC-A2F9-DD71-9D94-917D8620BE0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70999" y="1299220"/>
            <a:ext cx="6591150" cy="183349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rgbClr val="74718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endParaRPr lang="es-ES"/>
          </a:p>
        </p:txBody>
      </p:sp>
      <p:sp>
        <p:nvSpPr>
          <p:cNvPr id="6" name="Marcador de texto 15">
            <a:extLst>
              <a:ext uri="{FF2B5EF4-FFF2-40B4-BE49-F238E27FC236}">
                <a16:creationId xmlns:a16="http://schemas.microsoft.com/office/drawing/2014/main" id="{38654228-8535-07A3-D184-1D97C222906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70999" y="3609791"/>
            <a:ext cx="6591150" cy="103541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rgbClr val="74718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r>
              <a:rPr lang="es-ES"/>
              <a:t>. </a:t>
            </a:r>
          </a:p>
        </p:txBody>
      </p:sp>
      <p:sp>
        <p:nvSpPr>
          <p:cNvPr id="9" name="Marcador de contenido 15">
            <a:extLst>
              <a:ext uri="{FF2B5EF4-FFF2-40B4-BE49-F238E27FC236}">
                <a16:creationId xmlns:a16="http://schemas.microsoft.com/office/drawing/2014/main" id="{241794E4-1356-6D70-98A1-734CC87A55D9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1370999" y="3222584"/>
            <a:ext cx="6591149" cy="288572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181232"/>
                </a:solidFill>
              </a:defRPr>
            </a:lvl1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s-ES" dirty="0" err="1"/>
              <a:t>Heading</a:t>
            </a:r>
            <a:r>
              <a:rPr lang="es-ES" dirty="0"/>
              <a:t> 3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10" name="Marcador de texto 15">
            <a:extLst>
              <a:ext uri="{FF2B5EF4-FFF2-40B4-BE49-F238E27FC236}">
                <a16:creationId xmlns:a16="http://schemas.microsoft.com/office/drawing/2014/main" id="{7E480F26-9A79-045A-8159-F11C8653001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70397" y="5122282"/>
            <a:ext cx="6591150" cy="103541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rgbClr val="74718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r>
              <a:rPr lang="es-ES"/>
              <a:t>. </a:t>
            </a:r>
          </a:p>
        </p:txBody>
      </p:sp>
      <p:sp>
        <p:nvSpPr>
          <p:cNvPr id="11" name="Marcador de contenido 15">
            <a:extLst>
              <a:ext uri="{FF2B5EF4-FFF2-40B4-BE49-F238E27FC236}">
                <a16:creationId xmlns:a16="http://schemas.microsoft.com/office/drawing/2014/main" id="{8046CD85-B04E-1793-4D18-46CACF59CC92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1370397" y="4735075"/>
            <a:ext cx="6591149" cy="288572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181232"/>
                </a:solidFill>
              </a:defRPr>
            </a:lvl1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s-ES" dirty="0" err="1"/>
              <a:t>Heading</a:t>
            </a:r>
            <a:r>
              <a:rPr lang="es-ES" dirty="0"/>
              <a:t> 3 </a:t>
            </a:r>
            <a:r>
              <a:rPr lang="es-ES" dirty="0" err="1"/>
              <a:t>example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778360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_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E87504A2-A20B-2D88-D992-BC6BDA62B39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Título 14">
            <a:extLst>
              <a:ext uri="{FF2B5EF4-FFF2-40B4-BE49-F238E27FC236}">
                <a16:creationId xmlns:a16="http://schemas.microsoft.com/office/drawing/2014/main" id="{6C028E17-2978-11C6-6C2E-E98588D8C7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582" y="2774965"/>
            <a:ext cx="9542105" cy="62753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>
                <a:solidFill>
                  <a:srgbClr val="181232"/>
                </a:solidFill>
                <a:latin typeface="+mj-lt"/>
              </a:defRPr>
            </a:lvl1pPr>
          </a:lstStyle>
          <a:p>
            <a:r>
              <a:rPr lang="es-ES" dirty="0" err="1"/>
              <a:t>Tittle</a:t>
            </a:r>
            <a:r>
              <a:rPr lang="es-ES" dirty="0"/>
              <a:t>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B87BFA3C-2289-8F5B-EF2F-24200F75EB0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68582" y="3429000"/>
            <a:ext cx="4143375" cy="103981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747181"/>
                </a:solidFill>
                <a:latin typeface="+mn-lt"/>
              </a:defRPr>
            </a:lvl1pPr>
            <a:lvl2pPr>
              <a:defRPr>
                <a:solidFill>
                  <a:srgbClr val="181232"/>
                </a:solidFill>
              </a:defRPr>
            </a:lvl2pPr>
            <a:lvl3pPr>
              <a:defRPr>
                <a:solidFill>
                  <a:srgbClr val="181232"/>
                </a:solidFill>
              </a:defRPr>
            </a:lvl3pPr>
            <a:lvl4pPr>
              <a:defRPr>
                <a:solidFill>
                  <a:srgbClr val="181232"/>
                </a:solidFill>
              </a:defRPr>
            </a:lvl4pPr>
            <a:lvl5pPr>
              <a:defRPr>
                <a:solidFill>
                  <a:srgbClr val="181232"/>
                </a:solidFill>
              </a:defRPr>
            </a:lvl5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</a:p>
          <a:p>
            <a:pPr lvl="0"/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adispiscing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</a:t>
            </a:r>
          </a:p>
        </p:txBody>
      </p:sp>
      <p:sp>
        <p:nvSpPr>
          <p:cNvPr id="8" name="Marcador de texto 19">
            <a:extLst>
              <a:ext uri="{FF2B5EF4-FFF2-40B4-BE49-F238E27FC236}">
                <a16:creationId xmlns:a16="http://schemas.microsoft.com/office/drawing/2014/main" id="{43054653-869B-99F9-8393-72E4A76841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rgbClr val="181232"/>
                </a:solidFill>
                <a:latin typeface="+mn-lt"/>
              </a:defRPr>
            </a:lvl1pPr>
          </a:lstStyle>
          <a:p>
            <a:pPr lvl="0"/>
            <a:r>
              <a:rPr lang="es-ES"/>
              <a:t>| </a:t>
            </a:r>
            <a:r>
              <a:rPr lang="es-ES" err="1"/>
              <a:t>Tittle</a:t>
            </a:r>
            <a:r>
              <a:rPr lang="es-ES"/>
              <a:t> </a:t>
            </a:r>
            <a:r>
              <a:rPr lang="es-ES" err="1"/>
              <a:t>example</a:t>
            </a:r>
            <a:endParaRPr lang="es-ES"/>
          </a:p>
        </p:txBody>
      </p:sp>
      <p:sp>
        <p:nvSpPr>
          <p:cNvPr id="9" name="Marcador de texto 23">
            <a:extLst>
              <a:ext uri="{FF2B5EF4-FFF2-40B4-BE49-F238E27FC236}">
                <a16:creationId xmlns:a16="http://schemas.microsoft.com/office/drawing/2014/main" id="{0B7ABF8B-4924-CA3A-CE49-8DF629FD4AB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6720" y="6326008"/>
            <a:ext cx="3457575" cy="198888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rgbClr val="18123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 sz="900">
                <a:latin typeface="+mn-lt"/>
              </a:defRPr>
            </a:lvl5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dirty="0" err="1"/>
              <a:t>Subjet</a:t>
            </a:r>
            <a:r>
              <a:rPr lang="es-ES" dirty="0"/>
              <a:t> | </a:t>
            </a:r>
            <a:r>
              <a:rPr lang="es-ES" dirty="0" err="1"/>
              <a:t>Department</a:t>
            </a:r>
            <a:r>
              <a:rPr lang="es-ES" dirty="0"/>
              <a:t> | </a:t>
            </a:r>
            <a:r>
              <a:rPr lang="es-ES" dirty="0" err="1"/>
              <a:t>Year</a:t>
            </a:r>
            <a:endParaRPr lang="es-ES" dirty="0"/>
          </a:p>
          <a:p>
            <a:pPr lvl="4"/>
            <a:endParaRPr lang="es-ES" dirty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086C9644-67CF-24EB-9CF5-494A935E84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FD251189-B795-DED4-D706-A12B036FE54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50975" y="1950758"/>
            <a:ext cx="2310407" cy="55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63047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oint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A3CE3327-1506-3E05-B7AF-5E6B5A1FE7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80" y="421215"/>
            <a:ext cx="1181099" cy="132972"/>
          </a:xfrm>
          <a:prstGeom prst="rect">
            <a:avLst/>
          </a:prstGeom>
        </p:spPr>
      </p:pic>
      <p:sp>
        <p:nvSpPr>
          <p:cNvPr id="5" name="Marcador de texto 23">
            <a:extLst>
              <a:ext uri="{FF2B5EF4-FFF2-40B4-BE49-F238E27FC236}">
                <a16:creationId xmlns:a16="http://schemas.microsoft.com/office/drawing/2014/main" id="{7944049D-0EFC-B7E6-3AE2-DA938D168D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6720" y="6326008"/>
            <a:ext cx="3457575" cy="198888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rgbClr val="18123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 sz="900">
                <a:latin typeface="+mn-lt"/>
              </a:defRPr>
            </a:lvl5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err="1"/>
              <a:t>Subjet</a:t>
            </a:r>
            <a:r>
              <a:rPr lang="es-ES"/>
              <a:t> | </a:t>
            </a:r>
            <a:r>
              <a:rPr lang="es-ES" err="1"/>
              <a:t>Department</a:t>
            </a:r>
            <a:r>
              <a:rPr lang="es-ES"/>
              <a:t> | </a:t>
            </a:r>
            <a:r>
              <a:rPr lang="es-ES" err="1"/>
              <a:t>Year</a:t>
            </a:r>
            <a:endParaRPr lang="es-ES"/>
          </a:p>
          <a:p>
            <a:pPr lvl="4"/>
            <a:endParaRPr lang="es-ES"/>
          </a:p>
        </p:txBody>
      </p:sp>
      <p:sp>
        <p:nvSpPr>
          <p:cNvPr id="10" name="Marcador de texto 15">
            <a:extLst>
              <a:ext uri="{FF2B5EF4-FFF2-40B4-BE49-F238E27FC236}">
                <a16:creationId xmlns:a16="http://schemas.microsoft.com/office/drawing/2014/main" id="{14A1F623-7845-9313-482E-397AC2BF47A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08446" y="2346172"/>
            <a:ext cx="2754822" cy="27136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rgbClr val="74718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r>
              <a:rPr lang="es-ES"/>
              <a:t>. </a:t>
            </a:r>
          </a:p>
        </p:txBody>
      </p:sp>
      <p:sp>
        <p:nvSpPr>
          <p:cNvPr id="14" name="Marcador de texto 15">
            <a:extLst>
              <a:ext uri="{FF2B5EF4-FFF2-40B4-BE49-F238E27FC236}">
                <a16:creationId xmlns:a16="http://schemas.microsoft.com/office/drawing/2014/main" id="{08303750-1291-ABBC-D304-F8047A1E3A9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708996" y="2346172"/>
            <a:ext cx="2754822" cy="27136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rgbClr val="74718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r>
              <a:rPr lang="es-ES"/>
              <a:t>. </a:t>
            </a:r>
          </a:p>
        </p:txBody>
      </p:sp>
      <p:sp>
        <p:nvSpPr>
          <p:cNvPr id="22" name="Marcador de texto 15">
            <a:extLst>
              <a:ext uri="{FF2B5EF4-FFF2-40B4-BE49-F238E27FC236}">
                <a16:creationId xmlns:a16="http://schemas.microsoft.com/office/drawing/2014/main" id="{FAF00D8B-AB95-6428-21FD-5434A23B72C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463835" y="2346172"/>
            <a:ext cx="2754822" cy="27136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rgbClr val="74718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r>
              <a:rPr lang="es-ES"/>
              <a:t>. </a:t>
            </a:r>
          </a:p>
        </p:txBody>
      </p:sp>
      <p:sp>
        <p:nvSpPr>
          <p:cNvPr id="3" name="Marcador de texto 19">
            <a:extLst>
              <a:ext uri="{FF2B5EF4-FFF2-40B4-BE49-F238E27FC236}">
                <a16:creationId xmlns:a16="http://schemas.microsoft.com/office/drawing/2014/main" id="{CF9A2B05-62C1-F0A2-9F7E-7B1AD9E6ADF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rgbClr val="181232"/>
                </a:solidFill>
                <a:latin typeface="+mn-lt"/>
              </a:defRPr>
            </a:lvl1pPr>
          </a:lstStyle>
          <a:p>
            <a:pPr lvl="0"/>
            <a:r>
              <a:rPr lang="es-ES"/>
              <a:t>| </a:t>
            </a:r>
            <a:r>
              <a:rPr lang="es-ES" err="1"/>
              <a:t>Tittle</a:t>
            </a:r>
            <a:r>
              <a:rPr lang="es-ES"/>
              <a:t> </a:t>
            </a:r>
            <a:r>
              <a:rPr lang="es-ES" err="1"/>
              <a:t>example</a:t>
            </a:r>
            <a:endParaRPr lang="es-ES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3F87344F-1D6D-CA89-43A5-8A08ED218C6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F1A8D2FD-7F95-D0DA-F68F-F836C36C4EB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08446" y="1866164"/>
            <a:ext cx="2754822" cy="36089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s-ES" dirty="0" err="1"/>
              <a:t>Heading</a:t>
            </a:r>
            <a:r>
              <a:rPr lang="es-ES" dirty="0"/>
              <a:t> 3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21" name="Marcador de texto 19">
            <a:extLst>
              <a:ext uri="{FF2B5EF4-FFF2-40B4-BE49-F238E27FC236}">
                <a16:creationId xmlns:a16="http://schemas.microsoft.com/office/drawing/2014/main" id="{7FCCA865-B3CD-1D4F-5ABB-EDC3CFBC9ED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483348" y="1866164"/>
            <a:ext cx="2754822" cy="36089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s-ES" dirty="0" err="1"/>
              <a:t>Heading</a:t>
            </a:r>
            <a:r>
              <a:rPr lang="es-ES" dirty="0"/>
              <a:t> 3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24" name="Marcador de texto 19">
            <a:extLst>
              <a:ext uri="{FF2B5EF4-FFF2-40B4-BE49-F238E27FC236}">
                <a16:creationId xmlns:a16="http://schemas.microsoft.com/office/drawing/2014/main" id="{ED413ED3-CD57-EB59-4468-980CCF0D1C8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708996" y="1866164"/>
            <a:ext cx="2754822" cy="36089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s-ES" dirty="0" err="1"/>
              <a:t>Heading</a:t>
            </a:r>
            <a:r>
              <a:rPr lang="es-ES" dirty="0"/>
              <a:t> 3 </a:t>
            </a:r>
            <a:r>
              <a:rPr lang="es-ES" dirty="0" err="1"/>
              <a:t>example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316646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oint with illustra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A3CE3327-1506-3E05-B7AF-5E6B5A1FE7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80" y="421215"/>
            <a:ext cx="1181099" cy="132972"/>
          </a:xfrm>
          <a:prstGeom prst="rect">
            <a:avLst/>
          </a:prstGeom>
        </p:spPr>
      </p:pic>
      <p:sp>
        <p:nvSpPr>
          <p:cNvPr id="13" name="Marcador de posición de imagen 4">
            <a:extLst>
              <a:ext uri="{FF2B5EF4-FFF2-40B4-BE49-F238E27FC236}">
                <a16:creationId xmlns:a16="http://schemas.microsoft.com/office/drawing/2014/main" id="{4F2A0532-1468-92FE-FF66-ED07215CA6F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120746" y="1014222"/>
            <a:ext cx="1440996" cy="13125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ES"/>
          </a:p>
        </p:txBody>
      </p:sp>
      <p:sp>
        <p:nvSpPr>
          <p:cNvPr id="14" name="Marcador de posición de imagen 4">
            <a:extLst>
              <a:ext uri="{FF2B5EF4-FFF2-40B4-BE49-F238E27FC236}">
                <a16:creationId xmlns:a16="http://schemas.microsoft.com/office/drawing/2014/main" id="{0482CCF7-F324-5DB7-77E2-5A2DD7276CA9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265358" y="1014222"/>
            <a:ext cx="1440996" cy="13125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ES"/>
          </a:p>
        </p:txBody>
      </p:sp>
      <p:sp>
        <p:nvSpPr>
          <p:cNvPr id="15" name="Marcador de posición de imagen 4">
            <a:extLst>
              <a:ext uri="{FF2B5EF4-FFF2-40B4-BE49-F238E27FC236}">
                <a16:creationId xmlns:a16="http://schemas.microsoft.com/office/drawing/2014/main" id="{178AC27B-F318-FF58-9C69-8EEEB9F2698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363404" y="1014222"/>
            <a:ext cx="1440996" cy="13125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Marcador de texto 23">
            <a:extLst>
              <a:ext uri="{FF2B5EF4-FFF2-40B4-BE49-F238E27FC236}">
                <a16:creationId xmlns:a16="http://schemas.microsoft.com/office/drawing/2014/main" id="{B7E5B217-683A-AC70-97AC-B1A0E04DBE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6720" y="6326008"/>
            <a:ext cx="3457575" cy="198888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rgbClr val="181232"/>
                </a:solidFill>
                <a:latin typeface="Trebuchet MS" panose="020B0603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 sz="900"/>
            </a:lvl5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err="1"/>
              <a:t>Subjet</a:t>
            </a:r>
            <a:r>
              <a:rPr lang="es-ES"/>
              <a:t> | </a:t>
            </a:r>
            <a:r>
              <a:rPr lang="es-ES" err="1"/>
              <a:t>Department</a:t>
            </a:r>
            <a:r>
              <a:rPr lang="es-ES"/>
              <a:t> | </a:t>
            </a:r>
            <a:r>
              <a:rPr lang="es-ES" err="1"/>
              <a:t>Year</a:t>
            </a:r>
            <a:endParaRPr lang="es-ES"/>
          </a:p>
          <a:p>
            <a:pPr lvl="4"/>
            <a:endParaRPr lang="es-ES"/>
          </a:p>
        </p:txBody>
      </p:sp>
      <p:sp>
        <p:nvSpPr>
          <p:cNvPr id="6" name="Marcador de texto 15">
            <a:extLst>
              <a:ext uri="{FF2B5EF4-FFF2-40B4-BE49-F238E27FC236}">
                <a16:creationId xmlns:a16="http://schemas.microsoft.com/office/drawing/2014/main" id="{E4A16877-7122-FC8A-0958-1802EE9026D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608446" y="2969554"/>
            <a:ext cx="2754822" cy="27136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r>
              <a:rPr lang="es-ES"/>
              <a:t>. </a:t>
            </a:r>
          </a:p>
        </p:txBody>
      </p:sp>
      <p:sp>
        <p:nvSpPr>
          <p:cNvPr id="8" name="Marcador de texto 15">
            <a:extLst>
              <a:ext uri="{FF2B5EF4-FFF2-40B4-BE49-F238E27FC236}">
                <a16:creationId xmlns:a16="http://schemas.microsoft.com/office/drawing/2014/main" id="{3671C802-171E-D0BE-6D3B-C008CC5E4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708996" y="2969554"/>
            <a:ext cx="2754822" cy="27136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r>
              <a:rPr lang="es-ES"/>
              <a:t>. </a:t>
            </a:r>
          </a:p>
        </p:txBody>
      </p:sp>
      <p:sp>
        <p:nvSpPr>
          <p:cNvPr id="10" name="Marcador de texto 15">
            <a:extLst>
              <a:ext uri="{FF2B5EF4-FFF2-40B4-BE49-F238E27FC236}">
                <a16:creationId xmlns:a16="http://schemas.microsoft.com/office/drawing/2014/main" id="{59D9548C-DE60-3A7D-DDFE-4F94417158D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463835" y="2969554"/>
            <a:ext cx="2754822" cy="27136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r>
              <a:rPr lang="es-ES"/>
              <a:t>. </a:t>
            </a:r>
          </a:p>
        </p:txBody>
      </p:sp>
      <p:sp>
        <p:nvSpPr>
          <p:cNvPr id="3" name="Marcador de texto 19">
            <a:extLst>
              <a:ext uri="{FF2B5EF4-FFF2-40B4-BE49-F238E27FC236}">
                <a16:creationId xmlns:a16="http://schemas.microsoft.com/office/drawing/2014/main" id="{FB065863-1516-8757-5658-8DEA9411B67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rgbClr val="181232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es-ES"/>
              <a:t>| </a:t>
            </a:r>
            <a:r>
              <a:rPr lang="es-ES" err="1"/>
              <a:t>Tittle</a:t>
            </a:r>
            <a:r>
              <a:rPr lang="es-ES"/>
              <a:t> </a:t>
            </a:r>
            <a:r>
              <a:rPr lang="es-ES" err="1"/>
              <a:t>example</a:t>
            </a:r>
            <a:endParaRPr lang="es-ES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97086DB4-3312-6857-D42C-9704E234D70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  <p:sp>
        <p:nvSpPr>
          <p:cNvPr id="2" name="Marcador de texto 19">
            <a:extLst>
              <a:ext uri="{FF2B5EF4-FFF2-40B4-BE49-F238E27FC236}">
                <a16:creationId xmlns:a16="http://schemas.microsoft.com/office/drawing/2014/main" id="{B52A1AAD-AFE1-34A6-45C7-165C3AF779D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08446" y="2503868"/>
            <a:ext cx="2754822" cy="36089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s-ES" dirty="0" err="1"/>
              <a:t>Heading</a:t>
            </a:r>
            <a:r>
              <a:rPr lang="es-ES" dirty="0"/>
              <a:t> 3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4" name="Marcador de texto 19">
            <a:extLst>
              <a:ext uri="{FF2B5EF4-FFF2-40B4-BE49-F238E27FC236}">
                <a16:creationId xmlns:a16="http://schemas.microsoft.com/office/drawing/2014/main" id="{02103023-0102-E3BC-D707-20E65B2680C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483348" y="2503868"/>
            <a:ext cx="2754822" cy="36089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s-ES" dirty="0" err="1"/>
              <a:t>Heading</a:t>
            </a:r>
            <a:r>
              <a:rPr lang="es-ES" dirty="0"/>
              <a:t> 3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16" name="Marcador de texto 19">
            <a:extLst>
              <a:ext uri="{FF2B5EF4-FFF2-40B4-BE49-F238E27FC236}">
                <a16:creationId xmlns:a16="http://schemas.microsoft.com/office/drawing/2014/main" id="{C5290202-3285-EA53-4FC0-F3B5390BA7D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708996" y="2503868"/>
            <a:ext cx="2754822" cy="36089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s-ES" dirty="0" err="1"/>
              <a:t>Heading</a:t>
            </a:r>
            <a:r>
              <a:rPr lang="es-ES" dirty="0"/>
              <a:t> 3 </a:t>
            </a:r>
            <a:r>
              <a:rPr lang="es-ES" dirty="0" err="1"/>
              <a:t>example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720465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oint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23">
            <a:extLst>
              <a:ext uri="{FF2B5EF4-FFF2-40B4-BE49-F238E27FC236}">
                <a16:creationId xmlns:a16="http://schemas.microsoft.com/office/drawing/2014/main" id="{5FFDD8F0-858D-4907-0B65-4D5B78DA873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6720" y="6326008"/>
            <a:ext cx="3457575" cy="198888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rgbClr val="18123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 sz="900">
                <a:latin typeface="+mn-lt"/>
              </a:defRPr>
            </a:lvl5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err="1"/>
              <a:t>Subjet</a:t>
            </a:r>
            <a:r>
              <a:rPr lang="es-ES"/>
              <a:t> | </a:t>
            </a:r>
            <a:r>
              <a:rPr lang="es-ES" err="1"/>
              <a:t>Department</a:t>
            </a:r>
            <a:r>
              <a:rPr lang="es-ES"/>
              <a:t> | </a:t>
            </a:r>
            <a:r>
              <a:rPr lang="es-ES" err="1"/>
              <a:t>Year</a:t>
            </a:r>
            <a:endParaRPr lang="es-ES"/>
          </a:p>
          <a:p>
            <a:pPr lvl="4"/>
            <a:endParaRPr lang="es-ES"/>
          </a:p>
        </p:txBody>
      </p:sp>
      <p:sp>
        <p:nvSpPr>
          <p:cNvPr id="6" name="Marcador de texto 15">
            <a:extLst>
              <a:ext uri="{FF2B5EF4-FFF2-40B4-BE49-F238E27FC236}">
                <a16:creationId xmlns:a16="http://schemas.microsoft.com/office/drawing/2014/main" id="{8B94D6BB-49FD-1859-6DC1-755305BF473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732958" y="2346172"/>
            <a:ext cx="2261859" cy="27136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rgbClr val="74718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r>
              <a:rPr lang="es-ES"/>
              <a:t>. </a:t>
            </a:r>
          </a:p>
        </p:txBody>
      </p:sp>
      <p:sp>
        <p:nvSpPr>
          <p:cNvPr id="10" name="Marcador de texto 15">
            <a:extLst>
              <a:ext uri="{FF2B5EF4-FFF2-40B4-BE49-F238E27FC236}">
                <a16:creationId xmlns:a16="http://schemas.microsoft.com/office/drawing/2014/main" id="{BE83A95E-90CB-A9CF-64C4-8D2516DED53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30372" y="2346172"/>
            <a:ext cx="2261859" cy="27136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rgbClr val="74718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r>
              <a:rPr lang="es-ES"/>
              <a:t>. </a:t>
            </a:r>
          </a:p>
        </p:txBody>
      </p:sp>
      <p:sp>
        <p:nvSpPr>
          <p:cNvPr id="23" name="Marcador de texto 15">
            <a:extLst>
              <a:ext uri="{FF2B5EF4-FFF2-40B4-BE49-F238E27FC236}">
                <a16:creationId xmlns:a16="http://schemas.microsoft.com/office/drawing/2014/main" id="{1C11C206-2922-F228-0078-8BE1B768716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23239" y="2346172"/>
            <a:ext cx="2261859" cy="27136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rgbClr val="74718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r>
              <a:rPr lang="es-ES"/>
              <a:t>. </a:t>
            </a:r>
          </a:p>
        </p:txBody>
      </p:sp>
      <p:sp>
        <p:nvSpPr>
          <p:cNvPr id="26" name="Marcador de texto 15">
            <a:extLst>
              <a:ext uri="{FF2B5EF4-FFF2-40B4-BE49-F238E27FC236}">
                <a16:creationId xmlns:a16="http://schemas.microsoft.com/office/drawing/2014/main" id="{F1EE0885-10E7-5417-E449-B21C6156E68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694065" y="2346172"/>
            <a:ext cx="2261859" cy="27136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rgbClr val="74718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r>
              <a:rPr lang="es-ES"/>
              <a:t>. </a:t>
            </a:r>
          </a:p>
        </p:txBody>
      </p:sp>
      <p:sp>
        <p:nvSpPr>
          <p:cNvPr id="3" name="Marcador de texto 19">
            <a:extLst>
              <a:ext uri="{FF2B5EF4-FFF2-40B4-BE49-F238E27FC236}">
                <a16:creationId xmlns:a16="http://schemas.microsoft.com/office/drawing/2014/main" id="{78FE2EA2-A1AA-A9D3-02B6-154C4CE2441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rgbClr val="181232"/>
                </a:solidFill>
                <a:latin typeface="+mn-lt"/>
              </a:defRPr>
            </a:lvl1pPr>
          </a:lstStyle>
          <a:p>
            <a:pPr lvl="0"/>
            <a:r>
              <a:rPr lang="es-ES"/>
              <a:t>| </a:t>
            </a:r>
            <a:r>
              <a:rPr lang="es-ES" err="1"/>
              <a:t>Tittle</a:t>
            </a:r>
            <a:r>
              <a:rPr lang="es-ES"/>
              <a:t> </a:t>
            </a:r>
            <a:r>
              <a:rPr lang="es-ES" err="1"/>
              <a:t>example</a:t>
            </a:r>
            <a:endParaRPr lang="es-ES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8ED6F248-8041-7485-BF6F-72EF6CF8F61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  <p:sp>
        <p:nvSpPr>
          <p:cNvPr id="11" name="Marcador de texto 19">
            <a:extLst>
              <a:ext uri="{FF2B5EF4-FFF2-40B4-BE49-F238E27FC236}">
                <a16:creationId xmlns:a16="http://schemas.microsoft.com/office/drawing/2014/main" id="{692DB965-5CB8-B4FD-0600-D743389379C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732958" y="1880951"/>
            <a:ext cx="2261859" cy="36089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s-ES" dirty="0" err="1"/>
              <a:t>Heading</a:t>
            </a:r>
            <a:r>
              <a:rPr lang="es-ES" dirty="0"/>
              <a:t> 3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13" name="Marcador de texto 19">
            <a:extLst>
              <a:ext uri="{FF2B5EF4-FFF2-40B4-BE49-F238E27FC236}">
                <a16:creationId xmlns:a16="http://schemas.microsoft.com/office/drawing/2014/main" id="{D353DD3A-068C-6EA5-96E4-6B93B00BB03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30372" y="1888742"/>
            <a:ext cx="2261859" cy="36089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s-ES" dirty="0" err="1"/>
              <a:t>Heading</a:t>
            </a:r>
            <a:r>
              <a:rPr lang="es-ES" dirty="0"/>
              <a:t> 3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14" name="Marcador de texto 19">
            <a:extLst>
              <a:ext uri="{FF2B5EF4-FFF2-40B4-BE49-F238E27FC236}">
                <a16:creationId xmlns:a16="http://schemas.microsoft.com/office/drawing/2014/main" id="{196C9B0F-EA7E-C747-A594-DFA4F4761B1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235544" y="1888742"/>
            <a:ext cx="2249554" cy="36089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s-ES" dirty="0" err="1"/>
              <a:t>Heading</a:t>
            </a:r>
            <a:r>
              <a:rPr lang="es-ES" dirty="0"/>
              <a:t> 3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15" name="Marcador de texto 19">
            <a:extLst>
              <a:ext uri="{FF2B5EF4-FFF2-40B4-BE49-F238E27FC236}">
                <a16:creationId xmlns:a16="http://schemas.microsoft.com/office/drawing/2014/main" id="{E5FD3B49-0BCF-2A82-717D-7B55046BABB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694065" y="1880951"/>
            <a:ext cx="2249554" cy="36089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s-ES" dirty="0" err="1"/>
              <a:t>Heading</a:t>
            </a:r>
            <a:r>
              <a:rPr lang="es-ES" dirty="0"/>
              <a:t> 3 </a:t>
            </a:r>
            <a:r>
              <a:rPr lang="es-ES" dirty="0" err="1"/>
              <a:t>example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212995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oints with illustrarion 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23">
            <a:extLst>
              <a:ext uri="{FF2B5EF4-FFF2-40B4-BE49-F238E27FC236}">
                <a16:creationId xmlns:a16="http://schemas.microsoft.com/office/drawing/2014/main" id="{5FFDD8F0-858D-4907-0B65-4D5B78DA873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6720" y="6326008"/>
            <a:ext cx="3457575" cy="198888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rgbClr val="18123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 sz="900">
                <a:latin typeface="+mn-lt"/>
              </a:defRPr>
            </a:lvl5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err="1"/>
              <a:t>Subjet</a:t>
            </a:r>
            <a:r>
              <a:rPr lang="es-ES"/>
              <a:t> | </a:t>
            </a:r>
            <a:r>
              <a:rPr lang="es-ES" err="1"/>
              <a:t>Department</a:t>
            </a:r>
            <a:r>
              <a:rPr lang="es-ES"/>
              <a:t> | </a:t>
            </a:r>
            <a:r>
              <a:rPr lang="es-ES" err="1"/>
              <a:t>Year</a:t>
            </a:r>
            <a:endParaRPr lang="es-ES"/>
          </a:p>
          <a:p>
            <a:pPr lvl="4"/>
            <a:endParaRPr lang="es-ES"/>
          </a:p>
        </p:txBody>
      </p:sp>
      <p:sp>
        <p:nvSpPr>
          <p:cNvPr id="6" name="Marcador de texto 15">
            <a:extLst>
              <a:ext uri="{FF2B5EF4-FFF2-40B4-BE49-F238E27FC236}">
                <a16:creationId xmlns:a16="http://schemas.microsoft.com/office/drawing/2014/main" id="{8B94D6BB-49FD-1859-6DC1-755305BF473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732958" y="2969553"/>
            <a:ext cx="2261859" cy="27136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rgbClr val="74718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r>
              <a:rPr lang="es-ES"/>
              <a:t>. </a:t>
            </a:r>
          </a:p>
        </p:txBody>
      </p:sp>
      <p:sp>
        <p:nvSpPr>
          <p:cNvPr id="10" name="Marcador de texto 15">
            <a:extLst>
              <a:ext uri="{FF2B5EF4-FFF2-40B4-BE49-F238E27FC236}">
                <a16:creationId xmlns:a16="http://schemas.microsoft.com/office/drawing/2014/main" id="{BE83A95E-90CB-A9CF-64C4-8D2516DED53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30372" y="2969554"/>
            <a:ext cx="2261859" cy="27136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rgbClr val="74718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r>
              <a:rPr lang="es-ES"/>
              <a:t>. </a:t>
            </a:r>
          </a:p>
        </p:txBody>
      </p:sp>
      <p:sp>
        <p:nvSpPr>
          <p:cNvPr id="23" name="Marcador de texto 15">
            <a:extLst>
              <a:ext uri="{FF2B5EF4-FFF2-40B4-BE49-F238E27FC236}">
                <a16:creationId xmlns:a16="http://schemas.microsoft.com/office/drawing/2014/main" id="{1C11C206-2922-F228-0078-8BE1B768716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23239" y="2969553"/>
            <a:ext cx="2261859" cy="27136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rgbClr val="74718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r>
              <a:rPr lang="es-ES"/>
              <a:t>. </a:t>
            </a:r>
          </a:p>
        </p:txBody>
      </p:sp>
      <p:sp>
        <p:nvSpPr>
          <p:cNvPr id="26" name="Marcador de texto 15">
            <a:extLst>
              <a:ext uri="{FF2B5EF4-FFF2-40B4-BE49-F238E27FC236}">
                <a16:creationId xmlns:a16="http://schemas.microsoft.com/office/drawing/2014/main" id="{F1EE0885-10E7-5417-E449-B21C6156E68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694065" y="2969553"/>
            <a:ext cx="2261859" cy="27136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rgbClr val="74718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r>
              <a:rPr lang="es-ES"/>
              <a:t>. </a:t>
            </a:r>
          </a:p>
        </p:txBody>
      </p:sp>
      <p:sp>
        <p:nvSpPr>
          <p:cNvPr id="3" name="Marcador de posición de imagen 4">
            <a:extLst>
              <a:ext uri="{FF2B5EF4-FFF2-40B4-BE49-F238E27FC236}">
                <a16:creationId xmlns:a16="http://schemas.microsoft.com/office/drawing/2014/main" id="{51C0034C-165C-ADA1-02EE-5FEE72A5591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640803" y="1014222"/>
            <a:ext cx="1440996" cy="131256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8" name="Marcador de posición de imagen 4">
            <a:extLst>
              <a:ext uri="{FF2B5EF4-FFF2-40B4-BE49-F238E27FC236}">
                <a16:creationId xmlns:a16="http://schemas.microsoft.com/office/drawing/2014/main" id="{F8B08E07-32A9-36DE-1C66-BCFFBF1C2070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139783" y="1014222"/>
            <a:ext cx="1440996" cy="131256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9" name="Marcador de posición de imagen 4">
            <a:extLst>
              <a:ext uri="{FF2B5EF4-FFF2-40B4-BE49-F238E27FC236}">
                <a16:creationId xmlns:a16="http://schemas.microsoft.com/office/drawing/2014/main" id="{8C0FB695-D9CD-66FD-5494-F2DE6B1ADA4F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638763" y="1014222"/>
            <a:ext cx="1440996" cy="131256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11" name="Marcador de posición de imagen 4">
            <a:extLst>
              <a:ext uri="{FF2B5EF4-FFF2-40B4-BE49-F238E27FC236}">
                <a16:creationId xmlns:a16="http://schemas.microsoft.com/office/drawing/2014/main" id="{93AB057B-5BFB-F3DE-0B20-3C58A311D65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104495" y="1014222"/>
            <a:ext cx="1440996" cy="131256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13" name="Marcador de texto 19">
            <a:extLst>
              <a:ext uri="{FF2B5EF4-FFF2-40B4-BE49-F238E27FC236}">
                <a16:creationId xmlns:a16="http://schemas.microsoft.com/office/drawing/2014/main" id="{21AD94CE-A65B-AA1F-78D2-8B66B4C5C13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rgbClr val="181232"/>
                </a:solidFill>
                <a:latin typeface="+mn-lt"/>
              </a:defRPr>
            </a:lvl1pPr>
          </a:lstStyle>
          <a:p>
            <a:pPr lvl="0"/>
            <a:r>
              <a:rPr lang="es-ES"/>
              <a:t>| </a:t>
            </a:r>
            <a:r>
              <a:rPr lang="es-ES" err="1"/>
              <a:t>Tittle</a:t>
            </a:r>
            <a:r>
              <a:rPr lang="es-ES"/>
              <a:t> </a:t>
            </a:r>
            <a:r>
              <a:rPr lang="es-ES" err="1"/>
              <a:t>example</a:t>
            </a:r>
            <a:endParaRPr lang="es-ES"/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6820E975-7E90-BFBE-4F31-3A724C6A80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  <p:sp>
        <p:nvSpPr>
          <p:cNvPr id="2" name="Marcador de texto 19">
            <a:extLst>
              <a:ext uri="{FF2B5EF4-FFF2-40B4-BE49-F238E27FC236}">
                <a16:creationId xmlns:a16="http://schemas.microsoft.com/office/drawing/2014/main" id="{18A25AF6-99F8-CADE-B9F9-BCE2A8CD848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732958" y="2507480"/>
            <a:ext cx="2261859" cy="36089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s-ES" dirty="0" err="1"/>
              <a:t>Heading</a:t>
            </a:r>
            <a:r>
              <a:rPr lang="es-ES" dirty="0"/>
              <a:t> 3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4" name="Marcador de texto 19">
            <a:extLst>
              <a:ext uri="{FF2B5EF4-FFF2-40B4-BE49-F238E27FC236}">
                <a16:creationId xmlns:a16="http://schemas.microsoft.com/office/drawing/2014/main" id="{1AEA40E3-0E4E-F57E-3A8B-5CEC1708509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230372" y="2515271"/>
            <a:ext cx="2261859" cy="36089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s-ES" dirty="0" err="1"/>
              <a:t>Heading</a:t>
            </a:r>
            <a:r>
              <a:rPr lang="es-ES" dirty="0"/>
              <a:t> 3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15" name="Marcador de texto 19">
            <a:extLst>
              <a:ext uri="{FF2B5EF4-FFF2-40B4-BE49-F238E27FC236}">
                <a16:creationId xmlns:a16="http://schemas.microsoft.com/office/drawing/2014/main" id="{F7CEC4FB-000F-2F27-E170-3CC210FF4A4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35544" y="2515271"/>
            <a:ext cx="2249554" cy="36089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s-ES" dirty="0" err="1"/>
              <a:t>Heading</a:t>
            </a:r>
            <a:r>
              <a:rPr lang="es-ES" dirty="0"/>
              <a:t> 3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16" name="Marcador de texto 19">
            <a:extLst>
              <a:ext uri="{FF2B5EF4-FFF2-40B4-BE49-F238E27FC236}">
                <a16:creationId xmlns:a16="http://schemas.microsoft.com/office/drawing/2014/main" id="{DDE70E63-F517-7F93-9162-8B8473088FC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694065" y="2507480"/>
            <a:ext cx="2249554" cy="36089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s-ES" dirty="0" err="1"/>
              <a:t>Heading</a:t>
            </a:r>
            <a:r>
              <a:rPr lang="es-ES" dirty="0"/>
              <a:t> 3 </a:t>
            </a:r>
            <a:r>
              <a:rPr lang="es-ES" dirty="0" err="1"/>
              <a:t>example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9921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oint with figu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19">
            <a:extLst>
              <a:ext uri="{FF2B5EF4-FFF2-40B4-BE49-F238E27FC236}">
                <a16:creationId xmlns:a16="http://schemas.microsoft.com/office/drawing/2014/main" id="{22C9E4FA-EA5E-6CF1-0E90-A59D8B9643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rgbClr val="181232"/>
                </a:solidFill>
                <a:latin typeface="+mn-lt"/>
              </a:defRPr>
            </a:lvl1pPr>
          </a:lstStyle>
          <a:p>
            <a:pPr lvl="0"/>
            <a:r>
              <a:rPr lang="es-ES"/>
              <a:t>| </a:t>
            </a:r>
            <a:r>
              <a:rPr lang="es-ES" err="1"/>
              <a:t>Tittle</a:t>
            </a:r>
            <a:r>
              <a:rPr lang="es-ES"/>
              <a:t> </a:t>
            </a:r>
            <a:r>
              <a:rPr lang="es-ES" err="1"/>
              <a:t>example</a:t>
            </a:r>
            <a:endParaRPr lang="es-ES"/>
          </a:p>
        </p:txBody>
      </p:sp>
      <p:sp>
        <p:nvSpPr>
          <p:cNvPr id="8" name="Marcador de texto 23">
            <a:extLst>
              <a:ext uri="{FF2B5EF4-FFF2-40B4-BE49-F238E27FC236}">
                <a16:creationId xmlns:a16="http://schemas.microsoft.com/office/drawing/2014/main" id="{20E4D461-DC81-E65A-AC8B-A567FEEFF1E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6720" y="6326008"/>
            <a:ext cx="3457575" cy="198888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rgbClr val="18123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 sz="900">
                <a:latin typeface="+mn-lt"/>
              </a:defRPr>
            </a:lvl5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err="1"/>
              <a:t>Subjet</a:t>
            </a:r>
            <a:r>
              <a:rPr lang="es-ES"/>
              <a:t> | </a:t>
            </a:r>
            <a:r>
              <a:rPr lang="es-ES" err="1"/>
              <a:t>Department</a:t>
            </a:r>
            <a:r>
              <a:rPr lang="es-ES"/>
              <a:t> | </a:t>
            </a:r>
            <a:r>
              <a:rPr lang="es-ES" err="1"/>
              <a:t>Year</a:t>
            </a:r>
            <a:endParaRPr lang="es-ES"/>
          </a:p>
          <a:p>
            <a:pPr lvl="4"/>
            <a:endParaRPr lang="es-ES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3BAF1B45-53F2-B620-EE0C-FC5F914E21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  <p:sp>
        <p:nvSpPr>
          <p:cNvPr id="4" name="Título 14">
            <a:extLst>
              <a:ext uri="{FF2B5EF4-FFF2-40B4-BE49-F238E27FC236}">
                <a16:creationId xmlns:a16="http://schemas.microsoft.com/office/drawing/2014/main" id="{3F403482-0EDE-A95B-D52C-63C4CF19F5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0976" y="951763"/>
            <a:ext cx="6591149" cy="3253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rgbClr val="181232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s-ES" err="1"/>
              <a:t>Heading</a:t>
            </a:r>
            <a:r>
              <a:rPr lang="es-ES"/>
              <a:t> 2 </a:t>
            </a:r>
            <a:r>
              <a:rPr lang="es-ES" err="1"/>
              <a:t>example</a:t>
            </a:r>
            <a:endParaRPr lang="es-ES"/>
          </a:p>
        </p:txBody>
      </p:sp>
      <p:sp>
        <p:nvSpPr>
          <p:cNvPr id="14" name="Marcador de texto 15">
            <a:extLst>
              <a:ext uri="{FF2B5EF4-FFF2-40B4-BE49-F238E27FC236}">
                <a16:creationId xmlns:a16="http://schemas.microsoft.com/office/drawing/2014/main" id="{C28F9FC9-28DE-E274-0397-05E0AEADD6D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31537" y="2716612"/>
            <a:ext cx="3852543" cy="252040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rgbClr val="74718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r>
              <a:rPr lang="es-ES"/>
              <a:t>. 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88A1E233-A517-9FD6-C3E6-8405F893B3A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7179" y="2227033"/>
            <a:ext cx="3914775" cy="407987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rgbClr val="181232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rgbClr val="181232"/>
                </a:solidFill>
              </a:defRPr>
            </a:lvl2pPr>
            <a:lvl3pPr>
              <a:defRPr>
                <a:solidFill>
                  <a:srgbClr val="181232"/>
                </a:solidFill>
              </a:defRPr>
            </a:lvl3pPr>
            <a:lvl4pPr>
              <a:defRPr>
                <a:solidFill>
                  <a:srgbClr val="181232"/>
                </a:solidFill>
              </a:defRPr>
            </a:lvl4pPr>
            <a:lvl5pPr>
              <a:defRPr>
                <a:solidFill>
                  <a:srgbClr val="181232"/>
                </a:solidFill>
              </a:defRPr>
            </a:lvl5pPr>
            <a:lvl6pPr>
              <a:defRPr>
                <a:solidFill>
                  <a:srgbClr val="181232"/>
                </a:solidFill>
              </a:defRPr>
            </a:lvl6pPr>
          </a:lstStyle>
          <a:p>
            <a:pPr lvl="0"/>
            <a:r>
              <a:rPr lang="es-ES" dirty="0" err="1"/>
              <a:t>Heading</a:t>
            </a:r>
            <a:r>
              <a:rPr lang="es-ES" dirty="0"/>
              <a:t> 3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12" name="Marcador de tabla 11">
            <a:extLst>
              <a:ext uri="{FF2B5EF4-FFF2-40B4-BE49-F238E27FC236}">
                <a16:creationId xmlns:a16="http://schemas.microsoft.com/office/drawing/2014/main" id="{2AD42E0D-04B8-75E0-460C-B9821A2FDEC2}"/>
              </a:ext>
            </a:extLst>
          </p:cNvPr>
          <p:cNvSpPr>
            <a:spLocks noGrp="1"/>
          </p:cNvSpPr>
          <p:nvPr>
            <p:ph type="tbl" sz="quarter" idx="25"/>
          </p:nvPr>
        </p:nvSpPr>
        <p:spPr>
          <a:xfrm>
            <a:off x="1450975" y="1497013"/>
            <a:ext cx="4284663" cy="4479925"/>
          </a:xfrm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735854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figures with single poi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19">
            <a:extLst>
              <a:ext uri="{FF2B5EF4-FFF2-40B4-BE49-F238E27FC236}">
                <a16:creationId xmlns:a16="http://schemas.microsoft.com/office/drawing/2014/main" id="{22C9E4FA-EA5E-6CF1-0E90-A59D8B9643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rgbClr val="181232"/>
                </a:solidFill>
                <a:latin typeface="+mn-lt"/>
              </a:defRPr>
            </a:lvl1pPr>
          </a:lstStyle>
          <a:p>
            <a:pPr lvl="0"/>
            <a:r>
              <a:rPr lang="es-ES"/>
              <a:t>| </a:t>
            </a:r>
            <a:r>
              <a:rPr lang="es-ES" err="1"/>
              <a:t>Tittle</a:t>
            </a:r>
            <a:r>
              <a:rPr lang="es-ES"/>
              <a:t> </a:t>
            </a:r>
            <a:r>
              <a:rPr lang="es-ES" err="1"/>
              <a:t>example</a:t>
            </a:r>
            <a:endParaRPr lang="es-ES"/>
          </a:p>
        </p:txBody>
      </p:sp>
      <p:sp>
        <p:nvSpPr>
          <p:cNvPr id="8" name="Marcador de texto 23">
            <a:extLst>
              <a:ext uri="{FF2B5EF4-FFF2-40B4-BE49-F238E27FC236}">
                <a16:creationId xmlns:a16="http://schemas.microsoft.com/office/drawing/2014/main" id="{20E4D461-DC81-E65A-AC8B-A567FEEFF1E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6720" y="6326008"/>
            <a:ext cx="3457575" cy="198888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rgbClr val="18123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 sz="900">
                <a:latin typeface="+mn-lt"/>
              </a:defRPr>
            </a:lvl5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err="1"/>
              <a:t>Subjet</a:t>
            </a:r>
            <a:r>
              <a:rPr lang="es-ES"/>
              <a:t> | </a:t>
            </a:r>
            <a:r>
              <a:rPr lang="es-ES" err="1"/>
              <a:t>Department</a:t>
            </a:r>
            <a:r>
              <a:rPr lang="es-ES"/>
              <a:t> | </a:t>
            </a:r>
            <a:r>
              <a:rPr lang="es-ES" err="1"/>
              <a:t>Year</a:t>
            </a:r>
            <a:endParaRPr lang="es-ES"/>
          </a:p>
          <a:p>
            <a:pPr lvl="4"/>
            <a:endParaRPr lang="es-ES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3BAF1B45-53F2-B620-EE0C-FC5F914E21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  <p:sp>
        <p:nvSpPr>
          <p:cNvPr id="4" name="Título 14">
            <a:extLst>
              <a:ext uri="{FF2B5EF4-FFF2-40B4-BE49-F238E27FC236}">
                <a16:creationId xmlns:a16="http://schemas.microsoft.com/office/drawing/2014/main" id="{3F403482-0EDE-A95B-D52C-63C4CF19F5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0976" y="760571"/>
            <a:ext cx="6591149" cy="3253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rgbClr val="181232"/>
                </a:solidFill>
                <a:latin typeface="+mn-lt"/>
              </a:defRPr>
            </a:lvl1pPr>
          </a:lstStyle>
          <a:p>
            <a:r>
              <a:rPr lang="es-ES" dirty="0" err="1"/>
              <a:t>Heading</a:t>
            </a:r>
            <a:r>
              <a:rPr lang="es-ES" dirty="0"/>
              <a:t> 2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12" name="Marcador de tabla 11">
            <a:extLst>
              <a:ext uri="{FF2B5EF4-FFF2-40B4-BE49-F238E27FC236}">
                <a16:creationId xmlns:a16="http://schemas.microsoft.com/office/drawing/2014/main" id="{2AD42E0D-04B8-75E0-460C-B9821A2FDEC2}"/>
              </a:ext>
            </a:extLst>
          </p:cNvPr>
          <p:cNvSpPr>
            <a:spLocks noGrp="1"/>
          </p:cNvSpPr>
          <p:nvPr>
            <p:ph type="tbl" sz="quarter" idx="25"/>
          </p:nvPr>
        </p:nvSpPr>
        <p:spPr>
          <a:xfrm>
            <a:off x="1450976" y="1214383"/>
            <a:ext cx="3536660" cy="4272019"/>
          </a:xfrm>
        </p:spPr>
        <p:txBody>
          <a:bodyPr/>
          <a:lstStyle/>
          <a:p>
            <a:endParaRPr lang="es-ES"/>
          </a:p>
        </p:txBody>
      </p:sp>
      <p:sp>
        <p:nvSpPr>
          <p:cNvPr id="2" name="Marcador de tabla 11">
            <a:extLst>
              <a:ext uri="{FF2B5EF4-FFF2-40B4-BE49-F238E27FC236}">
                <a16:creationId xmlns:a16="http://schemas.microsoft.com/office/drawing/2014/main" id="{A3B3D3FD-6F65-9673-2D48-BC9DA847FE0A}"/>
              </a:ext>
            </a:extLst>
          </p:cNvPr>
          <p:cNvSpPr>
            <a:spLocks noGrp="1"/>
          </p:cNvSpPr>
          <p:nvPr>
            <p:ph type="tbl" sz="quarter" idx="26"/>
          </p:nvPr>
        </p:nvSpPr>
        <p:spPr>
          <a:xfrm>
            <a:off x="5734801" y="1214382"/>
            <a:ext cx="3536660" cy="4272019"/>
          </a:xfrm>
        </p:spPr>
        <p:txBody>
          <a:bodyPr/>
          <a:lstStyle/>
          <a:p>
            <a:endParaRPr lang="es-ES"/>
          </a:p>
        </p:txBody>
      </p:sp>
      <p:sp>
        <p:nvSpPr>
          <p:cNvPr id="3" name="Marcador de texto 15">
            <a:extLst>
              <a:ext uri="{FF2B5EF4-FFF2-40B4-BE49-F238E27FC236}">
                <a16:creationId xmlns:a16="http://schemas.microsoft.com/office/drawing/2014/main" id="{3B9F7CC8-29F5-A27D-0B0E-D98A50775C9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99699" y="5707899"/>
            <a:ext cx="6755734" cy="108359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rgbClr val="74718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r>
              <a:rPr lang="es-E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681210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oint with figure/illustra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áfico 8">
            <a:extLst>
              <a:ext uri="{FF2B5EF4-FFF2-40B4-BE49-F238E27FC236}">
                <a16:creationId xmlns:a16="http://schemas.microsoft.com/office/drawing/2014/main" id="{3BAF1B45-53F2-B620-EE0C-FC5F914E21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  <p:sp>
        <p:nvSpPr>
          <p:cNvPr id="12" name="Marcador de tabla 11">
            <a:extLst>
              <a:ext uri="{FF2B5EF4-FFF2-40B4-BE49-F238E27FC236}">
                <a16:creationId xmlns:a16="http://schemas.microsoft.com/office/drawing/2014/main" id="{2AD42E0D-04B8-75E0-460C-B9821A2FDEC2}"/>
              </a:ext>
            </a:extLst>
          </p:cNvPr>
          <p:cNvSpPr>
            <a:spLocks noGrp="1"/>
          </p:cNvSpPr>
          <p:nvPr>
            <p:ph type="tbl" sz="quarter" idx="25"/>
          </p:nvPr>
        </p:nvSpPr>
        <p:spPr>
          <a:xfrm>
            <a:off x="1450976" y="1214383"/>
            <a:ext cx="3536660" cy="4272019"/>
          </a:xfrm>
        </p:spPr>
        <p:txBody>
          <a:bodyPr/>
          <a:lstStyle/>
          <a:p>
            <a:endParaRPr lang="es-ES"/>
          </a:p>
        </p:txBody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1FFE4BD4-4C6B-F8D7-4C9C-2900361ED92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5709106" y="1215949"/>
            <a:ext cx="3536950" cy="4271962"/>
          </a:xfrm>
        </p:spPr>
        <p:txBody>
          <a:bodyPr/>
          <a:lstStyle/>
          <a:p>
            <a:endParaRPr lang="es-ES"/>
          </a:p>
        </p:txBody>
      </p:sp>
      <p:sp>
        <p:nvSpPr>
          <p:cNvPr id="2" name="Marcador de texto 19">
            <a:extLst>
              <a:ext uri="{FF2B5EF4-FFF2-40B4-BE49-F238E27FC236}">
                <a16:creationId xmlns:a16="http://schemas.microsoft.com/office/drawing/2014/main" id="{3843611D-94C0-8B2F-35D1-DF453C5B576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rgbClr val="181232"/>
                </a:solidFill>
                <a:latin typeface="+mn-lt"/>
              </a:defRPr>
            </a:lvl1pPr>
          </a:lstStyle>
          <a:p>
            <a:pPr lvl="0"/>
            <a:r>
              <a:rPr lang="es-ES"/>
              <a:t>| </a:t>
            </a:r>
            <a:r>
              <a:rPr lang="es-ES" err="1"/>
              <a:t>Tittle</a:t>
            </a:r>
            <a:r>
              <a:rPr lang="es-ES"/>
              <a:t> </a:t>
            </a:r>
            <a:r>
              <a:rPr lang="es-ES" err="1"/>
              <a:t>example</a:t>
            </a:r>
            <a:endParaRPr lang="es-ES"/>
          </a:p>
        </p:txBody>
      </p:sp>
      <p:sp>
        <p:nvSpPr>
          <p:cNvPr id="5" name="Marcador de texto 23">
            <a:extLst>
              <a:ext uri="{FF2B5EF4-FFF2-40B4-BE49-F238E27FC236}">
                <a16:creationId xmlns:a16="http://schemas.microsoft.com/office/drawing/2014/main" id="{749E17B7-7BE1-AED6-268E-966C9D3D363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6720" y="6326008"/>
            <a:ext cx="3457575" cy="198888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rgbClr val="18123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 sz="900">
                <a:latin typeface="+mn-lt"/>
              </a:defRPr>
            </a:lvl5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err="1"/>
              <a:t>Subjet</a:t>
            </a:r>
            <a:r>
              <a:rPr lang="es-ES"/>
              <a:t> | </a:t>
            </a:r>
            <a:r>
              <a:rPr lang="es-ES" err="1"/>
              <a:t>Department</a:t>
            </a:r>
            <a:r>
              <a:rPr lang="es-ES"/>
              <a:t> | </a:t>
            </a:r>
            <a:r>
              <a:rPr lang="es-ES" err="1"/>
              <a:t>Year</a:t>
            </a:r>
            <a:endParaRPr lang="es-ES"/>
          </a:p>
          <a:p>
            <a:pPr lvl="4"/>
            <a:endParaRPr lang="es-ES"/>
          </a:p>
        </p:txBody>
      </p:sp>
      <p:sp>
        <p:nvSpPr>
          <p:cNvPr id="10" name="Título 14">
            <a:extLst>
              <a:ext uri="{FF2B5EF4-FFF2-40B4-BE49-F238E27FC236}">
                <a16:creationId xmlns:a16="http://schemas.microsoft.com/office/drawing/2014/main" id="{8AD081A5-43B5-5872-A640-6E6866B748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0976" y="760571"/>
            <a:ext cx="6591149" cy="3253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rgbClr val="181232"/>
                </a:solidFill>
                <a:latin typeface="+mn-lt"/>
              </a:defRPr>
            </a:lvl1pPr>
          </a:lstStyle>
          <a:p>
            <a:r>
              <a:rPr lang="es-ES" dirty="0" err="1"/>
              <a:t>Heading</a:t>
            </a:r>
            <a:r>
              <a:rPr lang="es-ES" dirty="0"/>
              <a:t> 2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11" name="Marcador de texto 15">
            <a:extLst>
              <a:ext uri="{FF2B5EF4-FFF2-40B4-BE49-F238E27FC236}">
                <a16:creationId xmlns:a16="http://schemas.microsoft.com/office/drawing/2014/main" id="{CF3A61AA-913F-FA01-5822-F213561E77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99699" y="5707899"/>
            <a:ext cx="6755734" cy="108359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rgbClr val="74718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r>
              <a:rPr lang="es-E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776720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oint with big figu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4">
            <a:extLst>
              <a:ext uri="{FF2B5EF4-FFF2-40B4-BE49-F238E27FC236}">
                <a16:creationId xmlns:a16="http://schemas.microsoft.com/office/drawing/2014/main" id="{BFA4B3FC-E391-9058-7002-86E45233E0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0976" y="951763"/>
            <a:ext cx="6591149" cy="3253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rgbClr val="181232"/>
                </a:solidFill>
                <a:latin typeface="+mn-lt"/>
              </a:defRPr>
            </a:lvl1pPr>
          </a:lstStyle>
          <a:p>
            <a:r>
              <a:rPr lang="es-ES" err="1"/>
              <a:t>Heading</a:t>
            </a:r>
            <a:r>
              <a:rPr lang="es-ES"/>
              <a:t> 2 </a:t>
            </a:r>
            <a:r>
              <a:rPr lang="es-ES" err="1"/>
              <a:t>example</a:t>
            </a:r>
            <a:endParaRPr lang="es-ES"/>
          </a:p>
        </p:txBody>
      </p:sp>
      <p:sp>
        <p:nvSpPr>
          <p:cNvPr id="7" name="Marcador de texto 15">
            <a:extLst>
              <a:ext uri="{FF2B5EF4-FFF2-40B4-BE49-F238E27FC236}">
                <a16:creationId xmlns:a16="http://schemas.microsoft.com/office/drawing/2014/main" id="{6BA08DE3-9628-DACE-B1B8-6DEAC7ED395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450976" y="5110598"/>
            <a:ext cx="8014447" cy="110894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rgbClr val="74718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sollicitudin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. </a:t>
            </a:r>
            <a:r>
              <a:rPr lang="es-ES" dirty="0" err="1"/>
              <a:t>Aenean</a:t>
            </a:r>
            <a:r>
              <a:rPr lang="es-ES" dirty="0"/>
              <a:t>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nisi</a:t>
            </a:r>
            <a:r>
              <a:rPr lang="es-ES" dirty="0"/>
              <a:t>, </a:t>
            </a:r>
            <a:r>
              <a:rPr lang="es-ES" dirty="0" err="1"/>
              <a:t>dictum</a:t>
            </a:r>
            <a:r>
              <a:rPr lang="es-ES" dirty="0"/>
              <a:t> ac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tempus</a:t>
            </a:r>
            <a:r>
              <a:rPr lang="es-ES" dirty="0"/>
              <a:t> sed </a:t>
            </a:r>
            <a:r>
              <a:rPr lang="es-ES" dirty="0" err="1"/>
              <a:t>nibh</a:t>
            </a:r>
            <a:r>
              <a:rPr lang="es-ES" dirty="0"/>
              <a:t>. </a:t>
            </a:r>
          </a:p>
        </p:txBody>
      </p:sp>
      <p:sp>
        <p:nvSpPr>
          <p:cNvPr id="9" name="Marcador de tabla 11">
            <a:extLst>
              <a:ext uri="{FF2B5EF4-FFF2-40B4-BE49-F238E27FC236}">
                <a16:creationId xmlns:a16="http://schemas.microsoft.com/office/drawing/2014/main" id="{853A8590-2652-530D-036C-AC36C16F6085}"/>
              </a:ext>
            </a:extLst>
          </p:cNvPr>
          <p:cNvSpPr>
            <a:spLocks noGrp="1"/>
          </p:cNvSpPr>
          <p:nvPr>
            <p:ph type="tbl" sz="quarter" idx="25"/>
          </p:nvPr>
        </p:nvSpPr>
        <p:spPr>
          <a:xfrm>
            <a:off x="1450976" y="1421369"/>
            <a:ext cx="8014447" cy="3582764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Marcador de texto 19">
            <a:extLst>
              <a:ext uri="{FF2B5EF4-FFF2-40B4-BE49-F238E27FC236}">
                <a16:creationId xmlns:a16="http://schemas.microsoft.com/office/drawing/2014/main" id="{223A4171-AE94-52C4-A230-1167CCC9204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rgbClr val="181232"/>
                </a:solidFill>
                <a:latin typeface="+mn-lt"/>
              </a:defRPr>
            </a:lvl1pPr>
          </a:lstStyle>
          <a:p>
            <a:pPr lvl="0"/>
            <a:r>
              <a:rPr lang="es-ES" dirty="0"/>
              <a:t>| </a:t>
            </a:r>
            <a:r>
              <a:rPr lang="es-ES" dirty="0" err="1"/>
              <a:t>Tittle</a:t>
            </a:r>
            <a:r>
              <a:rPr lang="es-ES" dirty="0"/>
              <a:t>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11" name="Marcador de texto 23">
            <a:extLst>
              <a:ext uri="{FF2B5EF4-FFF2-40B4-BE49-F238E27FC236}">
                <a16:creationId xmlns:a16="http://schemas.microsoft.com/office/drawing/2014/main" id="{BC77BD08-79E6-23A9-ADB3-32980A6A8AE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6720" y="6326008"/>
            <a:ext cx="3457575" cy="198888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rgbClr val="18123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 sz="900">
                <a:latin typeface="+mn-lt"/>
              </a:defRPr>
            </a:lvl5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dirty="0" err="1"/>
              <a:t>Subjet</a:t>
            </a:r>
            <a:r>
              <a:rPr lang="es-ES" dirty="0"/>
              <a:t> | </a:t>
            </a:r>
            <a:r>
              <a:rPr lang="es-ES" dirty="0" err="1"/>
              <a:t>Department</a:t>
            </a:r>
            <a:r>
              <a:rPr lang="es-ES" dirty="0"/>
              <a:t> | </a:t>
            </a:r>
            <a:r>
              <a:rPr lang="es-ES" dirty="0" err="1"/>
              <a:t>Year</a:t>
            </a:r>
            <a:endParaRPr lang="es-ES" dirty="0"/>
          </a:p>
          <a:p>
            <a:pPr lvl="4"/>
            <a:endParaRPr lang="es-ES" dirty="0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D970715A-DD88-53E8-33EA-8363631B45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09390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oint with char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19">
            <a:extLst>
              <a:ext uri="{FF2B5EF4-FFF2-40B4-BE49-F238E27FC236}">
                <a16:creationId xmlns:a16="http://schemas.microsoft.com/office/drawing/2014/main" id="{082009FA-D35D-F191-9C07-33711E5E74A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rgbClr val="181232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es-ES" dirty="0"/>
              <a:t>| </a:t>
            </a:r>
            <a:r>
              <a:rPr lang="es-ES" dirty="0" err="1"/>
              <a:t>Tittle</a:t>
            </a:r>
            <a:r>
              <a:rPr lang="es-ES" dirty="0"/>
              <a:t>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7" name="Marcador de texto 23">
            <a:extLst>
              <a:ext uri="{FF2B5EF4-FFF2-40B4-BE49-F238E27FC236}">
                <a16:creationId xmlns:a16="http://schemas.microsoft.com/office/drawing/2014/main" id="{D81F5B22-4B81-25E9-A713-C7DA87964A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6720" y="6326008"/>
            <a:ext cx="3457575" cy="198888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rgbClr val="18123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 sz="900">
                <a:latin typeface="+mn-lt"/>
              </a:defRPr>
            </a:lvl5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err="1"/>
              <a:t>Subjet</a:t>
            </a:r>
            <a:r>
              <a:rPr lang="es-ES"/>
              <a:t> | </a:t>
            </a:r>
            <a:r>
              <a:rPr lang="es-ES" err="1"/>
              <a:t>Department</a:t>
            </a:r>
            <a:r>
              <a:rPr lang="es-ES"/>
              <a:t> | </a:t>
            </a:r>
            <a:r>
              <a:rPr lang="es-ES" err="1"/>
              <a:t>Year</a:t>
            </a:r>
            <a:endParaRPr lang="es-ES"/>
          </a:p>
          <a:p>
            <a:pPr lvl="4"/>
            <a:endParaRPr lang="es-ES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F0E95C9D-1B5E-B905-176B-935E707866D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  <p:sp>
        <p:nvSpPr>
          <p:cNvPr id="9" name="Marcador de texto 15">
            <a:extLst>
              <a:ext uri="{FF2B5EF4-FFF2-40B4-BE49-F238E27FC236}">
                <a16:creationId xmlns:a16="http://schemas.microsoft.com/office/drawing/2014/main" id="{97FAD082-0B04-566B-A4B2-2B8EAAF846A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221578" y="2719565"/>
            <a:ext cx="4268889" cy="183349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rgbClr val="74718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r>
              <a:rPr lang="es-ES"/>
              <a:t>.</a:t>
            </a:r>
          </a:p>
        </p:txBody>
      </p:sp>
      <p:sp>
        <p:nvSpPr>
          <p:cNvPr id="10" name="Marcador de texto 5">
            <a:extLst>
              <a:ext uri="{FF2B5EF4-FFF2-40B4-BE49-F238E27FC236}">
                <a16:creationId xmlns:a16="http://schemas.microsoft.com/office/drawing/2014/main" id="{8CE6E483-EC1A-C850-B0DB-9F13CF1C111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221578" y="2209104"/>
            <a:ext cx="3914775" cy="407987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rgbClr val="181232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rgbClr val="181232"/>
                </a:solidFill>
              </a:defRPr>
            </a:lvl2pPr>
            <a:lvl3pPr>
              <a:defRPr>
                <a:solidFill>
                  <a:srgbClr val="181232"/>
                </a:solidFill>
              </a:defRPr>
            </a:lvl3pPr>
            <a:lvl4pPr>
              <a:defRPr>
                <a:solidFill>
                  <a:srgbClr val="181232"/>
                </a:solidFill>
              </a:defRPr>
            </a:lvl4pPr>
            <a:lvl5pPr>
              <a:defRPr>
                <a:solidFill>
                  <a:srgbClr val="181232"/>
                </a:solidFill>
              </a:defRPr>
            </a:lvl5pPr>
            <a:lvl6pPr>
              <a:defRPr>
                <a:solidFill>
                  <a:srgbClr val="181232"/>
                </a:solidFill>
              </a:defRPr>
            </a:lvl6pPr>
          </a:lstStyle>
          <a:p>
            <a:pPr lvl="0"/>
            <a:r>
              <a:rPr lang="es-ES" err="1"/>
              <a:t>Heading</a:t>
            </a:r>
            <a:r>
              <a:rPr lang="es-ES"/>
              <a:t> 3 </a:t>
            </a:r>
            <a:r>
              <a:rPr lang="es-ES" err="1"/>
              <a:t>example</a:t>
            </a:r>
            <a:endParaRPr lang="es-ES"/>
          </a:p>
        </p:txBody>
      </p:sp>
      <p:sp>
        <p:nvSpPr>
          <p:cNvPr id="12" name="Marcador de gráfico 11">
            <a:extLst>
              <a:ext uri="{FF2B5EF4-FFF2-40B4-BE49-F238E27FC236}">
                <a16:creationId xmlns:a16="http://schemas.microsoft.com/office/drawing/2014/main" id="{F7C1620B-F827-D677-C171-F0CE33AF79BA}"/>
              </a:ext>
            </a:extLst>
          </p:cNvPr>
          <p:cNvSpPr>
            <a:spLocks noGrp="1"/>
          </p:cNvSpPr>
          <p:nvPr>
            <p:ph type="chart" sz="quarter" idx="25"/>
          </p:nvPr>
        </p:nvSpPr>
        <p:spPr>
          <a:xfrm>
            <a:off x="1660586" y="1282700"/>
            <a:ext cx="5367277" cy="4768850"/>
          </a:xfrm>
        </p:spPr>
        <p:txBody>
          <a:bodyPr/>
          <a:lstStyle>
            <a:lvl1pPr>
              <a:defRPr>
                <a:solidFill>
                  <a:srgbClr val="181232"/>
                </a:solidFill>
              </a:defRPr>
            </a:lvl1pPr>
          </a:lstStyle>
          <a:p>
            <a:endParaRPr lang="es-ES"/>
          </a:p>
        </p:txBody>
      </p:sp>
      <p:sp>
        <p:nvSpPr>
          <p:cNvPr id="3" name="Título 14">
            <a:extLst>
              <a:ext uri="{FF2B5EF4-FFF2-40B4-BE49-F238E27FC236}">
                <a16:creationId xmlns:a16="http://schemas.microsoft.com/office/drawing/2014/main" id="{5A3154C1-D898-6372-7981-2A3EDB3F4E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60586" y="720883"/>
            <a:ext cx="6591149" cy="3253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rgbClr val="181232"/>
                </a:solidFill>
                <a:latin typeface="+mn-lt"/>
              </a:defRPr>
            </a:lvl1pPr>
          </a:lstStyle>
          <a:p>
            <a:r>
              <a:rPr lang="es-ES" dirty="0" err="1"/>
              <a:t>Heading</a:t>
            </a:r>
            <a:r>
              <a:rPr lang="es-ES" dirty="0"/>
              <a:t> 2 </a:t>
            </a:r>
            <a:r>
              <a:rPr lang="es-ES" dirty="0" err="1"/>
              <a:t>example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368068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hart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19">
            <a:extLst>
              <a:ext uri="{FF2B5EF4-FFF2-40B4-BE49-F238E27FC236}">
                <a16:creationId xmlns:a16="http://schemas.microsoft.com/office/drawing/2014/main" id="{082009FA-D35D-F191-9C07-33711E5E74A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rgbClr val="181232"/>
                </a:solidFill>
                <a:latin typeface="+mn-lt"/>
              </a:defRPr>
            </a:lvl1pPr>
          </a:lstStyle>
          <a:p>
            <a:pPr lvl="0"/>
            <a:r>
              <a:rPr lang="es-ES" dirty="0"/>
              <a:t>| </a:t>
            </a:r>
            <a:r>
              <a:rPr lang="es-ES" dirty="0" err="1"/>
              <a:t>Tittle</a:t>
            </a:r>
            <a:r>
              <a:rPr lang="es-ES" dirty="0"/>
              <a:t>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7" name="Marcador de texto 23">
            <a:extLst>
              <a:ext uri="{FF2B5EF4-FFF2-40B4-BE49-F238E27FC236}">
                <a16:creationId xmlns:a16="http://schemas.microsoft.com/office/drawing/2014/main" id="{D81F5B22-4B81-25E9-A713-C7DA87964A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6720" y="6326008"/>
            <a:ext cx="3457575" cy="198888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rgbClr val="18123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 sz="900">
                <a:latin typeface="+mn-lt"/>
              </a:defRPr>
            </a:lvl5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err="1"/>
              <a:t>Subjet</a:t>
            </a:r>
            <a:r>
              <a:rPr lang="es-ES"/>
              <a:t> | </a:t>
            </a:r>
            <a:r>
              <a:rPr lang="es-ES" err="1"/>
              <a:t>Department</a:t>
            </a:r>
            <a:r>
              <a:rPr lang="es-ES"/>
              <a:t> | </a:t>
            </a:r>
            <a:r>
              <a:rPr lang="es-ES" err="1"/>
              <a:t>Year</a:t>
            </a:r>
            <a:endParaRPr lang="es-ES"/>
          </a:p>
          <a:p>
            <a:pPr lvl="4"/>
            <a:endParaRPr lang="es-ES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F0E95C9D-1B5E-B905-176B-935E707866D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  <p:sp>
        <p:nvSpPr>
          <p:cNvPr id="9" name="Marcador de texto 15">
            <a:extLst>
              <a:ext uri="{FF2B5EF4-FFF2-40B4-BE49-F238E27FC236}">
                <a16:creationId xmlns:a16="http://schemas.microsoft.com/office/drawing/2014/main" id="{97FAD082-0B04-566B-A4B2-2B8EAAF846A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29295" y="4818437"/>
            <a:ext cx="3640974" cy="1083599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rgbClr val="74718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sollicitudin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. </a:t>
            </a:r>
            <a:r>
              <a:rPr lang="es-ES" dirty="0" err="1"/>
              <a:t>Aenean</a:t>
            </a:r>
            <a:r>
              <a:rPr lang="es-ES" dirty="0"/>
              <a:t>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nisi</a:t>
            </a:r>
            <a:r>
              <a:rPr lang="es-ES" dirty="0"/>
              <a:t>, </a:t>
            </a:r>
            <a:r>
              <a:rPr lang="es-ES" dirty="0" err="1"/>
              <a:t>dictum</a:t>
            </a:r>
            <a:r>
              <a:rPr lang="es-ES" dirty="0"/>
              <a:t> ac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tempus</a:t>
            </a:r>
            <a:r>
              <a:rPr lang="es-ES" dirty="0"/>
              <a:t> sed </a:t>
            </a:r>
            <a:r>
              <a:rPr lang="es-ES" dirty="0" err="1"/>
              <a:t>nibh</a:t>
            </a:r>
            <a:r>
              <a:rPr lang="es-ES" dirty="0"/>
              <a:t>.</a:t>
            </a:r>
          </a:p>
        </p:txBody>
      </p:sp>
      <p:sp>
        <p:nvSpPr>
          <p:cNvPr id="12" name="Marcador de gráfico 11">
            <a:extLst>
              <a:ext uri="{FF2B5EF4-FFF2-40B4-BE49-F238E27FC236}">
                <a16:creationId xmlns:a16="http://schemas.microsoft.com/office/drawing/2014/main" id="{F7C1620B-F827-D677-C171-F0CE33AF79BA}"/>
              </a:ext>
            </a:extLst>
          </p:cNvPr>
          <p:cNvSpPr>
            <a:spLocks noGrp="1"/>
          </p:cNvSpPr>
          <p:nvPr>
            <p:ph type="chart" sz="quarter" idx="25"/>
          </p:nvPr>
        </p:nvSpPr>
        <p:spPr>
          <a:xfrm>
            <a:off x="1629295" y="1191260"/>
            <a:ext cx="3640974" cy="3480493"/>
          </a:xfrm>
        </p:spPr>
        <p:txBody>
          <a:bodyPr/>
          <a:lstStyle>
            <a:lvl1pPr>
              <a:defRPr>
                <a:solidFill>
                  <a:srgbClr val="181232"/>
                </a:solidFill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3" name="Marcador de texto 15">
            <a:extLst>
              <a:ext uri="{FF2B5EF4-FFF2-40B4-BE49-F238E27FC236}">
                <a16:creationId xmlns:a16="http://schemas.microsoft.com/office/drawing/2014/main" id="{72A7E7A9-B2EB-AD30-BFC5-E44B26D11F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03324" y="4818437"/>
            <a:ext cx="3640974" cy="1083599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1200" b="0" i="0">
                <a:solidFill>
                  <a:srgbClr val="74718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r>
              <a:rPr lang="es-ES"/>
              <a:t>.</a:t>
            </a:r>
          </a:p>
        </p:txBody>
      </p:sp>
      <p:sp>
        <p:nvSpPr>
          <p:cNvPr id="4" name="Marcador de gráfico 11">
            <a:extLst>
              <a:ext uri="{FF2B5EF4-FFF2-40B4-BE49-F238E27FC236}">
                <a16:creationId xmlns:a16="http://schemas.microsoft.com/office/drawing/2014/main" id="{A638771C-77A2-395D-1C4C-A5F9446A0FC2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6503324" y="1191260"/>
            <a:ext cx="3640974" cy="3480493"/>
          </a:xfrm>
        </p:spPr>
        <p:txBody>
          <a:bodyPr/>
          <a:lstStyle>
            <a:lvl1pPr>
              <a:defRPr>
                <a:solidFill>
                  <a:srgbClr val="181232"/>
                </a:solidFill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5" name="Título 14">
            <a:extLst>
              <a:ext uri="{FF2B5EF4-FFF2-40B4-BE49-F238E27FC236}">
                <a16:creationId xmlns:a16="http://schemas.microsoft.com/office/drawing/2014/main" id="{F0051363-76D9-8719-F060-147B3809F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60586" y="720883"/>
            <a:ext cx="6591149" cy="3253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rgbClr val="181232"/>
                </a:solidFill>
                <a:latin typeface="+mn-lt"/>
              </a:defRPr>
            </a:lvl1pPr>
          </a:lstStyle>
          <a:p>
            <a:r>
              <a:rPr lang="es-ES" err="1"/>
              <a:t>Heading</a:t>
            </a:r>
            <a:r>
              <a:rPr lang="es-ES"/>
              <a:t> 2 </a:t>
            </a:r>
            <a:r>
              <a:rPr lang="es-ES" err="1"/>
              <a:t>example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3663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_blue_1">
    <p:bg>
      <p:bgPr>
        <a:solidFill>
          <a:srgbClr val="181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E87504A2-A20B-2D88-D992-BC6BDA62B39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endParaRPr lang="es-ES"/>
          </a:p>
        </p:txBody>
      </p:sp>
      <p:sp>
        <p:nvSpPr>
          <p:cNvPr id="7" name="Título 14">
            <a:extLst>
              <a:ext uri="{FF2B5EF4-FFF2-40B4-BE49-F238E27FC236}">
                <a16:creationId xmlns:a16="http://schemas.microsoft.com/office/drawing/2014/main" id="{0A0A169F-C6AB-09F7-36C7-D10FE61A3A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582" y="2774965"/>
            <a:ext cx="9542105" cy="62753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/>
              <a:t>Tittle</a:t>
            </a:r>
            <a:r>
              <a:rPr lang="es-ES" dirty="0"/>
              <a:t>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E81969C1-553C-7002-42B3-6CB4A78F7D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68582" y="3429000"/>
            <a:ext cx="4143375" cy="103981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rgbClr val="181232"/>
                </a:solidFill>
              </a:defRPr>
            </a:lvl2pPr>
            <a:lvl3pPr>
              <a:defRPr>
                <a:solidFill>
                  <a:srgbClr val="181232"/>
                </a:solidFill>
              </a:defRPr>
            </a:lvl3pPr>
            <a:lvl4pPr>
              <a:defRPr>
                <a:solidFill>
                  <a:srgbClr val="181232"/>
                </a:solidFill>
              </a:defRPr>
            </a:lvl4pPr>
            <a:lvl5pPr>
              <a:defRPr>
                <a:solidFill>
                  <a:srgbClr val="181232"/>
                </a:solidFill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</a:p>
          <a:p>
            <a:pPr lvl="0"/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adispiscing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</a:t>
            </a:r>
          </a:p>
        </p:txBody>
      </p:sp>
      <p:sp>
        <p:nvSpPr>
          <p:cNvPr id="13" name="Marcador de texto 23">
            <a:extLst>
              <a:ext uri="{FF2B5EF4-FFF2-40B4-BE49-F238E27FC236}">
                <a16:creationId xmlns:a16="http://schemas.microsoft.com/office/drawing/2014/main" id="{85048E82-1902-5785-07BE-8EFA021D51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6720" y="6326008"/>
            <a:ext cx="3457575" cy="198888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 sz="900">
                <a:latin typeface="+mn-lt"/>
              </a:defRPr>
            </a:lvl5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err="1"/>
              <a:t>Subjet</a:t>
            </a:r>
            <a:r>
              <a:rPr lang="es-ES"/>
              <a:t> | </a:t>
            </a:r>
            <a:r>
              <a:rPr lang="es-ES" err="1"/>
              <a:t>Department</a:t>
            </a:r>
            <a:r>
              <a:rPr lang="es-ES"/>
              <a:t> | </a:t>
            </a:r>
            <a:r>
              <a:rPr lang="es-ES" err="1"/>
              <a:t>Year</a:t>
            </a:r>
            <a:endParaRPr lang="es-ES"/>
          </a:p>
          <a:p>
            <a:pPr lvl="4"/>
            <a:endParaRPr lang="es-ES"/>
          </a:p>
        </p:txBody>
      </p:sp>
      <p:sp>
        <p:nvSpPr>
          <p:cNvPr id="2" name="Marcador de texto 19">
            <a:extLst>
              <a:ext uri="{FF2B5EF4-FFF2-40B4-BE49-F238E27FC236}">
                <a16:creationId xmlns:a16="http://schemas.microsoft.com/office/drawing/2014/main" id="{BC860B79-7E9D-EEC7-9BFD-EC2C4C2C4E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s-ES"/>
              <a:t>| </a:t>
            </a:r>
            <a:r>
              <a:rPr lang="es-ES" err="1"/>
              <a:t>Tittle</a:t>
            </a:r>
            <a:r>
              <a:rPr lang="es-ES"/>
              <a:t> </a:t>
            </a:r>
            <a:r>
              <a:rPr lang="es-ES" err="1"/>
              <a:t>example</a:t>
            </a:r>
            <a:endParaRPr lang="es-ES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A890FA8D-E296-9FB9-CA51-F6F3730B3E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08B4B1F6-8489-4870-6E3D-538A15382DA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50975" y="2331619"/>
            <a:ext cx="2675256" cy="36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52166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figure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19">
            <a:extLst>
              <a:ext uri="{FF2B5EF4-FFF2-40B4-BE49-F238E27FC236}">
                <a16:creationId xmlns:a16="http://schemas.microsoft.com/office/drawing/2014/main" id="{082009FA-D35D-F191-9C07-33711E5E74A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rgbClr val="181232"/>
                </a:solidFill>
                <a:latin typeface="+mn-lt"/>
              </a:defRPr>
            </a:lvl1pPr>
          </a:lstStyle>
          <a:p>
            <a:pPr lvl="0"/>
            <a:r>
              <a:rPr lang="es-ES" dirty="0"/>
              <a:t>| </a:t>
            </a:r>
            <a:r>
              <a:rPr lang="es-ES" dirty="0" err="1"/>
              <a:t>Tittle</a:t>
            </a:r>
            <a:r>
              <a:rPr lang="es-ES" dirty="0"/>
              <a:t>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7" name="Marcador de texto 23">
            <a:extLst>
              <a:ext uri="{FF2B5EF4-FFF2-40B4-BE49-F238E27FC236}">
                <a16:creationId xmlns:a16="http://schemas.microsoft.com/office/drawing/2014/main" id="{D81F5B22-4B81-25E9-A713-C7DA87964A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6720" y="6326008"/>
            <a:ext cx="3457575" cy="198888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rgbClr val="18123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 sz="900">
                <a:latin typeface="+mn-lt"/>
              </a:defRPr>
            </a:lvl5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err="1"/>
              <a:t>Subjet</a:t>
            </a:r>
            <a:r>
              <a:rPr lang="es-ES"/>
              <a:t> | </a:t>
            </a:r>
            <a:r>
              <a:rPr lang="es-ES" err="1"/>
              <a:t>Department</a:t>
            </a:r>
            <a:r>
              <a:rPr lang="es-ES"/>
              <a:t> | </a:t>
            </a:r>
            <a:r>
              <a:rPr lang="es-ES" err="1"/>
              <a:t>Year</a:t>
            </a:r>
            <a:endParaRPr lang="es-ES"/>
          </a:p>
          <a:p>
            <a:pPr lvl="4"/>
            <a:endParaRPr lang="es-ES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F0E95C9D-1B5E-B905-176B-935E707866D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  <p:sp>
        <p:nvSpPr>
          <p:cNvPr id="9" name="Marcador de texto 15">
            <a:extLst>
              <a:ext uri="{FF2B5EF4-FFF2-40B4-BE49-F238E27FC236}">
                <a16:creationId xmlns:a16="http://schemas.microsoft.com/office/drawing/2014/main" id="{97FAD082-0B04-566B-A4B2-2B8EAAF846A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99699" y="5608146"/>
            <a:ext cx="6755734" cy="108359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rgbClr val="74718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r>
              <a:rPr lang="es-ES"/>
              <a:t>.</a:t>
            </a:r>
          </a:p>
        </p:txBody>
      </p:sp>
      <p:sp>
        <p:nvSpPr>
          <p:cNvPr id="12" name="Marcador de gráfico 11">
            <a:extLst>
              <a:ext uri="{FF2B5EF4-FFF2-40B4-BE49-F238E27FC236}">
                <a16:creationId xmlns:a16="http://schemas.microsoft.com/office/drawing/2014/main" id="{F7C1620B-F827-D677-C171-F0CE33AF79BA}"/>
              </a:ext>
            </a:extLst>
          </p:cNvPr>
          <p:cNvSpPr>
            <a:spLocks noGrp="1"/>
          </p:cNvSpPr>
          <p:nvPr>
            <p:ph type="chart" sz="quarter" idx="25"/>
          </p:nvPr>
        </p:nvSpPr>
        <p:spPr>
          <a:xfrm>
            <a:off x="1660586" y="1199573"/>
            <a:ext cx="4091821" cy="4120573"/>
          </a:xfrm>
        </p:spPr>
        <p:txBody>
          <a:bodyPr/>
          <a:lstStyle>
            <a:lvl1pPr>
              <a:defRPr>
                <a:solidFill>
                  <a:srgbClr val="181232"/>
                </a:solidFill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10" name="Marcador de tabla 9">
            <a:extLst>
              <a:ext uri="{FF2B5EF4-FFF2-40B4-BE49-F238E27FC236}">
                <a16:creationId xmlns:a16="http://schemas.microsoft.com/office/drawing/2014/main" id="{3182076C-4770-B5AA-E825-81E12A114B56}"/>
              </a:ext>
            </a:extLst>
          </p:cNvPr>
          <p:cNvSpPr>
            <a:spLocks noGrp="1"/>
          </p:cNvSpPr>
          <p:nvPr>
            <p:ph type="tbl" sz="quarter" idx="27"/>
          </p:nvPr>
        </p:nvSpPr>
        <p:spPr>
          <a:xfrm>
            <a:off x="6517669" y="1199631"/>
            <a:ext cx="4092575" cy="412115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11" name="Título 14">
            <a:extLst>
              <a:ext uri="{FF2B5EF4-FFF2-40B4-BE49-F238E27FC236}">
                <a16:creationId xmlns:a16="http://schemas.microsoft.com/office/drawing/2014/main" id="{92BA0ED9-BE9C-1A81-B4E7-65E4CDC5B3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60586" y="720883"/>
            <a:ext cx="6591149" cy="3253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rgbClr val="181232"/>
                </a:solidFill>
                <a:latin typeface="+mn-lt"/>
              </a:defRPr>
            </a:lvl1pPr>
          </a:lstStyle>
          <a:p>
            <a:r>
              <a:rPr lang="es-ES" err="1"/>
              <a:t>Heading</a:t>
            </a:r>
            <a:r>
              <a:rPr lang="es-ES"/>
              <a:t> 2 </a:t>
            </a:r>
            <a:r>
              <a:rPr lang="es-ES" err="1"/>
              <a:t>example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039476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illustration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19">
            <a:extLst>
              <a:ext uri="{FF2B5EF4-FFF2-40B4-BE49-F238E27FC236}">
                <a16:creationId xmlns:a16="http://schemas.microsoft.com/office/drawing/2014/main" id="{082009FA-D35D-F191-9C07-33711E5E74A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rgbClr val="181232"/>
                </a:solidFill>
                <a:latin typeface="+mn-lt"/>
              </a:defRPr>
            </a:lvl1pPr>
          </a:lstStyle>
          <a:p>
            <a:pPr lvl="0"/>
            <a:r>
              <a:rPr lang="es-ES" dirty="0"/>
              <a:t>| </a:t>
            </a:r>
            <a:r>
              <a:rPr lang="es-ES" dirty="0" err="1"/>
              <a:t>Tittle</a:t>
            </a:r>
            <a:r>
              <a:rPr lang="es-ES" dirty="0"/>
              <a:t>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7" name="Marcador de texto 23">
            <a:extLst>
              <a:ext uri="{FF2B5EF4-FFF2-40B4-BE49-F238E27FC236}">
                <a16:creationId xmlns:a16="http://schemas.microsoft.com/office/drawing/2014/main" id="{D81F5B22-4B81-25E9-A713-C7DA87964A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6720" y="6326008"/>
            <a:ext cx="3457575" cy="198888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rgbClr val="18123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 sz="900">
                <a:latin typeface="+mn-lt"/>
              </a:defRPr>
            </a:lvl5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err="1"/>
              <a:t>Subjet</a:t>
            </a:r>
            <a:r>
              <a:rPr lang="es-ES"/>
              <a:t> | </a:t>
            </a:r>
            <a:r>
              <a:rPr lang="es-ES" err="1"/>
              <a:t>Department</a:t>
            </a:r>
            <a:r>
              <a:rPr lang="es-ES"/>
              <a:t> | </a:t>
            </a:r>
            <a:r>
              <a:rPr lang="es-ES" err="1"/>
              <a:t>Year</a:t>
            </a:r>
            <a:endParaRPr lang="es-ES"/>
          </a:p>
          <a:p>
            <a:pPr lvl="4"/>
            <a:endParaRPr lang="es-ES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F0E95C9D-1B5E-B905-176B-935E707866D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  <p:sp>
        <p:nvSpPr>
          <p:cNvPr id="9" name="Marcador de texto 15">
            <a:extLst>
              <a:ext uri="{FF2B5EF4-FFF2-40B4-BE49-F238E27FC236}">
                <a16:creationId xmlns:a16="http://schemas.microsoft.com/office/drawing/2014/main" id="{97FAD082-0B04-566B-A4B2-2B8EAAF846A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99699" y="5608146"/>
            <a:ext cx="6755734" cy="108359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rgbClr val="74718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r>
              <a:rPr lang="es-ES"/>
              <a:t>.</a:t>
            </a:r>
          </a:p>
        </p:txBody>
      </p:sp>
      <p:sp>
        <p:nvSpPr>
          <p:cNvPr id="12" name="Marcador de gráfico 11">
            <a:extLst>
              <a:ext uri="{FF2B5EF4-FFF2-40B4-BE49-F238E27FC236}">
                <a16:creationId xmlns:a16="http://schemas.microsoft.com/office/drawing/2014/main" id="{F7C1620B-F827-D677-C171-F0CE33AF79BA}"/>
              </a:ext>
            </a:extLst>
          </p:cNvPr>
          <p:cNvSpPr>
            <a:spLocks noGrp="1"/>
          </p:cNvSpPr>
          <p:nvPr>
            <p:ph type="chart" sz="quarter" idx="25"/>
          </p:nvPr>
        </p:nvSpPr>
        <p:spPr>
          <a:xfrm>
            <a:off x="1660586" y="1199573"/>
            <a:ext cx="4091821" cy="4120573"/>
          </a:xfrm>
        </p:spPr>
        <p:txBody>
          <a:bodyPr/>
          <a:lstStyle>
            <a:lvl1pPr>
              <a:defRPr>
                <a:solidFill>
                  <a:srgbClr val="181232"/>
                </a:solidFill>
              </a:defRPr>
            </a:lvl1pPr>
          </a:lstStyle>
          <a:p>
            <a:endParaRPr lang="es-ES"/>
          </a:p>
        </p:txBody>
      </p:sp>
      <p:sp>
        <p:nvSpPr>
          <p:cNvPr id="11" name="Título 14">
            <a:extLst>
              <a:ext uri="{FF2B5EF4-FFF2-40B4-BE49-F238E27FC236}">
                <a16:creationId xmlns:a16="http://schemas.microsoft.com/office/drawing/2014/main" id="{92BA0ED9-BE9C-1A81-B4E7-65E4CDC5B3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60586" y="720883"/>
            <a:ext cx="6591149" cy="3253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rgbClr val="181232"/>
                </a:solidFill>
                <a:latin typeface="+mn-lt"/>
              </a:defRPr>
            </a:lvl1pPr>
          </a:lstStyle>
          <a:p>
            <a:r>
              <a:rPr lang="es-ES" err="1"/>
              <a:t>Heading</a:t>
            </a:r>
            <a:r>
              <a:rPr lang="es-ES"/>
              <a:t> 2 </a:t>
            </a:r>
            <a:r>
              <a:rPr lang="es-ES" err="1"/>
              <a:t>example</a:t>
            </a:r>
            <a:endParaRPr lang="es-E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E2EA088-BEAD-97E6-30F6-7B16059187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508750" y="1208463"/>
            <a:ext cx="4092575" cy="4119563"/>
          </a:xfrm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667910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oint with SmartArt Char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19">
            <a:extLst>
              <a:ext uri="{FF2B5EF4-FFF2-40B4-BE49-F238E27FC236}">
                <a16:creationId xmlns:a16="http://schemas.microsoft.com/office/drawing/2014/main" id="{082009FA-D35D-F191-9C07-33711E5E74A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rgbClr val="181232"/>
                </a:solidFill>
                <a:latin typeface="+mn-lt"/>
              </a:defRPr>
            </a:lvl1pPr>
          </a:lstStyle>
          <a:p>
            <a:pPr lvl="0"/>
            <a:r>
              <a:rPr lang="es-ES" dirty="0"/>
              <a:t>| </a:t>
            </a:r>
            <a:r>
              <a:rPr lang="es-ES" dirty="0" err="1"/>
              <a:t>Tittle</a:t>
            </a:r>
            <a:r>
              <a:rPr lang="es-ES" dirty="0"/>
              <a:t>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7" name="Marcador de texto 23">
            <a:extLst>
              <a:ext uri="{FF2B5EF4-FFF2-40B4-BE49-F238E27FC236}">
                <a16:creationId xmlns:a16="http://schemas.microsoft.com/office/drawing/2014/main" id="{D81F5B22-4B81-25E9-A713-C7DA87964A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6720" y="6326008"/>
            <a:ext cx="3457575" cy="198888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rgbClr val="18123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 sz="900">
                <a:latin typeface="+mn-lt"/>
              </a:defRPr>
            </a:lvl5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err="1"/>
              <a:t>Subjet</a:t>
            </a:r>
            <a:r>
              <a:rPr lang="es-ES"/>
              <a:t> | </a:t>
            </a:r>
            <a:r>
              <a:rPr lang="es-ES" err="1"/>
              <a:t>Department</a:t>
            </a:r>
            <a:r>
              <a:rPr lang="es-ES"/>
              <a:t> | </a:t>
            </a:r>
            <a:r>
              <a:rPr lang="es-ES" err="1"/>
              <a:t>Year</a:t>
            </a:r>
            <a:endParaRPr lang="es-ES"/>
          </a:p>
          <a:p>
            <a:pPr lvl="4"/>
            <a:endParaRPr lang="es-ES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F0E95C9D-1B5E-B905-176B-935E707866D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  <p:sp>
        <p:nvSpPr>
          <p:cNvPr id="9" name="Marcador de texto 15">
            <a:extLst>
              <a:ext uri="{FF2B5EF4-FFF2-40B4-BE49-F238E27FC236}">
                <a16:creationId xmlns:a16="http://schemas.microsoft.com/office/drawing/2014/main" id="{97FAD082-0B04-566B-A4B2-2B8EAAF846A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221578" y="2719565"/>
            <a:ext cx="4268889" cy="183349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rgbClr val="74718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sollicitudin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. </a:t>
            </a:r>
            <a:r>
              <a:rPr lang="es-ES" dirty="0" err="1"/>
              <a:t>Aenean</a:t>
            </a:r>
            <a:r>
              <a:rPr lang="es-ES" dirty="0"/>
              <a:t>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nisi</a:t>
            </a:r>
            <a:r>
              <a:rPr lang="es-ES" dirty="0"/>
              <a:t>, </a:t>
            </a:r>
            <a:r>
              <a:rPr lang="es-ES" dirty="0" err="1"/>
              <a:t>dictum</a:t>
            </a:r>
            <a:r>
              <a:rPr lang="es-ES" dirty="0"/>
              <a:t> ac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tempus</a:t>
            </a:r>
            <a:r>
              <a:rPr lang="es-ES" dirty="0"/>
              <a:t> sed </a:t>
            </a:r>
            <a:r>
              <a:rPr lang="es-ES" dirty="0" err="1"/>
              <a:t>nibh</a:t>
            </a:r>
            <a:r>
              <a:rPr lang="es-ES" dirty="0"/>
              <a:t>.</a:t>
            </a:r>
          </a:p>
        </p:txBody>
      </p:sp>
      <p:sp>
        <p:nvSpPr>
          <p:cNvPr id="10" name="Marcador de texto 5">
            <a:extLst>
              <a:ext uri="{FF2B5EF4-FFF2-40B4-BE49-F238E27FC236}">
                <a16:creationId xmlns:a16="http://schemas.microsoft.com/office/drawing/2014/main" id="{8CE6E483-EC1A-C850-B0DB-9F13CF1C111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221578" y="2209104"/>
            <a:ext cx="3914775" cy="407987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rgbClr val="181232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rgbClr val="181232"/>
                </a:solidFill>
              </a:defRPr>
            </a:lvl2pPr>
            <a:lvl3pPr>
              <a:defRPr>
                <a:solidFill>
                  <a:srgbClr val="181232"/>
                </a:solidFill>
              </a:defRPr>
            </a:lvl3pPr>
            <a:lvl4pPr>
              <a:defRPr>
                <a:solidFill>
                  <a:srgbClr val="181232"/>
                </a:solidFill>
              </a:defRPr>
            </a:lvl4pPr>
            <a:lvl5pPr>
              <a:defRPr>
                <a:solidFill>
                  <a:srgbClr val="181232"/>
                </a:solidFill>
              </a:defRPr>
            </a:lvl5pPr>
            <a:lvl6pPr>
              <a:defRPr>
                <a:solidFill>
                  <a:srgbClr val="181232"/>
                </a:solidFill>
              </a:defRPr>
            </a:lvl6pPr>
          </a:lstStyle>
          <a:p>
            <a:pPr lvl="0"/>
            <a:r>
              <a:rPr lang="es-ES" dirty="0" err="1"/>
              <a:t>Heading</a:t>
            </a:r>
            <a:r>
              <a:rPr lang="es-ES" dirty="0"/>
              <a:t> 3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3" name="Título 14">
            <a:extLst>
              <a:ext uri="{FF2B5EF4-FFF2-40B4-BE49-F238E27FC236}">
                <a16:creationId xmlns:a16="http://schemas.microsoft.com/office/drawing/2014/main" id="{5A3154C1-D898-6372-7981-2A3EDB3F4E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60586" y="720883"/>
            <a:ext cx="6591149" cy="3253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rgbClr val="181232"/>
                </a:solidFill>
                <a:latin typeface="+mn-lt"/>
              </a:defRPr>
            </a:lvl1pPr>
          </a:lstStyle>
          <a:p>
            <a:r>
              <a:rPr lang="es-ES" err="1"/>
              <a:t>Heading</a:t>
            </a:r>
            <a:r>
              <a:rPr lang="es-ES"/>
              <a:t> 2 </a:t>
            </a:r>
            <a:r>
              <a:rPr lang="es-ES" err="1"/>
              <a:t>example</a:t>
            </a:r>
            <a:endParaRPr lang="es-ES"/>
          </a:p>
        </p:txBody>
      </p:sp>
      <p:sp>
        <p:nvSpPr>
          <p:cNvPr id="4" name="Marcador de SmartArt 3">
            <a:extLst>
              <a:ext uri="{FF2B5EF4-FFF2-40B4-BE49-F238E27FC236}">
                <a16:creationId xmlns:a16="http://schemas.microsoft.com/office/drawing/2014/main" id="{3469D397-33A9-42DF-A3FA-AC4AEEBC1D20}"/>
              </a:ext>
            </a:extLst>
          </p:cNvPr>
          <p:cNvSpPr>
            <a:spLocks noGrp="1"/>
          </p:cNvSpPr>
          <p:nvPr>
            <p:ph type="dgm" sz="quarter" idx="26"/>
          </p:nvPr>
        </p:nvSpPr>
        <p:spPr>
          <a:xfrm>
            <a:off x="1660586" y="1301680"/>
            <a:ext cx="5367338" cy="4768850"/>
          </a:xfrm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730272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Two SmartArt Charts with single poi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19">
            <a:extLst>
              <a:ext uri="{FF2B5EF4-FFF2-40B4-BE49-F238E27FC236}">
                <a16:creationId xmlns:a16="http://schemas.microsoft.com/office/drawing/2014/main" id="{082009FA-D35D-F191-9C07-33711E5E74A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rgbClr val="181232"/>
                </a:solidFill>
                <a:latin typeface="+mn-lt"/>
              </a:defRPr>
            </a:lvl1pPr>
          </a:lstStyle>
          <a:p>
            <a:pPr lvl="0"/>
            <a:r>
              <a:rPr lang="es-ES" dirty="0"/>
              <a:t>| </a:t>
            </a:r>
            <a:r>
              <a:rPr lang="es-ES" dirty="0" err="1"/>
              <a:t>Tittle</a:t>
            </a:r>
            <a:r>
              <a:rPr lang="es-ES" dirty="0"/>
              <a:t>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7" name="Marcador de texto 23">
            <a:extLst>
              <a:ext uri="{FF2B5EF4-FFF2-40B4-BE49-F238E27FC236}">
                <a16:creationId xmlns:a16="http://schemas.microsoft.com/office/drawing/2014/main" id="{D81F5B22-4B81-25E9-A713-C7DA87964A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6720" y="6326008"/>
            <a:ext cx="3457575" cy="198888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rgbClr val="18123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 sz="900">
                <a:latin typeface="+mn-lt"/>
              </a:defRPr>
            </a:lvl5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err="1"/>
              <a:t>Subjet</a:t>
            </a:r>
            <a:r>
              <a:rPr lang="es-ES"/>
              <a:t> | </a:t>
            </a:r>
            <a:r>
              <a:rPr lang="es-ES" err="1"/>
              <a:t>Department</a:t>
            </a:r>
            <a:r>
              <a:rPr lang="es-ES"/>
              <a:t> | </a:t>
            </a:r>
            <a:r>
              <a:rPr lang="es-ES" err="1"/>
              <a:t>Year</a:t>
            </a:r>
            <a:endParaRPr lang="es-ES"/>
          </a:p>
          <a:p>
            <a:pPr lvl="4"/>
            <a:endParaRPr lang="es-ES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F0E95C9D-1B5E-B905-176B-935E707866D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  <p:sp>
        <p:nvSpPr>
          <p:cNvPr id="9" name="Marcador de texto 15">
            <a:extLst>
              <a:ext uri="{FF2B5EF4-FFF2-40B4-BE49-F238E27FC236}">
                <a16:creationId xmlns:a16="http://schemas.microsoft.com/office/drawing/2014/main" id="{97FAD082-0B04-566B-A4B2-2B8EAAF846A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99699" y="5608146"/>
            <a:ext cx="6755734" cy="108359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rgbClr val="74718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r>
              <a:rPr lang="es-ES"/>
              <a:t>.</a:t>
            </a:r>
          </a:p>
        </p:txBody>
      </p:sp>
      <p:sp>
        <p:nvSpPr>
          <p:cNvPr id="3" name="Título 14">
            <a:extLst>
              <a:ext uri="{FF2B5EF4-FFF2-40B4-BE49-F238E27FC236}">
                <a16:creationId xmlns:a16="http://schemas.microsoft.com/office/drawing/2014/main" id="{4F493941-0966-126A-845A-3F9943B94D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60586" y="720883"/>
            <a:ext cx="6591149" cy="3253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rgbClr val="181232"/>
                </a:solidFill>
                <a:latin typeface="+mn-lt"/>
              </a:defRPr>
            </a:lvl1pPr>
          </a:lstStyle>
          <a:p>
            <a:r>
              <a:rPr lang="es-ES" dirty="0" err="1"/>
              <a:t>Heading</a:t>
            </a:r>
            <a:r>
              <a:rPr lang="es-ES" dirty="0"/>
              <a:t> 2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5" name="Marcador de SmartArt 4">
            <a:extLst>
              <a:ext uri="{FF2B5EF4-FFF2-40B4-BE49-F238E27FC236}">
                <a16:creationId xmlns:a16="http://schemas.microsoft.com/office/drawing/2014/main" id="{808096A9-C193-03F2-0CE6-1499D3F34457}"/>
              </a:ext>
            </a:extLst>
          </p:cNvPr>
          <p:cNvSpPr>
            <a:spLocks noGrp="1"/>
          </p:cNvSpPr>
          <p:nvPr>
            <p:ph type="dgm" sz="quarter" idx="27"/>
          </p:nvPr>
        </p:nvSpPr>
        <p:spPr>
          <a:xfrm>
            <a:off x="1660525" y="1219199"/>
            <a:ext cx="4092575" cy="4119563"/>
          </a:xfrm>
        </p:spPr>
        <p:txBody>
          <a:bodyPr/>
          <a:lstStyle/>
          <a:p>
            <a:endParaRPr lang="es-ES"/>
          </a:p>
        </p:txBody>
      </p:sp>
      <p:sp>
        <p:nvSpPr>
          <p:cNvPr id="11" name="Marcador de SmartArt 10">
            <a:extLst>
              <a:ext uri="{FF2B5EF4-FFF2-40B4-BE49-F238E27FC236}">
                <a16:creationId xmlns:a16="http://schemas.microsoft.com/office/drawing/2014/main" id="{D8145D26-C51F-FAB6-739F-73B39B007F08}"/>
              </a:ext>
            </a:extLst>
          </p:cNvPr>
          <p:cNvSpPr>
            <a:spLocks noGrp="1"/>
          </p:cNvSpPr>
          <p:nvPr>
            <p:ph type="dgm" sz="quarter" idx="28"/>
          </p:nvPr>
        </p:nvSpPr>
        <p:spPr>
          <a:xfrm>
            <a:off x="6284913" y="1181188"/>
            <a:ext cx="4092575" cy="4119562"/>
          </a:xfrm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917318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 Two SmartArt Charts with single poi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19">
            <a:extLst>
              <a:ext uri="{FF2B5EF4-FFF2-40B4-BE49-F238E27FC236}">
                <a16:creationId xmlns:a16="http://schemas.microsoft.com/office/drawing/2014/main" id="{082009FA-D35D-F191-9C07-33711E5E74A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rgbClr val="181232"/>
                </a:solidFill>
                <a:latin typeface="+mn-lt"/>
              </a:defRPr>
            </a:lvl1pPr>
          </a:lstStyle>
          <a:p>
            <a:pPr lvl="0"/>
            <a:r>
              <a:rPr lang="es-ES" dirty="0"/>
              <a:t>| </a:t>
            </a:r>
            <a:r>
              <a:rPr lang="es-ES" dirty="0" err="1"/>
              <a:t>Tittle</a:t>
            </a:r>
            <a:r>
              <a:rPr lang="es-ES" dirty="0"/>
              <a:t>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7" name="Marcador de texto 23">
            <a:extLst>
              <a:ext uri="{FF2B5EF4-FFF2-40B4-BE49-F238E27FC236}">
                <a16:creationId xmlns:a16="http://schemas.microsoft.com/office/drawing/2014/main" id="{D81F5B22-4B81-25E9-A713-C7DA87964A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6720" y="6326008"/>
            <a:ext cx="3457575" cy="198888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rgbClr val="18123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 sz="900">
                <a:latin typeface="+mn-lt"/>
              </a:defRPr>
            </a:lvl5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err="1"/>
              <a:t>Subjet</a:t>
            </a:r>
            <a:r>
              <a:rPr lang="es-ES"/>
              <a:t> | </a:t>
            </a:r>
            <a:r>
              <a:rPr lang="es-ES" err="1"/>
              <a:t>Department</a:t>
            </a:r>
            <a:r>
              <a:rPr lang="es-ES"/>
              <a:t> | </a:t>
            </a:r>
            <a:r>
              <a:rPr lang="es-ES" err="1"/>
              <a:t>Year</a:t>
            </a:r>
            <a:endParaRPr lang="es-ES"/>
          </a:p>
          <a:p>
            <a:pPr lvl="4"/>
            <a:endParaRPr lang="es-ES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F0E95C9D-1B5E-B905-176B-935E707866D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  <p:sp>
        <p:nvSpPr>
          <p:cNvPr id="9" name="Marcador de texto 15">
            <a:extLst>
              <a:ext uri="{FF2B5EF4-FFF2-40B4-BE49-F238E27FC236}">
                <a16:creationId xmlns:a16="http://schemas.microsoft.com/office/drawing/2014/main" id="{97FAD082-0B04-566B-A4B2-2B8EAAF846A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99699" y="5608146"/>
            <a:ext cx="6755734" cy="108359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 i="0">
                <a:solidFill>
                  <a:srgbClr val="747181"/>
                </a:solidFill>
                <a:latin typeface="+mn-lt"/>
              </a:defRPr>
            </a:lvl1pPr>
            <a:lvl2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2pPr>
            <a:lvl3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3pPr>
            <a:lvl4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4pPr>
            <a:lvl5pPr>
              <a:defRPr sz="1400" b="0" i="0">
                <a:solidFill>
                  <a:srgbClr val="74718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eu</a:t>
            </a:r>
            <a:r>
              <a:rPr lang="es-ES"/>
              <a:t> </a:t>
            </a:r>
            <a:r>
              <a:rPr lang="es-ES" err="1"/>
              <a:t>sollicitudin</a:t>
            </a:r>
            <a:r>
              <a:rPr lang="es-ES"/>
              <a:t> </a:t>
            </a:r>
            <a:r>
              <a:rPr lang="es-ES" err="1"/>
              <a:t>erat</a:t>
            </a:r>
            <a:r>
              <a:rPr lang="es-ES"/>
              <a:t>. </a:t>
            </a:r>
            <a:r>
              <a:rPr lang="es-ES" err="1"/>
              <a:t>Aliquam</a:t>
            </a:r>
            <a:r>
              <a:rPr lang="es-ES"/>
              <a:t> </a:t>
            </a:r>
            <a:r>
              <a:rPr lang="es-ES" err="1"/>
              <a:t>volutpat</a:t>
            </a:r>
            <a:r>
              <a:rPr lang="es-ES"/>
              <a:t> </a:t>
            </a:r>
            <a:r>
              <a:rPr lang="es-ES" err="1"/>
              <a:t>eget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 </a:t>
            </a:r>
            <a:r>
              <a:rPr lang="es-ES" err="1"/>
              <a:t>finibus</a:t>
            </a:r>
            <a:r>
              <a:rPr lang="es-ES"/>
              <a:t>. </a:t>
            </a:r>
            <a:r>
              <a:rPr lang="es-ES" err="1"/>
              <a:t>Aenean</a:t>
            </a:r>
            <a:r>
              <a:rPr lang="es-ES"/>
              <a:t> </a:t>
            </a:r>
            <a:r>
              <a:rPr lang="es-ES" err="1"/>
              <a:t>quam</a:t>
            </a:r>
            <a:r>
              <a:rPr lang="es-ES"/>
              <a:t> </a:t>
            </a:r>
            <a:r>
              <a:rPr lang="es-ES" err="1"/>
              <a:t>nisi</a:t>
            </a:r>
            <a:r>
              <a:rPr lang="es-ES"/>
              <a:t>, </a:t>
            </a:r>
            <a:r>
              <a:rPr lang="es-ES" err="1"/>
              <a:t>dictum</a:t>
            </a:r>
            <a:r>
              <a:rPr lang="es-ES"/>
              <a:t> ac </a:t>
            </a:r>
            <a:r>
              <a:rPr lang="es-ES" err="1"/>
              <a:t>vulputate</a:t>
            </a:r>
            <a:r>
              <a:rPr lang="es-ES"/>
              <a:t>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tempus</a:t>
            </a:r>
            <a:r>
              <a:rPr lang="es-ES"/>
              <a:t> sed </a:t>
            </a:r>
            <a:r>
              <a:rPr lang="es-ES" err="1"/>
              <a:t>nibh</a:t>
            </a:r>
            <a:r>
              <a:rPr lang="es-ES"/>
              <a:t>.</a:t>
            </a:r>
          </a:p>
        </p:txBody>
      </p:sp>
      <p:sp>
        <p:nvSpPr>
          <p:cNvPr id="3" name="Título 14">
            <a:extLst>
              <a:ext uri="{FF2B5EF4-FFF2-40B4-BE49-F238E27FC236}">
                <a16:creationId xmlns:a16="http://schemas.microsoft.com/office/drawing/2014/main" id="{4F493941-0966-126A-845A-3F9943B94D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60586" y="720883"/>
            <a:ext cx="6591149" cy="3253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rgbClr val="181232"/>
                </a:solidFill>
                <a:latin typeface="+mn-lt"/>
              </a:defRPr>
            </a:lvl1pPr>
          </a:lstStyle>
          <a:p>
            <a:r>
              <a:rPr lang="es-ES" dirty="0" err="1"/>
              <a:t>Heading</a:t>
            </a:r>
            <a:r>
              <a:rPr lang="es-ES" dirty="0"/>
              <a:t> 2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5" name="Marcador de SmartArt 4">
            <a:extLst>
              <a:ext uri="{FF2B5EF4-FFF2-40B4-BE49-F238E27FC236}">
                <a16:creationId xmlns:a16="http://schemas.microsoft.com/office/drawing/2014/main" id="{808096A9-C193-03F2-0CE6-1499D3F34457}"/>
              </a:ext>
            </a:extLst>
          </p:cNvPr>
          <p:cNvSpPr>
            <a:spLocks noGrp="1"/>
          </p:cNvSpPr>
          <p:nvPr>
            <p:ph type="dgm" sz="quarter" idx="27"/>
          </p:nvPr>
        </p:nvSpPr>
        <p:spPr>
          <a:xfrm>
            <a:off x="1660525" y="1219199"/>
            <a:ext cx="4092575" cy="4119563"/>
          </a:xfrm>
        </p:spPr>
        <p:txBody>
          <a:bodyPr/>
          <a:lstStyle/>
          <a:p>
            <a:endParaRPr lang="es-ES"/>
          </a:p>
        </p:txBody>
      </p:sp>
      <p:sp>
        <p:nvSpPr>
          <p:cNvPr id="11" name="Marcador de SmartArt 10">
            <a:extLst>
              <a:ext uri="{FF2B5EF4-FFF2-40B4-BE49-F238E27FC236}">
                <a16:creationId xmlns:a16="http://schemas.microsoft.com/office/drawing/2014/main" id="{D8145D26-C51F-FAB6-739F-73B39B007F08}"/>
              </a:ext>
            </a:extLst>
          </p:cNvPr>
          <p:cNvSpPr>
            <a:spLocks noGrp="1"/>
          </p:cNvSpPr>
          <p:nvPr>
            <p:ph type="dgm" sz="quarter" idx="28"/>
          </p:nvPr>
        </p:nvSpPr>
        <p:spPr>
          <a:xfrm>
            <a:off x="6284913" y="1181188"/>
            <a:ext cx="4092575" cy="4119562"/>
          </a:xfrm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252993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A3CE3327-1506-3E05-B7AF-5E6B5A1FE7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80" y="421215"/>
            <a:ext cx="1181099" cy="132972"/>
          </a:xfrm>
          <a:prstGeom prst="rect">
            <a:avLst/>
          </a:prstGeom>
        </p:spPr>
      </p:pic>
      <p:sp>
        <p:nvSpPr>
          <p:cNvPr id="3" name="Marcador de texto 19">
            <a:extLst>
              <a:ext uri="{FF2B5EF4-FFF2-40B4-BE49-F238E27FC236}">
                <a16:creationId xmlns:a16="http://schemas.microsoft.com/office/drawing/2014/main" id="{74C2C5B6-2D26-E11C-D779-4C97DC6A20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rgbClr val="181232"/>
                </a:solidFill>
                <a:latin typeface="+mn-lt"/>
              </a:defRPr>
            </a:lvl1pPr>
          </a:lstStyle>
          <a:p>
            <a:pPr lvl="0"/>
            <a:r>
              <a:rPr lang="es-ES" dirty="0"/>
              <a:t>| </a:t>
            </a:r>
            <a:r>
              <a:rPr lang="es-ES" dirty="0" err="1"/>
              <a:t>Tittle</a:t>
            </a:r>
            <a:r>
              <a:rPr lang="es-ES" dirty="0"/>
              <a:t> </a:t>
            </a:r>
            <a:r>
              <a:rPr lang="es-ES" dirty="0" err="1"/>
              <a:t>example</a:t>
            </a:r>
            <a:endParaRPr lang="es-ES" dirty="0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502EF952-38D7-0C52-1CDB-E2C97CBCC86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1057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Blue">
    <p:bg>
      <p:bgPr>
        <a:solidFill>
          <a:srgbClr val="181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áfico 8">
            <a:extLst>
              <a:ext uri="{FF2B5EF4-FFF2-40B4-BE49-F238E27FC236}">
                <a16:creationId xmlns:a16="http://schemas.microsoft.com/office/drawing/2014/main" id="{C7F7D749-65A2-4C89-5167-4EE4DCB92B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  <p:sp>
        <p:nvSpPr>
          <p:cNvPr id="15" name="Marcador de texto 19">
            <a:extLst>
              <a:ext uri="{FF2B5EF4-FFF2-40B4-BE49-F238E27FC236}">
                <a16:creationId xmlns:a16="http://schemas.microsoft.com/office/drawing/2014/main" id="{EA19FB5B-2232-4C1D-FA02-561026B3FD1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s-ES"/>
              <a:t>| </a:t>
            </a:r>
            <a:r>
              <a:rPr lang="es-ES" err="1"/>
              <a:t>Tittle</a:t>
            </a:r>
            <a:r>
              <a:rPr lang="es-ES"/>
              <a:t> </a:t>
            </a:r>
            <a:r>
              <a:rPr lang="es-ES" err="1"/>
              <a:t>example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496519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A3CE3327-1506-3E05-B7AF-5E6B5A1FE7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80" y="421215"/>
            <a:ext cx="1181099" cy="132972"/>
          </a:xfrm>
          <a:prstGeom prst="rect">
            <a:avLst/>
          </a:prstGeom>
        </p:spPr>
      </p:pic>
      <p:pic>
        <p:nvPicPr>
          <p:cNvPr id="4" name="Imagen 3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CA6201F6-F39B-49EF-6706-72E9617C791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975" y="2470394"/>
            <a:ext cx="2294288" cy="55642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3CBB121-B31D-797D-1F85-59AC10717481}"/>
              </a:ext>
            </a:extLst>
          </p:cNvPr>
          <p:cNvSpPr txBox="1"/>
          <p:nvPr userDrawn="1"/>
        </p:nvSpPr>
        <p:spPr>
          <a:xfrm>
            <a:off x="1450975" y="3254961"/>
            <a:ext cx="3464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solidFill>
                  <a:srgbClr val="181232"/>
                </a:solidFill>
                <a:latin typeface="+mn-lt"/>
              </a:rPr>
              <a:t>Spain</a:t>
            </a:r>
            <a:r>
              <a:rPr lang="es-ES" sz="1400" dirty="0">
                <a:solidFill>
                  <a:srgbClr val="181232"/>
                </a:solidFill>
                <a:latin typeface="+mn-lt"/>
              </a:rPr>
              <a:t> · Portugal · </a:t>
            </a:r>
            <a:r>
              <a:rPr lang="es-ES" sz="1400" dirty="0" err="1">
                <a:solidFill>
                  <a:srgbClr val="181232"/>
                </a:solidFill>
                <a:latin typeface="+mn-lt"/>
              </a:rPr>
              <a:t>Italy</a:t>
            </a:r>
            <a:r>
              <a:rPr lang="es-ES" sz="1400" dirty="0">
                <a:solidFill>
                  <a:srgbClr val="181232"/>
                </a:solidFill>
                <a:latin typeface="+mn-lt"/>
              </a:rPr>
              <a:t> · </a:t>
            </a:r>
            <a:r>
              <a:rPr lang="es-ES" sz="1400" dirty="0" err="1">
                <a:solidFill>
                  <a:srgbClr val="181232"/>
                </a:solidFill>
                <a:latin typeface="+mn-lt"/>
              </a:rPr>
              <a:t>United</a:t>
            </a:r>
            <a:r>
              <a:rPr lang="es-ES" sz="1400" dirty="0">
                <a:solidFill>
                  <a:srgbClr val="181232"/>
                </a:solidFill>
                <a:latin typeface="+mn-lt"/>
              </a:rPr>
              <a:t> </a:t>
            </a:r>
            <a:r>
              <a:rPr lang="es-ES" sz="1400" dirty="0" err="1">
                <a:solidFill>
                  <a:srgbClr val="181232"/>
                </a:solidFill>
                <a:latin typeface="+mn-lt"/>
              </a:rPr>
              <a:t>Kingdom</a:t>
            </a:r>
            <a:r>
              <a:rPr lang="es-ES" sz="1400" dirty="0">
                <a:solidFill>
                  <a:srgbClr val="181232"/>
                </a:solidFill>
                <a:latin typeface="+mn-lt"/>
              </a:rPr>
              <a:t> </a:t>
            </a:r>
            <a:r>
              <a:rPr lang="es-ES" sz="1400" dirty="0" err="1">
                <a:solidFill>
                  <a:srgbClr val="181232"/>
                </a:solidFill>
                <a:latin typeface="+mn-lt"/>
              </a:rPr>
              <a:t>United</a:t>
            </a:r>
            <a:r>
              <a:rPr lang="es-ES" sz="1400" dirty="0">
                <a:solidFill>
                  <a:srgbClr val="181232"/>
                </a:solidFill>
                <a:latin typeface="+mn-lt"/>
              </a:rPr>
              <a:t> </a:t>
            </a:r>
            <a:r>
              <a:rPr lang="es-ES" sz="1400" dirty="0" err="1">
                <a:solidFill>
                  <a:srgbClr val="181232"/>
                </a:solidFill>
                <a:latin typeface="+mn-lt"/>
              </a:rPr>
              <a:t>States</a:t>
            </a:r>
            <a:r>
              <a:rPr lang="es-ES" sz="1400" dirty="0">
                <a:solidFill>
                  <a:srgbClr val="181232"/>
                </a:solidFill>
                <a:latin typeface="+mn-lt"/>
              </a:rPr>
              <a:t> · Uruguay · </a:t>
            </a:r>
            <a:r>
              <a:rPr lang="es-ES" sz="1400" dirty="0" err="1">
                <a:solidFill>
                  <a:srgbClr val="181232"/>
                </a:solidFill>
                <a:latin typeface="+mn-lt"/>
              </a:rPr>
              <a:t>Morocco</a:t>
            </a:r>
            <a:endParaRPr lang="es-ES" sz="1400" dirty="0">
              <a:solidFill>
                <a:srgbClr val="181232"/>
              </a:solidFill>
              <a:latin typeface="+mn-lt"/>
            </a:endParaRPr>
          </a:p>
        </p:txBody>
      </p:sp>
      <p:sp>
        <p:nvSpPr>
          <p:cNvPr id="9" name="Marcador de posición de imagen 4">
            <a:extLst>
              <a:ext uri="{FF2B5EF4-FFF2-40B4-BE49-F238E27FC236}">
                <a16:creationId xmlns:a16="http://schemas.microsoft.com/office/drawing/2014/main" id="{400A9DB8-F04D-5338-27A0-DF0B6FAA5A09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225BAA77-DBCA-2C97-6273-B818C5DE0D9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50975" y="3852733"/>
            <a:ext cx="3219057" cy="799574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>
                <a:solidFill>
                  <a:srgbClr val="747181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dirty="0">
                <a:effectLst/>
              </a:rPr>
              <a:t>Tel: +34 000 000 000</a:t>
            </a:r>
            <a:br>
              <a:rPr lang="es-ES" dirty="0">
                <a:effectLst/>
              </a:rPr>
            </a:br>
            <a:r>
              <a:rPr lang="es-ES" dirty="0">
                <a:effectLst/>
              </a:rPr>
              <a:t>Email: example@knowmadmood.com</a:t>
            </a:r>
            <a:br>
              <a:rPr lang="es-ES" dirty="0">
                <a:effectLst/>
              </a:rPr>
            </a:br>
            <a:r>
              <a:rPr lang="es-ES" dirty="0" err="1">
                <a:effectLst/>
              </a:rPr>
              <a:t>Direction</a:t>
            </a:r>
            <a:r>
              <a:rPr lang="es-ES" dirty="0">
                <a:effectLst/>
              </a:rPr>
              <a:t>: </a:t>
            </a:r>
            <a:r>
              <a:rPr lang="es-ES" dirty="0" err="1">
                <a:effectLst/>
              </a:rPr>
              <a:t>Example</a:t>
            </a:r>
            <a:r>
              <a:rPr lang="es-ES" dirty="0">
                <a:effectLst/>
              </a:rPr>
              <a:t> 18 - EXAM </a:t>
            </a:r>
            <a:r>
              <a:rPr lang="es-ES" dirty="0" err="1">
                <a:effectLst/>
              </a:rPr>
              <a:t>Spain</a:t>
            </a:r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4DBCF26-36A0-3485-01AF-695C0783F829}"/>
              </a:ext>
            </a:extLst>
          </p:cNvPr>
          <p:cNvSpPr txBox="1"/>
          <p:nvPr userDrawn="1"/>
        </p:nvSpPr>
        <p:spPr>
          <a:xfrm>
            <a:off x="-451706" y="4943023"/>
            <a:ext cx="60996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b="1" dirty="0">
                <a:solidFill>
                  <a:srgbClr val="181232"/>
                </a:solidFill>
                <a:effectLst/>
                <a:latin typeface="+mn-lt"/>
              </a:rPr>
              <a:t>www.knowmadmood.com</a:t>
            </a:r>
            <a:endParaRPr lang="es-ES" sz="1400" b="1" dirty="0">
              <a:solidFill>
                <a:srgbClr val="18123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938953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A3CE3327-1506-3E05-B7AF-5E6B5A1FE7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80" y="421215"/>
            <a:ext cx="1181099" cy="132972"/>
          </a:xfrm>
          <a:prstGeom prst="rect">
            <a:avLst/>
          </a:prstGeom>
        </p:spPr>
      </p:pic>
      <p:sp>
        <p:nvSpPr>
          <p:cNvPr id="9" name="Marcador de posición de imagen 4">
            <a:extLst>
              <a:ext uri="{FF2B5EF4-FFF2-40B4-BE49-F238E27FC236}">
                <a16:creationId xmlns:a16="http://schemas.microsoft.com/office/drawing/2014/main" id="{400A9DB8-F04D-5338-27A0-DF0B6FAA5A09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ES"/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D08FEB72-80A8-9584-B5C1-4FE11EFF1C3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50975" y="2730411"/>
            <a:ext cx="2509350" cy="341271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3BF0BF05-371C-4050-BA7E-94E77F809EFF}"/>
              </a:ext>
            </a:extLst>
          </p:cNvPr>
          <p:cNvSpPr txBox="1"/>
          <p:nvPr userDrawn="1"/>
        </p:nvSpPr>
        <p:spPr>
          <a:xfrm>
            <a:off x="1450975" y="3254961"/>
            <a:ext cx="3464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solidFill>
                  <a:srgbClr val="181232"/>
                </a:solidFill>
                <a:latin typeface="+mn-lt"/>
              </a:rPr>
              <a:t>Spain</a:t>
            </a:r>
            <a:r>
              <a:rPr lang="es-ES" sz="1400" dirty="0">
                <a:solidFill>
                  <a:srgbClr val="181232"/>
                </a:solidFill>
                <a:latin typeface="+mn-lt"/>
              </a:rPr>
              <a:t> · Portugal · </a:t>
            </a:r>
            <a:r>
              <a:rPr lang="es-ES" sz="1400" dirty="0" err="1">
                <a:solidFill>
                  <a:srgbClr val="181232"/>
                </a:solidFill>
                <a:latin typeface="+mn-lt"/>
              </a:rPr>
              <a:t>Italy</a:t>
            </a:r>
            <a:r>
              <a:rPr lang="es-ES" sz="1400" dirty="0">
                <a:solidFill>
                  <a:srgbClr val="181232"/>
                </a:solidFill>
                <a:latin typeface="+mn-lt"/>
              </a:rPr>
              <a:t> · </a:t>
            </a:r>
            <a:r>
              <a:rPr lang="es-ES" sz="1400" dirty="0" err="1">
                <a:solidFill>
                  <a:srgbClr val="181232"/>
                </a:solidFill>
                <a:latin typeface="+mn-lt"/>
              </a:rPr>
              <a:t>United</a:t>
            </a:r>
            <a:r>
              <a:rPr lang="es-ES" sz="1400" dirty="0">
                <a:solidFill>
                  <a:srgbClr val="181232"/>
                </a:solidFill>
                <a:latin typeface="+mn-lt"/>
              </a:rPr>
              <a:t> </a:t>
            </a:r>
            <a:r>
              <a:rPr lang="es-ES" sz="1400" dirty="0" err="1">
                <a:solidFill>
                  <a:srgbClr val="181232"/>
                </a:solidFill>
                <a:latin typeface="+mn-lt"/>
              </a:rPr>
              <a:t>Kingdom</a:t>
            </a:r>
            <a:r>
              <a:rPr lang="es-ES" sz="1400" dirty="0">
                <a:solidFill>
                  <a:srgbClr val="181232"/>
                </a:solidFill>
                <a:latin typeface="+mn-lt"/>
              </a:rPr>
              <a:t> </a:t>
            </a:r>
            <a:r>
              <a:rPr lang="es-ES" sz="1400" dirty="0" err="1">
                <a:solidFill>
                  <a:srgbClr val="181232"/>
                </a:solidFill>
                <a:latin typeface="+mn-lt"/>
              </a:rPr>
              <a:t>United</a:t>
            </a:r>
            <a:r>
              <a:rPr lang="es-ES" sz="1400" dirty="0">
                <a:solidFill>
                  <a:srgbClr val="181232"/>
                </a:solidFill>
                <a:latin typeface="+mn-lt"/>
              </a:rPr>
              <a:t> </a:t>
            </a:r>
            <a:r>
              <a:rPr lang="es-ES" sz="1400" dirty="0" err="1">
                <a:solidFill>
                  <a:srgbClr val="181232"/>
                </a:solidFill>
                <a:latin typeface="+mn-lt"/>
              </a:rPr>
              <a:t>States</a:t>
            </a:r>
            <a:r>
              <a:rPr lang="es-ES" sz="1400" dirty="0">
                <a:solidFill>
                  <a:srgbClr val="181232"/>
                </a:solidFill>
                <a:latin typeface="+mn-lt"/>
              </a:rPr>
              <a:t> · Uruguay · </a:t>
            </a:r>
            <a:r>
              <a:rPr lang="es-ES" sz="1400" dirty="0" err="1">
                <a:solidFill>
                  <a:srgbClr val="181232"/>
                </a:solidFill>
                <a:latin typeface="+mn-lt"/>
              </a:rPr>
              <a:t>Morocco</a:t>
            </a:r>
            <a:endParaRPr lang="es-ES" sz="1400" dirty="0">
              <a:solidFill>
                <a:srgbClr val="181232"/>
              </a:solidFill>
              <a:latin typeface="+mn-lt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7F3C77-8B21-0BB6-1B72-3435DC2D75E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50975" y="3852733"/>
            <a:ext cx="3219057" cy="799574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>
                <a:solidFill>
                  <a:srgbClr val="747181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>
                <a:effectLst/>
              </a:rPr>
              <a:t>Tel: +34 000 000 000</a:t>
            </a:r>
            <a:br>
              <a:rPr lang="es-ES">
                <a:effectLst/>
              </a:rPr>
            </a:br>
            <a:r>
              <a:rPr lang="es-ES">
                <a:effectLst/>
              </a:rPr>
              <a:t>Email: </a:t>
            </a:r>
            <a:r>
              <a:rPr lang="es-ES" err="1">
                <a:effectLst/>
              </a:rPr>
              <a:t>example@knowmadmood.com</a:t>
            </a:r>
            <a:br>
              <a:rPr lang="es-ES">
                <a:effectLst/>
              </a:rPr>
            </a:br>
            <a:r>
              <a:rPr lang="es-ES" err="1">
                <a:effectLst/>
              </a:rPr>
              <a:t>Direction</a:t>
            </a:r>
            <a:r>
              <a:rPr lang="es-ES">
                <a:effectLst/>
              </a:rPr>
              <a:t>: </a:t>
            </a:r>
            <a:r>
              <a:rPr lang="es-ES" err="1">
                <a:effectLst/>
              </a:rPr>
              <a:t>Example</a:t>
            </a:r>
            <a:r>
              <a:rPr lang="es-ES">
                <a:effectLst/>
              </a:rPr>
              <a:t> 18 - EXAM </a:t>
            </a:r>
            <a:r>
              <a:rPr lang="es-ES" err="1">
                <a:effectLst/>
              </a:rPr>
              <a:t>Spain</a:t>
            </a:r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6FBA414-0699-F114-5DFE-56BC97D2133D}"/>
              </a:ext>
            </a:extLst>
          </p:cNvPr>
          <p:cNvSpPr txBox="1"/>
          <p:nvPr userDrawn="1"/>
        </p:nvSpPr>
        <p:spPr>
          <a:xfrm>
            <a:off x="-451706" y="4943023"/>
            <a:ext cx="60996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b="1" dirty="0">
                <a:solidFill>
                  <a:srgbClr val="181232"/>
                </a:solidFill>
                <a:effectLst/>
                <a:latin typeface="+mn-lt"/>
              </a:rPr>
              <a:t>www.knowmadmood.com</a:t>
            </a:r>
            <a:endParaRPr lang="es-ES" sz="1400" b="1" dirty="0">
              <a:solidFill>
                <a:srgbClr val="18123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435021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4">
            <a:extLst>
              <a:ext uri="{FF2B5EF4-FFF2-40B4-BE49-F238E27FC236}">
                <a16:creationId xmlns:a16="http://schemas.microsoft.com/office/drawing/2014/main" id="{400A9DB8-F04D-5338-27A0-DF0B6FAA5A09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F1600FD-C2A8-5668-9E1A-45E1237627BB}"/>
              </a:ext>
            </a:extLst>
          </p:cNvPr>
          <p:cNvSpPr txBox="1"/>
          <p:nvPr userDrawn="1"/>
        </p:nvSpPr>
        <p:spPr>
          <a:xfrm>
            <a:off x="1450975" y="3254961"/>
            <a:ext cx="3464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solidFill>
                  <a:srgbClr val="181232"/>
                </a:solidFill>
                <a:latin typeface="+mn-lt"/>
              </a:rPr>
              <a:t>Spain</a:t>
            </a:r>
            <a:r>
              <a:rPr lang="es-ES" sz="1400" dirty="0">
                <a:solidFill>
                  <a:srgbClr val="181232"/>
                </a:solidFill>
                <a:latin typeface="+mn-lt"/>
              </a:rPr>
              <a:t> · Portugal · </a:t>
            </a:r>
            <a:r>
              <a:rPr lang="es-ES" sz="1400" dirty="0" err="1">
                <a:solidFill>
                  <a:srgbClr val="181232"/>
                </a:solidFill>
                <a:latin typeface="+mn-lt"/>
              </a:rPr>
              <a:t>Italy</a:t>
            </a:r>
            <a:r>
              <a:rPr lang="es-ES" sz="1400" dirty="0">
                <a:solidFill>
                  <a:srgbClr val="181232"/>
                </a:solidFill>
                <a:latin typeface="+mn-lt"/>
              </a:rPr>
              <a:t> · </a:t>
            </a:r>
            <a:r>
              <a:rPr lang="es-ES" sz="1400" dirty="0" err="1">
                <a:solidFill>
                  <a:srgbClr val="181232"/>
                </a:solidFill>
                <a:latin typeface="+mn-lt"/>
              </a:rPr>
              <a:t>United</a:t>
            </a:r>
            <a:r>
              <a:rPr lang="es-ES" sz="1400" dirty="0">
                <a:solidFill>
                  <a:srgbClr val="181232"/>
                </a:solidFill>
                <a:latin typeface="+mn-lt"/>
              </a:rPr>
              <a:t> </a:t>
            </a:r>
            <a:r>
              <a:rPr lang="es-ES" sz="1400" dirty="0" err="1">
                <a:solidFill>
                  <a:srgbClr val="181232"/>
                </a:solidFill>
                <a:latin typeface="+mn-lt"/>
              </a:rPr>
              <a:t>Kingdom</a:t>
            </a:r>
            <a:r>
              <a:rPr lang="es-ES" sz="1400" dirty="0">
                <a:solidFill>
                  <a:srgbClr val="181232"/>
                </a:solidFill>
                <a:latin typeface="+mn-lt"/>
              </a:rPr>
              <a:t> </a:t>
            </a:r>
            <a:r>
              <a:rPr lang="es-ES" sz="1400" dirty="0" err="1">
                <a:solidFill>
                  <a:srgbClr val="181232"/>
                </a:solidFill>
                <a:latin typeface="+mn-lt"/>
              </a:rPr>
              <a:t>United</a:t>
            </a:r>
            <a:r>
              <a:rPr lang="es-ES" sz="1400" dirty="0">
                <a:solidFill>
                  <a:srgbClr val="181232"/>
                </a:solidFill>
                <a:latin typeface="+mn-lt"/>
              </a:rPr>
              <a:t> </a:t>
            </a:r>
            <a:r>
              <a:rPr lang="es-ES" sz="1400" dirty="0" err="1">
                <a:solidFill>
                  <a:srgbClr val="181232"/>
                </a:solidFill>
                <a:latin typeface="+mn-lt"/>
              </a:rPr>
              <a:t>States</a:t>
            </a:r>
            <a:r>
              <a:rPr lang="es-ES" sz="1400" dirty="0">
                <a:solidFill>
                  <a:srgbClr val="181232"/>
                </a:solidFill>
                <a:latin typeface="+mn-lt"/>
              </a:rPr>
              <a:t> · Uruguay · </a:t>
            </a:r>
            <a:r>
              <a:rPr lang="es-ES" sz="1400" dirty="0" err="1">
                <a:solidFill>
                  <a:srgbClr val="181232"/>
                </a:solidFill>
                <a:latin typeface="+mn-lt"/>
              </a:rPr>
              <a:t>Morocco</a:t>
            </a:r>
            <a:endParaRPr lang="es-ES" sz="1400" dirty="0">
              <a:solidFill>
                <a:srgbClr val="181232"/>
              </a:solidFill>
              <a:latin typeface="+mn-lt"/>
            </a:endParaRPr>
          </a:p>
        </p:txBody>
      </p: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0F6D161C-4B50-A99A-4DD7-0D53C2B9132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50975" y="3852733"/>
            <a:ext cx="3219057" cy="799574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>
                <a:solidFill>
                  <a:srgbClr val="747181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dirty="0">
                <a:effectLst/>
              </a:rPr>
              <a:t>Tel: +34 000 000 000</a:t>
            </a:r>
            <a:br>
              <a:rPr lang="es-ES" dirty="0">
                <a:effectLst/>
              </a:rPr>
            </a:br>
            <a:r>
              <a:rPr lang="es-ES" dirty="0">
                <a:effectLst/>
              </a:rPr>
              <a:t>Email: example@knowmadmood.com</a:t>
            </a:r>
            <a:br>
              <a:rPr lang="es-ES" dirty="0">
                <a:effectLst/>
              </a:rPr>
            </a:br>
            <a:r>
              <a:rPr lang="es-ES" dirty="0" err="1">
                <a:effectLst/>
              </a:rPr>
              <a:t>Direction</a:t>
            </a:r>
            <a:r>
              <a:rPr lang="es-ES" dirty="0">
                <a:effectLst/>
              </a:rPr>
              <a:t>: </a:t>
            </a:r>
            <a:r>
              <a:rPr lang="es-ES" dirty="0" err="1">
                <a:effectLst/>
              </a:rPr>
              <a:t>Example</a:t>
            </a:r>
            <a:r>
              <a:rPr lang="es-ES" dirty="0">
                <a:effectLst/>
              </a:rPr>
              <a:t> 18 - EXAM </a:t>
            </a:r>
            <a:r>
              <a:rPr lang="es-ES" dirty="0" err="1">
                <a:effectLst/>
              </a:rPr>
              <a:t>Spain</a:t>
            </a:r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0C06C65-F763-087B-AC22-ABC3E696136E}"/>
              </a:ext>
            </a:extLst>
          </p:cNvPr>
          <p:cNvSpPr txBox="1"/>
          <p:nvPr userDrawn="1"/>
        </p:nvSpPr>
        <p:spPr>
          <a:xfrm>
            <a:off x="-451706" y="4943023"/>
            <a:ext cx="60996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b="1" dirty="0">
                <a:solidFill>
                  <a:srgbClr val="181232"/>
                </a:solidFill>
                <a:effectLst/>
                <a:latin typeface="+mn-lt"/>
              </a:rPr>
              <a:t>www.knowmadmood.com</a:t>
            </a:r>
            <a:endParaRPr lang="es-ES" sz="1400" b="1" dirty="0">
              <a:solidFill>
                <a:srgbClr val="181232"/>
              </a:solidFill>
              <a:latin typeface="+mn-lt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90B969DF-0F8E-C2D6-83E3-D36CA8257E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55770" y="2735139"/>
            <a:ext cx="2509350" cy="34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8573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4">
            <a:extLst>
              <a:ext uri="{FF2B5EF4-FFF2-40B4-BE49-F238E27FC236}">
                <a16:creationId xmlns:a16="http://schemas.microsoft.com/office/drawing/2014/main" id="{CD179CF1-F6B5-2B32-DB67-C78268F349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0975" y="1057389"/>
            <a:ext cx="10225088" cy="3253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rgbClr val="181232"/>
                </a:solidFill>
                <a:latin typeface="+mj-lt"/>
              </a:defRPr>
            </a:lvl1pPr>
          </a:lstStyle>
          <a:p>
            <a:r>
              <a:rPr lang="es-ES" dirty="0"/>
              <a:t>Índice de contenidos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5182EEEA-2090-A94B-01D3-B5578D0349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661117" y="1696426"/>
            <a:ext cx="4434884" cy="372586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+mj-lt"/>
              <a:buNone/>
              <a:defRPr sz="1400">
                <a:solidFill>
                  <a:srgbClr val="747181"/>
                </a:solidFill>
                <a:latin typeface="+mn-lt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endParaRPr lang="es-ES" dirty="0"/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endParaRPr lang="es-ES" dirty="0"/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endParaRPr lang="es-ES" dirty="0"/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endParaRPr lang="es-ES" dirty="0"/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endParaRPr lang="es-ES" dirty="0"/>
          </a:p>
        </p:txBody>
      </p:sp>
      <p:sp>
        <p:nvSpPr>
          <p:cNvPr id="5" name="Marcador de texto 19">
            <a:extLst>
              <a:ext uri="{FF2B5EF4-FFF2-40B4-BE49-F238E27FC236}">
                <a16:creationId xmlns:a16="http://schemas.microsoft.com/office/drawing/2014/main" id="{1C278CF1-03BB-BE41-E6E5-4B609B3B786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rgbClr val="181232"/>
                </a:solidFill>
                <a:latin typeface="+mn-lt"/>
              </a:defRPr>
            </a:lvl1pPr>
          </a:lstStyle>
          <a:p>
            <a:pPr lvl="0"/>
            <a:r>
              <a:rPr lang="es-ES" dirty="0"/>
              <a:t>| </a:t>
            </a:r>
            <a:r>
              <a:rPr lang="es-ES" dirty="0" err="1"/>
              <a:t>Tittle</a:t>
            </a:r>
            <a:r>
              <a:rPr lang="es-ES" dirty="0"/>
              <a:t>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7" name="Marcador de texto 23">
            <a:extLst>
              <a:ext uri="{FF2B5EF4-FFF2-40B4-BE49-F238E27FC236}">
                <a16:creationId xmlns:a16="http://schemas.microsoft.com/office/drawing/2014/main" id="{FA56458C-6725-4BC6-2D30-B5B20D3CCD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6720" y="6326008"/>
            <a:ext cx="3457575" cy="198888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rgbClr val="18123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 sz="900">
                <a:latin typeface="+mn-lt"/>
              </a:defRPr>
            </a:lvl5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err="1"/>
              <a:t>Subjet</a:t>
            </a:r>
            <a:r>
              <a:rPr lang="es-ES"/>
              <a:t> | </a:t>
            </a:r>
            <a:r>
              <a:rPr lang="es-ES" err="1"/>
              <a:t>Department</a:t>
            </a:r>
            <a:r>
              <a:rPr lang="es-ES"/>
              <a:t> | </a:t>
            </a:r>
            <a:r>
              <a:rPr lang="es-ES" err="1"/>
              <a:t>Year</a:t>
            </a:r>
            <a:endParaRPr lang="es-ES"/>
          </a:p>
          <a:p>
            <a:pPr lvl="4"/>
            <a:endParaRPr lang="es-ES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07F664BD-E3C5-DC75-462A-83A7823719A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26689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_Blue 1">
    <p:bg>
      <p:bgPr>
        <a:solidFill>
          <a:srgbClr val="181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áfico 8">
            <a:extLst>
              <a:ext uri="{FF2B5EF4-FFF2-40B4-BE49-F238E27FC236}">
                <a16:creationId xmlns:a16="http://schemas.microsoft.com/office/drawing/2014/main" id="{25C2D355-D79B-C5B0-9D56-147E3428C2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2180" y="2871412"/>
            <a:ext cx="2323284" cy="557588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B258EEFA-7F59-87EC-8775-B580E8CF75FA}"/>
              </a:ext>
            </a:extLst>
          </p:cNvPr>
          <p:cNvSpPr txBox="1"/>
          <p:nvPr userDrawn="1"/>
        </p:nvSpPr>
        <p:spPr>
          <a:xfrm>
            <a:off x="2703878" y="3932472"/>
            <a:ext cx="653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err="1">
                <a:solidFill>
                  <a:schemeClr val="bg1"/>
                </a:solidFill>
                <a:latin typeface="+mn-lt"/>
              </a:rPr>
              <a:t>Spain</a:t>
            </a:r>
            <a:r>
              <a:rPr lang="es-ES" sz="1400" dirty="0">
                <a:solidFill>
                  <a:schemeClr val="bg1"/>
                </a:solidFill>
                <a:latin typeface="+mn-lt"/>
              </a:rPr>
              <a:t> · Portugal · </a:t>
            </a:r>
            <a:r>
              <a:rPr lang="es-ES" sz="1400" dirty="0" err="1">
                <a:solidFill>
                  <a:schemeClr val="bg1"/>
                </a:solidFill>
                <a:latin typeface="+mn-lt"/>
              </a:rPr>
              <a:t>Italy</a:t>
            </a:r>
            <a:r>
              <a:rPr lang="es-ES" sz="1400" dirty="0">
                <a:solidFill>
                  <a:schemeClr val="bg1"/>
                </a:solidFill>
                <a:latin typeface="+mn-lt"/>
              </a:rPr>
              <a:t> · </a:t>
            </a:r>
            <a:r>
              <a:rPr lang="es-ES" sz="1400" dirty="0" err="1">
                <a:solidFill>
                  <a:schemeClr val="bg1"/>
                </a:solidFill>
                <a:latin typeface="+mn-lt"/>
              </a:rPr>
              <a:t>United</a:t>
            </a:r>
            <a:r>
              <a:rPr lang="es-ES" sz="1400" dirty="0">
                <a:solidFill>
                  <a:schemeClr val="bg1"/>
                </a:solidFill>
                <a:latin typeface="+mn-lt"/>
              </a:rPr>
              <a:t> </a:t>
            </a:r>
            <a:r>
              <a:rPr lang="es-ES" sz="1400" dirty="0" err="1">
                <a:solidFill>
                  <a:schemeClr val="bg1"/>
                </a:solidFill>
                <a:latin typeface="+mn-lt"/>
              </a:rPr>
              <a:t>Kingdom</a:t>
            </a:r>
            <a:r>
              <a:rPr lang="es-ES" sz="1400" dirty="0">
                <a:solidFill>
                  <a:schemeClr val="bg1"/>
                </a:solidFill>
                <a:latin typeface="+mn-lt"/>
              </a:rPr>
              <a:t> · </a:t>
            </a:r>
            <a:r>
              <a:rPr lang="es-ES" sz="1400" dirty="0" err="1">
                <a:solidFill>
                  <a:schemeClr val="bg1"/>
                </a:solidFill>
                <a:latin typeface="+mn-lt"/>
              </a:rPr>
              <a:t>United</a:t>
            </a:r>
            <a:r>
              <a:rPr lang="es-ES" sz="1400" dirty="0">
                <a:solidFill>
                  <a:schemeClr val="bg1"/>
                </a:solidFill>
                <a:latin typeface="+mn-lt"/>
              </a:rPr>
              <a:t> </a:t>
            </a:r>
            <a:r>
              <a:rPr lang="es-ES" sz="1400" dirty="0" err="1">
                <a:solidFill>
                  <a:schemeClr val="bg1"/>
                </a:solidFill>
                <a:latin typeface="+mn-lt"/>
              </a:rPr>
              <a:t>States</a:t>
            </a:r>
            <a:r>
              <a:rPr lang="es-ES" sz="1400" dirty="0">
                <a:solidFill>
                  <a:schemeClr val="bg1"/>
                </a:solidFill>
                <a:latin typeface="+mn-lt"/>
              </a:rPr>
              <a:t> · Uruguay · </a:t>
            </a:r>
            <a:r>
              <a:rPr lang="es-ES" sz="1400" dirty="0" err="1">
                <a:solidFill>
                  <a:schemeClr val="bg1"/>
                </a:solidFill>
                <a:latin typeface="+mn-lt"/>
              </a:rPr>
              <a:t>Morocco</a:t>
            </a:r>
            <a:endParaRPr lang="es-ES" sz="1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422CD24-38AA-5D3B-CCDD-EE87A3D4A9DA}"/>
              </a:ext>
            </a:extLst>
          </p:cNvPr>
          <p:cNvSpPr txBox="1"/>
          <p:nvPr userDrawn="1"/>
        </p:nvSpPr>
        <p:spPr>
          <a:xfrm>
            <a:off x="2921293" y="4475732"/>
            <a:ext cx="60996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b="1" dirty="0">
                <a:solidFill>
                  <a:schemeClr val="bg1"/>
                </a:solidFill>
                <a:effectLst/>
                <a:latin typeface="+mn-lt"/>
              </a:rPr>
              <a:t>www.knowmadmood.com</a:t>
            </a:r>
            <a:endParaRPr lang="es-ES" sz="14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2803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_Blue 2">
    <p:bg>
      <p:bgPr>
        <a:solidFill>
          <a:srgbClr val="181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4">
            <a:extLst>
              <a:ext uri="{FF2B5EF4-FFF2-40B4-BE49-F238E27FC236}">
                <a16:creationId xmlns:a16="http://schemas.microsoft.com/office/drawing/2014/main" id="{400A9DB8-F04D-5338-27A0-DF0B6FAA5A09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ES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9CCCB1F4-F081-83AC-B95F-6B3C0009FD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50975" y="2469228"/>
            <a:ext cx="2323284" cy="557588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2B76FF83-A5AA-D5D9-B911-A61D5A557EA9}"/>
              </a:ext>
            </a:extLst>
          </p:cNvPr>
          <p:cNvSpPr txBox="1"/>
          <p:nvPr userDrawn="1"/>
        </p:nvSpPr>
        <p:spPr>
          <a:xfrm>
            <a:off x="1450975" y="3254961"/>
            <a:ext cx="3464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solidFill>
                  <a:schemeClr val="bg1"/>
                </a:solidFill>
                <a:latin typeface="+mn-lt"/>
              </a:rPr>
              <a:t>Spain</a:t>
            </a:r>
            <a:r>
              <a:rPr lang="es-ES" sz="1400" dirty="0">
                <a:solidFill>
                  <a:schemeClr val="bg1"/>
                </a:solidFill>
                <a:latin typeface="+mn-lt"/>
              </a:rPr>
              <a:t> · Portugal · </a:t>
            </a:r>
            <a:r>
              <a:rPr lang="es-ES" sz="1400" dirty="0" err="1">
                <a:solidFill>
                  <a:schemeClr val="bg1"/>
                </a:solidFill>
                <a:latin typeface="+mn-lt"/>
              </a:rPr>
              <a:t>Italy</a:t>
            </a:r>
            <a:r>
              <a:rPr lang="es-ES" sz="1400" dirty="0">
                <a:solidFill>
                  <a:schemeClr val="bg1"/>
                </a:solidFill>
                <a:latin typeface="+mn-lt"/>
              </a:rPr>
              <a:t> · </a:t>
            </a:r>
            <a:r>
              <a:rPr lang="es-ES" sz="1400" dirty="0" err="1">
                <a:solidFill>
                  <a:schemeClr val="bg1"/>
                </a:solidFill>
                <a:latin typeface="+mn-lt"/>
              </a:rPr>
              <a:t>United</a:t>
            </a:r>
            <a:r>
              <a:rPr lang="es-ES" sz="1400" dirty="0">
                <a:solidFill>
                  <a:schemeClr val="bg1"/>
                </a:solidFill>
                <a:latin typeface="+mn-lt"/>
              </a:rPr>
              <a:t> </a:t>
            </a:r>
            <a:r>
              <a:rPr lang="es-ES" sz="1400" dirty="0" err="1">
                <a:solidFill>
                  <a:schemeClr val="bg1"/>
                </a:solidFill>
                <a:latin typeface="+mn-lt"/>
              </a:rPr>
              <a:t>Kingdom</a:t>
            </a:r>
            <a:r>
              <a:rPr lang="es-ES" sz="1400" dirty="0">
                <a:solidFill>
                  <a:schemeClr val="bg1"/>
                </a:solidFill>
                <a:latin typeface="+mn-lt"/>
              </a:rPr>
              <a:t> </a:t>
            </a:r>
            <a:r>
              <a:rPr lang="es-ES" sz="1400" dirty="0" err="1">
                <a:solidFill>
                  <a:schemeClr val="bg1"/>
                </a:solidFill>
                <a:latin typeface="+mn-lt"/>
              </a:rPr>
              <a:t>United</a:t>
            </a:r>
            <a:r>
              <a:rPr lang="es-ES" sz="1400" dirty="0">
                <a:solidFill>
                  <a:schemeClr val="bg1"/>
                </a:solidFill>
                <a:latin typeface="+mn-lt"/>
              </a:rPr>
              <a:t> </a:t>
            </a:r>
            <a:r>
              <a:rPr lang="es-ES" sz="1400" dirty="0" err="1">
                <a:solidFill>
                  <a:schemeClr val="bg1"/>
                </a:solidFill>
                <a:latin typeface="+mn-lt"/>
              </a:rPr>
              <a:t>States</a:t>
            </a:r>
            <a:r>
              <a:rPr lang="es-ES" sz="1400" dirty="0">
                <a:solidFill>
                  <a:schemeClr val="bg1"/>
                </a:solidFill>
                <a:latin typeface="+mn-lt"/>
              </a:rPr>
              <a:t> · Uruguay · </a:t>
            </a:r>
            <a:r>
              <a:rPr lang="es-ES" sz="1400" dirty="0" err="1">
                <a:solidFill>
                  <a:schemeClr val="bg1"/>
                </a:solidFill>
                <a:latin typeface="+mn-lt"/>
              </a:rPr>
              <a:t>Morocco</a:t>
            </a:r>
            <a:endParaRPr lang="es-ES" sz="1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" name="Marcador de texto 2">
            <a:extLst>
              <a:ext uri="{FF2B5EF4-FFF2-40B4-BE49-F238E27FC236}">
                <a16:creationId xmlns:a16="http://schemas.microsoft.com/office/drawing/2014/main" id="{C3C2A188-D32E-E3F6-CF4D-73710D2D663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50975" y="3852733"/>
            <a:ext cx="3219057" cy="799574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>
                <a:solidFill>
                  <a:schemeClr val="bg1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dirty="0">
                <a:effectLst/>
              </a:rPr>
              <a:t>Tel: +34 000 000 000</a:t>
            </a:r>
            <a:br>
              <a:rPr lang="es-ES" dirty="0">
                <a:effectLst/>
              </a:rPr>
            </a:br>
            <a:r>
              <a:rPr lang="es-ES" dirty="0">
                <a:effectLst/>
              </a:rPr>
              <a:t>Email: example@knowmadmood.com</a:t>
            </a:r>
            <a:br>
              <a:rPr lang="es-ES" dirty="0">
                <a:effectLst/>
              </a:rPr>
            </a:br>
            <a:r>
              <a:rPr lang="es-ES" dirty="0" err="1">
                <a:effectLst/>
              </a:rPr>
              <a:t>Direction</a:t>
            </a:r>
            <a:r>
              <a:rPr lang="es-ES" dirty="0">
                <a:effectLst/>
              </a:rPr>
              <a:t>: </a:t>
            </a:r>
            <a:r>
              <a:rPr lang="es-ES" dirty="0" err="1">
                <a:effectLst/>
              </a:rPr>
              <a:t>Example</a:t>
            </a:r>
            <a:r>
              <a:rPr lang="es-ES" dirty="0">
                <a:effectLst/>
              </a:rPr>
              <a:t> 18 - EXAM </a:t>
            </a:r>
            <a:r>
              <a:rPr lang="es-ES" dirty="0" err="1">
                <a:effectLst/>
              </a:rPr>
              <a:t>Spain</a:t>
            </a:r>
            <a:endParaRPr lang="es-E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D821B97-5796-CF09-E7B8-2426B8B81603}"/>
              </a:ext>
            </a:extLst>
          </p:cNvPr>
          <p:cNvSpPr txBox="1"/>
          <p:nvPr userDrawn="1"/>
        </p:nvSpPr>
        <p:spPr>
          <a:xfrm>
            <a:off x="-451706" y="4943023"/>
            <a:ext cx="60996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b="1" dirty="0">
                <a:solidFill>
                  <a:schemeClr val="bg1"/>
                </a:solidFill>
                <a:effectLst/>
                <a:latin typeface="+mn-lt"/>
              </a:rPr>
              <a:t>www.knowmadmood.com</a:t>
            </a:r>
            <a:endParaRPr lang="es-ES" sz="14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2479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_Blue 3">
    <p:bg>
      <p:bgPr>
        <a:solidFill>
          <a:srgbClr val="181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4">
            <a:extLst>
              <a:ext uri="{FF2B5EF4-FFF2-40B4-BE49-F238E27FC236}">
                <a16:creationId xmlns:a16="http://schemas.microsoft.com/office/drawing/2014/main" id="{400A9DB8-F04D-5338-27A0-DF0B6FAA5A09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ES"/>
          </a:p>
        </p:txBody>
      </p:sp>
      <p:sp>
        <p:nvSpPr>
          <p:cNvPr id="3" name="Marcador de texto 23">
            <a:extLst>
              <a:ext uri="{FF2B5EF4-FFF2-40B4-BE49-F238E27FC236}">
                <a16:creationId xmlns:a16="http://schemas.microsoft.com/office/drawing/2014/main" id="{5444CEA7-AA24-AC24-DC76-01CAB82E0B3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26720" y="6326008"/>
            <a:ext cx="3457575" cy="198888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 sz="900"/>
            </a:lvl5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err="1"/>
              <a:t>Subjet</a:t>
            </a:r>
            <a:r>
              <a:rPr lang="es-ES"/>
              <a:t> | </a:t>
            </a:r>
            <a:r>
              <a:rPr lang="es-ES" err="1"/>
              <a:t>Department</a:t>
            </a:r>
            <a:r>
              <a:rPr lang="es-ES"/>
              <a:t> | </a:t>
            </a:r>
            <a:r>
              <a:rPr lang="es-ES" err="1"/>
              <a:t>Year</a:t>
            </a:r>
            <a:endParaRPr lang="es-ES"/>
          </a:p>
          <a:p>
            <a:pPr lvl="4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6745CFA-6CCF-63B6-D8C6-2FB934A82B6F}"/>
              </a:ext>
            </a:extLst>
          </p:cNvPr>
          <p:cNvSpPr txBox="1"/>
          <p:nvPr userDrawn="1"/>
        </p:nvSpPr>
        <p:spPr>
          <a:xfrm>
            <a:off x="1450975" y="3254961"/>
            <a:ext cx="3464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err="1">
                <a:solidFill>
                  <a:schemeClr val="bg1"/>
                </a:solidFill>
                <a:latin typeface="Trebuchet MS" panose="020B0603020202020204" pitchFamily="34" charset="0"/>
              </a:rPr>
              <a:t>Spain</a:t>
            </a:r>
            <a:r>
              <a:rPr lang="es-ES" sz="1400">
                <a:solidFill>
                  <a:schemeClr val="bg1"/>
                </a:solidFill>
                <a:latin typeface="Trebuchet MS" panose="020B0603020202020204" pitchFamily="34" charset="0"/>
              </a:rPr>
              <a:t> · Portugal · </a:t>
            </a:r>
            <a:r>
              <a:rPr lang="es-ES" sz="1400" err="1">
                <a:solidFill>
                  <a:schemeClr val="bg1"/>
                </a:solidFill>
                <a:latin typeface="Trebuchet MS" panose="020B0603020202020204" pitchFamily="34" charset="0"/>
              </a:rPr>
              <a:t>Italy</a:t>
            </a:r>
            <a:r>
              <a:rPr lang="es-ES" sz="1400">
                <a:solidFill>
                  <a:schemeClr val="bg1"/>
                </a:solidFill>
                <a:latin typeface="Trebuchet MS" panose="020B0603020202020204" pitchFamily="34" charset="0"/>
              </a:rPr>
              <a:t> · </a:t>
            </a:r>
            <a:r>
              <a:rPr lang="es-ES" sz="1400" err="1">
                <a:solidFill>
                  <a:schemeClr val="bg1"/>
                </a:solidFill>
                <a:latin typeface="Trebuchet MS" panose="020B0603020202020204" pitchFamily="34" charset="0"/>
              </a:rPr>
              <a:t>United</a:t>
            </a:r>
            <a:r>
              <a:rPr lang="es-ES" sz="140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s-ES" sz="1400" err="1">
                <a:solidFill>
                  <a:schemeClr val="bg1"/>
                </a:solidFill>
                <a:latin typeface="Trebuchet MS" panose="020B0603020202020204" pitchFamily="34" charset="0"/>
              </a:rPr>
              <a:t>Kingdom</a:t>
            </a:r>
            <a:r>
              <a:rPr lang="es-ES" sz="140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s-ES" sz="1400" err="1">
                <a:solidFill>
                  <a:schemeClr val="bg1"/>
                </a:solidFill>
                <a:latin typeface="Trebuchet MS" panose="020B0603020202020204" pitchFamily="34" charset="0"/>
              </a:rPr>
              <a:t>United</a:t>
            </a:r>
            <a:r>
              <a:rPr lang="es-ES" sz="140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s-ES" sz="1400" err="1">
                <a:solidFill>
                  <a:schemeClr val="bg1"/>
                </a:solidFill>
                <a:latin typeface="Trebuchet MS" panose="020B0603020202020204" pitchFamily="34" charset="0"/>
              </a:rPr>
              <a:t>States</a:t>
            </a:r>
            <a:r>
              <a:rPr lang="es-ES" sz="1400">
                <a:solidFill>
                  <a:schemeClr val="bg1"/>
                </a:solidFill>
                <a:latin typeface="Trebuchet MS" panose="020B0603020202020204" pitchFamily="34" charset="0"/>
              </a:rPr>
              <a:t> · Uruguay</a:t>
            </a:r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B51BF841-0653-E531-B983-AF48231E0D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50975" y="3852733"/>
            <a:ext cx="3219057" cy="799574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>
                <a:effectLst/>
              </a:rPr>
              <a:t>Tel: +34 000 000 000</a:t>
            </a:r>
            <a:br>
              <a:rPr lang="es-ES">
                <a:effectLst/>
              </a:rPr>
            </a:br>
            <a:r>
              <a:rPr lang="es-ES">
                <a:effectLst/>
              </a:rPr>
              <a:t>Email: </a:t>
            </a:r>
            <a:r>
              <a:rPr lang="es-ES" err="1">
                <a:effectLst/>
              </a:rPr>
              <a:t>example@knowmadmood.com</a:t>
            </a:r>
            <a:br>
              <a:rPr lang="es-ES">
                <a:effectLst/>
              </a:rPr>
            </a:br>
            <a:r>
              <a:rPr lang="es-ES" err="1">
                <a:effectLst/>
              </a:rPr>
              <a:t>Direction</a:t>
            </a:r>
            <a:r>
              <a:rPr lang="es-ES">
                <a:effectLst/>
              </a:rPr>
              <a:t>: </a:t>
            </a:r>
            <a:r>
              <a:rPr lang="es-ES" err="1">
                <a:effectLst/>
              </a:rPr>
              <a:t>Example</a:t>
            </a:r>
            <a:r>
              <a:rPr lang="es-ES">
                <a:effectLst/>
              </a:rPr>
              <a:t> 18 - EXAM </a:t>
            </a:r>
            <a:r>
              <a:rPr lang="es-ES" err="1">
                <a:effectLst/>
              </a:rPr>
              <a:t>Spain</a:t>
            </a:r>
            <a:endParaRPr lang="es-ES"/>
          </a:p>
        </p:txBody>
      </p:sp>
      <p:sp>
        <p:nvSpPr>
          <p:cNvPr id="5" name="Marcador de texto 19">
            <a:extLst>
              <a:ext uri="{FF2B5EF4-FFF2-40B4-BE49-F238E27FC236}">
                <a16:creationId xmlns:a16="http://schemas.microsoft.com/office/drawing/2014/main" id="{46755019-DE77-D9C8-49E9-99A590E05E1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es-ES"/>
              <a:t>| </a:t>
            </a:r>
            <a:r>
              <a:rPr lang="es-ES" err="1"/>
              <a:t>Tittle</a:t>
            </a:r>
            <a:r>
              <a:rPr lang="es-ES"/>
              <a:t> </a:t>
            </a:r>
            <a:r>
              <a:rPr lang="es-ES" err="1"/>
              <a:t>example</a:t>
            </a:r>
            <a:endParaRPr lang="es-ES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1A4896C5-AC12-33D5-6F03-4F6925ECA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6400F7EF-99B7-7B9B-D61F-149ECE6DD7A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55012" y="2738787"/>
            <a:ext cx="2433320" cy="33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9443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4">
            <a:extLst>
              <a:ext uri="{FF2B5EF4-FFF2-40B4-BE49-F238E27FC236}">
                <a16:creationId xmlns:a16="http://schemas.microsoft.com/office/drawing/2014/main" id="{895593CF-ECF1-EA1F-D1B5-C6BE824A25D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endParaRPr lang="es-ES"/>
          </a:p>
        </p:txBody>
      </p:sp>
      <p:sp>
        <p:nvSpPr>
          <p:cNvPr id="12" name="Título 14">
            <a:extLst>
              <a:ext uri="{FF2B5EF4-FFF2-40B4-BE49-F238E27FC236}">
                <a16:creationId xmlns:a16="http://schemas.microsoft.com/office/drawing/2014/main" id="{CAA6B0D9-9B1D-BCB9-6712-85B29F624D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0975" y="1057389"/>
            <a:ext cx="10225088" cy="3253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rgbClr val="181232"/>
                </a:solidFill>
                <a:latin typeface="+mj-lt"/>
              </a:defRPr>
            </a:lvl1pPr>
          </a:lstStyle>
          <a:p>
            <a:r>
              <a:rPr lang="es-ES" dirty="0"/>
              <a:t>Índice de contenidos</a:t>
            </a:r>
          </a:p>
        </p:txBody>
      </p:sp>
      <p:sp>
        <p:nvSpPr>
          <p:cNvPr id="13" name="Marcador de texto 5">
            <a:extLst>
              <a:ext uri="{FF2B5EF4-FFF2-40B4-BE49-F238E27FC236}">
                <a16:creationId xmlns:a16="http://schemas.microsoft.com/office/drawing/2014/main" id="{61695F24-32D3-B088-E72A-A815162C4B1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61117" y="1696426"/>
            <a:ext cx="4434884" cy="372586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+mj-lt"/>
              <a:buNone/>
              <a:defRPr sz="1400">
                <a:solidFill>
                  <a:srgbClr val="747181"/>
                </a:solidFill>
                <a:latin typeface="+mn-lt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endParaRPr lang="es-ES" dirty="0"/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endParaRPr lang="es-ES" dirty="0"/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endParaRPr lang="es-ES" dirty="0"/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endParaRPr lang="es-ES" dirty="0"/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endParaRPr lang="es-ES" dirty="0"/>
          </a:p>
        </p:txBody>
      </p:sp>
      <p:sp>
        <p:nvSpPr>
          <p:cNvPr id="14" name="Marcador de texto 19">
            <a:extLst>
              <a:ext uri="{FF2B5EF4-FFF2-40B4-BE49-F238E27FC236}">
                <a16:creationId xmlns:a16="http://schemas.microsoft.com/office/drawing/2014/main" id="{0CC50973-7362-6EAB-D402-4B4A07279A0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7109" y="330366"/>
            <a:ext cx="1929127" cy="145884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rgbClr val="181232"/>
                </a:solidFill>
                <a:latin typeface="+mn-lt"/>
              </a:defRPr>
            </a:lvl1pPr>
          </a:lstStyle>
          <a:p>
            <a:pPr lvl="0"/>
            <a:r>
              <a:rPr lang="es-ES" dirty="0"/>
              <a:t>| </a:t>
            </a:r>
            <a:r>
              <a:rPr lang="es-ES" dirty="0" err="1"/>
              <a:t>Tittle</a:t>
            </a:r>
            <a:r>
              <a:rPr lang="es-ES" dirty="0"/>
              <a:t>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15" name="Marcador de texto 23">
            <a:extLst>
              <a:ext uri="{FF2B5EF4-FFF2-40B4-BE49-F238E27FC236}">
                <a16:creationId xmlns:a16="http://schemas.microsoft.com/office/drawing/2014/main" id="{6485B0E1-DF1A-BA79-5726-EE2FE1059CF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6720" y="6326008"/>
            <a:ext cx="3457575" cy="198888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rgbClr val="18123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 sz="900">
                <a:latin typeface="+mn-lt"/>
              </a:defRPr>
            </a:lvl5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err="1"/>
              <a:t>Subjet</a:t>
            </a:r>
            <a:r>
              <a:rPr lang="es-ES"/>
              <a:t> | </a:t>
            </a:r>
            <a:r>
              <a:rPr lang="es-ES" err="1"/>
              <a:t>Department</a:t>
            </a:r>
            <a:r>
              <a:rPr lang="es-ES"/>
              <a:t> | </a:t>
            </a:r>
            <a:r>
              <a:rPr lang="es-ES" err="1"/>
              <a:t>Year</a:t>
            </a:r>
            <a:endParaRPr lang="es-ES"/>
          </a:p>
          <a:p>
            <a:pPr lvl="4"/>
            <a:endParaRPr lang="es-ES"/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D4D7F4BB-45AB-8EA0-41DB-FD9265AC88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938" y="356893"/>
            <a:ext cx="1144648" cy="12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0302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60C983-01BD-D0D5-D4E6-7FA5A11C3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5486" y="1842558"/>
            <a:ext cx="102250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D83D93E-40F3-BE7D-441B-C975FC691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23582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660" r:id="rId2"/>
    <p:sldLayoutId id="2147483672" r:id="rId3"/>
    <p:sldLayoutId id="2147483673" r:id="rId4"/>
    <p:sldLayoutId id="2147483674" r:id="rId5"/>
    <p:sldLayoutId id="2147483739" r:id="rId6"/>
    <p:sldLayoutId id="2147483675" r:id="rId7"/>
    <p:sldLayoutId id="2147483649" r:id="rId8"/>
    <p:sldLayoutId id="2147483676" r:id="rId9"/>
    <p:sldLayoutId id="2147483661" r:id="rId10"/>
    <p:sldLayoutId id="2147483677" r:id="rId11"/>
    <p:sldLayoutId id="2147483663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64" r:id="rId18"/>
    <p:sldLayoutId id="2147483683" r:id="rId19"/>
    <p:sldLayoutId id="2147483684" r:id="rId20"/>
    <p:sldLayoutId id="2147483685" r:id="rId21"/>
    <p:sldLayoutId id="2147483686" r:id="rId22"/>
    <p:sldLayoutId id="2147483687" r:id="rId23"/>
    <p:sldLayoutId id="2147483688" r:id="rId24"/>
    <p:sldLayoutId id="2147483689" r:id="rId25"/>
    <p:sldLayoutId id="2147483690" r:id="rId26"/>
    <p:sldLayoutId id="2147483691" r:id="rId27"/>
    <p:sldLayoutId id="2147483692" r:id="rId28"/>
    <p:sldLayoutId id="2147483694" r:id="rId29"/>
    <p:sldLayoutId id="2147483695" r:id="rId30"/>
    <p:sldLayoutId id="2147483697" r:id="rId31"/>
    <p:sldLayoutId id="2147483696" r:id="rId32"/>
    <p:sldLayoutId id="2147483698" r:id="rId33"/>
    <p:sldLayoutId id="2147483667" r:id="rId34"/>
    <p:sldLayoutId id="2147483700" r:id="rId35"/>
    <p:sldLayoutId id="2147483701" r:id="rId36"/>
    <p:sldLayoutId id="2147483702" r:id="rId37"/>
    <p:sldLayoutId id="2147483704" r:id="rId38"/>
    <p:sldLayoutId id="2147483668" r:id="rId39"/>
    <p:sldLayoutId id="2147483705" r:id="rId40"/>
    <p:sldLayoutId id="2147483706" r:id="rId41"/>
    <p:sldLayoutId id="2147483707" r:id="rId42"/>
    <p:sldLayoutId id="2147483709" r:id="rId43"/>
    <p:sldLayoutId id="2147483710" r:id="rId44"/>
    <p:sldLayoutId id="2147483670" r:id="rId45"/>
    <p:sldLayoutId id="2147483711" r:id="rId46"/>
    <p:sldLayoutId id="2147483712" r:id="rId47"/>
    <p:sldLayoutId id="2147483713" r:id="rId48"/>
    <p:sldLayoutId id="2147483714" r:id="rId49"/>
    <p:sldLayoutId id="2147483715" r:id="rId50"/>
    <p:sldLayoutId id="2147483671" r:id="rId51"/>
    <p:sldLayoutId id="2147483717" r:id="rId52"/>
    <p:sldLayoutId id="2147483719" r:id="rId53"/>
    <p:sldLayoutId id="2147483720" r:id="rId54"/>
    <p:sldLayoutId id="2147483721" r:id="rId55"/>
    <p:sldLayoutId id="2147483722" r:id="rId56"/>
    <p:sldLayoutId id="2147483723" r:id="rId57"/>
    <p:sldLayoutId id="2147483724" r:id="rId58"/>
    <p:sldLayoutId id="2147483725" r:id="rId59"/>
    <p:sldLayoutId id="2147483726" r:id="rId60"/>
    <p:sldLayoutId id="2147483727" r:id="rId61"/>
    <p:sldLayoutId id="2147483728" r:id="rId62"/>
    <p:sldLayoutId id="2147483741" r:id="rId63"/>
    <p:sldLayoutId id="2147483742" r:id="rId64"/>
    <p:sldLayoutId id="2147483761" r:id="rId65"/>
    <p:sldLayoutId id="2147483763" r:id="rId66"/>
    <p:sldLayoutId id="2147483757" r:id="rId67"/>
    <p:sldLayoutId id="2147483758" r:id="rId68"/>
    <p:sldLayoutId id="2147483760" r:id="rId69"/>
    <p:sldLayoutId id="2147483762" r:id="rId70"/>
    <p:sldLayoutId id="2147483764" r:id="rId71"/>
    <p:sldLayoutId id="2147483765" r:id="rId72"/>
    <p:sldLayoutId id="2147483766" r:id="rId73"/>
    <p:sldLayoutId id="2147483768" r:id="rId74"/>
    <p:sldLayoutId id="2147483767" r:id="rId75"/>
    <p:sldLayoutId id="2147483769" r:id="rId76"/>
    <p:sldLayoutId id="2147483730" r:id="rId77"/>
    <p:sldLayoutId id="2147483733" r:id="rId78"/>
    <p:sldLayoutId id="2147483731" r:id="rId79"/>
    <p:sldLayoutId id="2147483734" r:id="rId80"/>
    <p:sldLayoutId id="2147483736" r:id="rId81"/>
    <p:sldLayoutId id="2147483738" r:id="rId8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55" userDrawn="1">
          <p15:clr>
            <a:srgbClr val="F26B43"/>
          </p15:clr>
        </p15:guide>
        <p15:guide id="6" pos="914" userDrawn="1">
          <p15:clr>
            <a:srgbClr val="F26B43"/>
          </p15:clr>
        </p15:guide>
        <p15:guide id="11" orient="horz" pos="300" userDrawn="1">
          <p15:clr>
            <a:srgbClr val="F26B43"/>
          </p15:clr>
        </p15:guide>
        <p15:guide id="12" orient="horz" pos="399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gif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swlh/creating-better-jsdoc-documentation-8b7a65744dcb" TargetMode="External"/><Relationship Id="rId2" Type="http://schemas.openxmlformats.org/officeDocument/2006/relationships/hyperlink" Target="https://alexharri.com/blog/jsdoc-as-an-alternative-typescript-syntax" TargetMode="Externa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www.youtube.com/watch?v=zPOHY-cZ1wE" TargetMode="External"/><Relationship Id="rId4" Type="http://schemas.openxmlformats.org/officeDocument/2006/relationships/hyperlink" Target="https://www.prisma.io/blog/type-safe-js-with-jsdoc-typeSaf3js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gif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raintree/jsdoc-template" TargetMode="External"/><Relationship Id="rId2" Type="http://schemas.openxmlformats.org/officeDocument/2006/relationships/hyperlink" Target="https://github.com/clenemt/docdash" TargetMode="Externa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ED43F-FECC-04DD-1F00-BE1026EDA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721" y="3045772"/>
            <a:ext cx="9542105" cy="627533"/>
          </a:xfrm>
        </p:spPr>
        <p:txBody>
          <a:bodyPr>
            <a:normAutofit fontScale="90000"/>
          </a:bodyPr>
          <a:lstStyle/>
          <a:p>
            <a:r>
              <a:rPr lang="es-ES" dirty="0" err="1"/>
              <a:t>JSDoc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5DA3188-DF78-2D4E-A715-4C9A37B6CD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endParaRPr lang="es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1619691-1163-CAD1-C16F-421F5ECD7E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19721" y="3673305"/>
            <a:ext cx="5190484" cy="1039812"/>
          </a:xfrm>
        </p:spPr>
        <p:txBody>
          <a:bodyPr/>
          <a:lstStyle/>
          <a:p>
            <a:r>
              <a:rPr lang="es-ES" dirty="0"/>
              <a:t>Generador de documentación para JS/TS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1B0E7C-D60F-665D-835F-951166845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177" y="2308586"/>
            <a:ext cx="1884625" cy="188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104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EAC3F8A2-D866-9D98-BC38-3FEC9FA0D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007" y="952687"/>
            <a:ext cx="10225088" cy="325320"/>
          </a:xfrm>
        </p:spPr>
        <p:txBody>
          <a:bodyPr>
            <a:normAutofit fontScale="90000"/>
          </a:bodyPr>
          <a:lstStyle/>
          <a:p>
            <a:r>
              <a:rPr lang="es-ES" dirty="0"/>
              <a:t>Uso avanzado: </a:t>
            </a:r>
            <a:r>
              <a:rPr lang="es-ES" dirty="0" err="1"/>
              <a:t>Type</a:t>
            </a:r>
            <a:r>
              <a:rPr lang="es-ES" dirty="0"/>
              <a:t> Casting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58CD92-0C25-8E6A-D659-F5464CE8C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007" y="1573694"/>
            <a:ext cx="10923939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El Type casting </a:t>
            </a:r>
            <a:r>
              <a:rPr lang="en-US" altLang="en-US" dirty="0" err="1"/>
              <a:t>en</a:t>
            </a:r>
            <a:r>
              <a:rPr lang="en-US" altLang="en-US" dirty="0"/>
              <a:t> TypeScript </a:t>
            </a:r>
            <a:r>
              <a:rPr lang="en-US" altLang="en-US" dirty="0" err="1"/>
              <a:t>puede</a:t>
            </a:r>
            <a:r>
              <a:rPr lang="en-US" altLang="en-US" dirty="0"/>
              <a:t> </a:t>
            </a:r>
            <a:r>
              <a:rPr lang="en-US" altLang="en-US" dirty="0" err="1"/>
              <a:t>hacerse</a:t>
            </a:r>
            <a:r>
              <a:rPr lang="en-US" altLang="en-US" dirty="0"/>
              <a:t> </a:t>
            </a:r>
            <a:r>
              <a:rPr lang="en-US" altLang="en-US" dirty="0" err="1"/>
              <a:t>usando</a:t>
            </a:r>
            <a:r>
              <a:rPr lang="en-US" altLang="en-US" dirty="0"/>
              <a:t> las </a:t>
            </a:r>
            <a:r>
              <a:rPr lang="en-US" altLang="en-US" dirty="0" err="1"/>
              <a:t>expresiones</a:t>
            </a:r>
            <a:r>
              <a:rPr lang="en-US" altLang="en-US" dirty="0"/>
              <a:t> T ó &lt;T&gt;: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El type casting </a:t>
            </a:r>
            <a:r>
              <a:rPr lang="en-US" altLang="en-US" dirty="0" err="1"/>
              <a:t>en</a:t>
            </a:r>
            <a:r>
              <a:rPr lang="en-US" altLang="en-US" dirty="0"/>
              <a:t> </a:t>
            </a:r>
            <a:r>
              <a:rPr lang="en-US" altLang="en-US" dirty="0" err="1"/>
              <a:t>JSDoc</a:t>
            </a:r>
            <a:r>
              <a:rPr lang="en-US" altLang="en-US" dirty="0"/>
              <a:t> se </a:t>
            </a:r>
            <a:r>
              <a:rPr lang="en-US" altLang="en-US" dirty="0" err="1"/>
              <a:t>hace</a:t>
            </a:r>
            <a:r>
              <a:rPr lang="en-US" altLang="en-US" dirty="0"/>
              <a:t> </a:t>
            </a:r>
            <a:r>
              <a:rPr lang="en-US" altLang="en-US" dirty="0" err="1"/>
              <a:t>envolviendo</a:t>
            </a:r>
            <a:r>
              <a:rPr lang="en-US" altLang="en-US" dirty="0"/>
              <a:t> la expression entre </a:t>
            </a:r>
            <a:r>
              <a:rPr lang="en-US" altLang="en-US" dirty="0" err="1"/>
              <a:t>paréntesis</a:t>
            </a:r>
            <a:r>
              <a:rPr lang="en-US" altLang="en-US" dirty="0"/>
              <a:t> y </a:t>
            </a:r>
            <a:r>
              <a:rPr lang="en-US" altLang="en-US" dirty="0" err="1"/>
              <a:t>añadiendo</a:t>
            </a:r>
            <a:r>
              <a:rPr lang="en-US" altLang="en-US" dirty="0"/>
              <a:t> </a:t>
            </a:r>
            <a:r>
              <a:rPr lang="en-US" altLang="en-US" dirty="0" err="1"/>
              <a:t>previamente</a:t>
            </a:r>
            <a:r>
              <a:rPr lang="en-US" altLang="en-US" dirty="0"/>
              <a:t> un </a:t>
            </a:r>
            <a:r>
              <a:rPr lang="en-US" altLang="en-US" dirty="0" err="1"/>
              <a:t>comentario</a:t>
            </a:r>
            <a:r>
              <a:rPr lang="en-US" altLang="en-US" dirty="0"/>
              <a:t> de @type: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DB86A3-D9E0-9465-4538-884790455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70" y="2047964"/>
            <a:ext cx="2819794" cy="13241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C2AE84-5F64-9562-C8D6-34FE30F0A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170" y="4371367"/>
            <a:ext cx="3982006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514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3654A104-B594-ECFD-DBC1-1BF819A6560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50975" y="4243932"/>
            <a:ext cx="9278633" cy="2222182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Sustituto</a:t>
            </a:r>
            <a:r>
              <a:rPr lang="en-US" dirty="0"/>
              <a:t> de Typescript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contextos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que no </a:t>
            </a:r>
            <a:r>
              <a:rPr lang="en-US" dirty="0" err="1"/>
              <a:t>pueda</a:t>
            </a:r>
            <a:r>
              <a:rPr lang="en-US" dirty="0"/>
              <a:t> ser </a:t>
            </a:r>
            <a:r>
              <a:rPr lang="en-US" dirty="0" err="1"/>
              <a:t>usado</a:t>
            </a:r>
            <a:r>
              <a:rPr lang="en-US" dirty="0"/>
              <a:t> o </a:t>
            </a:r>
            <a:r>
              <a:rPr lang="en-US" dirty="0" err="1"/>
              <a:t>proyectos</a:t>
            </a:r>
            <a:r>
              <a:rPr lang="en-US" dirty="0"/>
              <a:t> legacy.</a:t>
            </a:r>
          </a:p>
          <a:p>
            <a:pPr marL="285750" indent="-285750">
              <a:buFontTx/>
              <a:buChar char="-"/>
            </a:pPr>
            <a:r>
              <a:rPr lang="en-US" dirty="0"/>
              <a:t>Genera </a:t>
            </a:r>
            <a:r>
              <a:rPr lang="en-US" dirty="0" err="1"/>
              <a:t>documentación</a:t>
            </a:r>
            <a:r>
              <a:rPr lang="en-US" dirty="0"/>
              <a:t> </a:t>
            </a:r>
            <a:r>
              <a:rPr lang="en-US" dirty="0" err="1"/>
              <a:t>automáticamente</a:t>
            </a:r>
            <a:r>
              <a:rPr lang="en-US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dirty="0"/>
              <a:t>El Código se </a:t>
            </a:r>
            <a:r>
              <a:rPr lang="en-US" dirty="0" err="1"/>
              <a:t>exmplica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sí</a:t>
            </a:r>
            <a:r>
              <a:rPr lang="en-US" dirty="0"/>
              <a:t> solo / </a:t>
            </a:r>
            <a:r>
              <a:rPr lang="en-US" dirty="0" err="1"/>
              <a:t>Integración</a:t>
            </a:r>
            <a:r>
              <a:rPr lang="en-US" dirty="0"/>
              <a:t> con </a:t>
            </a:r>
            <a:r>
              <a:rPr lang="en-US" dirty="0" err="1"/>
              <a:t>el</a:t>
            </a:r>
            <a:r>
              <a:rPr lang="en-US" dirty="0"/>
              <a:t> IDE.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Evitar</a:t>
            </a:r>
            <a:r>
              <a:rPr lang="en-US" dirty="0"/>
              <a:t> la ´</a:t>
            </a:r>
            <a:r>
              <a:rPr lang="en-US" dirty="0" err="1"/>
              <a:t>build´en</a:t>
            </a:r>
            <a:r>
              <a:rPr lang="en-US" dirty="0"/>
              <a:t> </a:t>
            </a:r>
            <a:r>
              <a:rPr lang="en-US" dirty="0" err="1"/>
              <a:t>proyectos</a:t>
            </a:r>
            <a:r>
              <a:rPr lang="en-US" dirty="0"/>
              <a:t> </a:t>
            </a:r>
            <a:r>
              <a:rPr lang="en-US" dirty="0" err="1"/>
              <a:t>grandes</a:t>
            </a:r>
            <a:r>
              <a:rPr lang="en-US" dirty="0"/>
              <a:t>.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FBAA66DD-E3D1-4748-5FAC-66C4EE203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Ventajas</a:t>
            </a: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8199F603-81FE-DA45-50F0-E2A14DFD7CD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9" b="1569"/>
          <a:stretch>
            <a:fillRect/>
          </a:stretch>
        </p:blipFill>
        <p:spPr>
          <a:xfrm>
            <a:off x="-74645" y="-22334"/>
            <a:ext cx="12271408" cy="3451334"/>
          </a:xfrm>
        </p:spPr>
      </p:pic>
    </p:spTree>
    <p:extLst>
      <p:ext uri="{BB962C8B-B14F-4D97-AF65-F5344CB8AC3E}">
        <p14:creationId xmlns:p14="http://schemas.microsoft.com/office/powerpoint/2010/main" val="2069425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23EAB065-62CC-DFCD-96A7-95F5AE3DB1C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" r="274"/>
          <a:stretch>
            <a:fillRect/>
          </a:stretch>
        </p:blipFill>
        <p:spPr/>
      </p:pic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3654A104-B594-ECFD-DBC1-1BF819A6560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 err="1"/>
              <a:t>Verboso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Tipos</a:t>
            </a:r>
            <a:r>
              <a:rPr lang="en-US" dirty="0"/>
              <a:t> </a:t>
            </a:r>
            <a:r>
              <a:rPr lang="en-US" dirty="0" err="1"/>
              <a:t>complejos</a:t>
            </a:r>
            <a:r>
              <a:rPr lang="en-US" dirty="0"/>
              <a:t>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ensuciar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 y </a:t>
            </a:r>
            <a:r>
              <a:rPr lang="en-US" dirty="0" err="1"/>
              <a:t>volverse</a:t>
            </a:r>
            <a:r>
              <a:rPr lang="en-US" dirty="0"/>
              <a:t> </a:t>
            </a:r>
            <a:r>
              <a:rPr lang="en-US" dirty="0" err="1"/>
              <a:t>ilegibles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Necesita</a:t>
            </a:r>
            <a:r>
              <a:rPr lang="en-US" dirty="0"/>
              <a:t> de </a:t>
            </a:r>
            <a:r>
              <a:rPr lang="en-US" dirty="0" err="1"/>
              <a:t>propTypes</a:t>
            </a:r>
            <a:r>
              <a:rPr lang="en-US" dirty="0"/>
              <a:t> para </a:t>
            </a:r>
            <a:r>
              <a:rPr lang="en-US" dirty="0" err="1"/>
              <a:t>tener</a:t>
            </a:r>
            <a:r>
              <a:rPr lang="en-US" dirty="0"/>
              <a:t> lint.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FBAA66DD-E3D1-4748-5FAC-66C4EE203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Desventajas</a:t>
            </a:r>
          </a:p>
        </p:txBody>
      </p:sp>
    </p:spTree>
    <p:extLst>
      <p:ext uri="{BB962C8B-B14F-4D97-AF65-F5344CB8AC3E}">
        <p14:creationId xmlns:p14="http://schemas.microsoft.com/office/powerpoint/2010/main" val="343244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135E05DD-3B1C-37FB-FFEF-8377EEA13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172" y="1048059"/>
            <a:ext cx="6200127" cy="325320"/>
          </a:xfrm>
        </p:spPr>
        <p:txBody>
          <a:bodyPr>
            <a:normAutofit fontScale="90000"/>
          </a:bodyPr>
          <a:lstStyle/>
          <a:p>
            <a:r>
              <a:rPr lang="es-ES" dirty="0"/>
              <a:t>Extensiones recomendadas para VSCODE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CBD40CA3-DB05-DD82-0789-21C362C1B0E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775532" y="1711276"/>
            <a:ext cx="3551846" cy="1442471"/>
          </a:xfrm>
        </p:spPr>
        <p:txBody>
          <a:bodyPr/>
          <a:lstStyle/>
          <a:p>
            <a:r>
              <a:rPr lang="en-US" b="1" dirty="0" err="1">
                <a:solidFill>
                  <a:srgbClr val="222222"/>
                </a:solidFill>
                <a:highlight>
                  <a:srgbClr val="FFFFFF"/>
                </a:highlight>
                <a:latin typeface="Segoe UI Web (West European)"/>
              </a:rPr>
              <a:t>JSDoc</a:t>
            </a:r>
            <a:r>
              <a:rPr lang="en-US" b="1" dirty="0">
                <a:solidFill>
                  <a:srgbClr val="222222"/>
                </a:solidFill>
                <a:highlight>
                  <a:srgbClr val="FFFFFF"/>
                </a:highlight>
                <a:latin typeface="Segoe UI Web (West European)"/>
              </a:rPr>
              <a:t> Generator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Segoe UI Web (West European)"/>
              </a:rPr>
              <a:t>: </a:t>
            </a:r>
            <a:b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Segoe UI Web (West European)"/>
              </a:rPr>
            </a:b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Segoe UI Web (West European)"/>
              </a:rPr>
              <a:t>Automatic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Segoe UI Web (West European)"/>
              </a:rPr>
              <a:t>JSDoc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Segoe UI Web (West European)"/>
              </a:rPr>
              <a:t> generator for JavaScript, TypeScript and Typescript/JavaScript React.</a:t>
            </a:r>
            <a:endParaRPr lang="es-ES" dirty="0"/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65DF5F0C-E6F3-820B-2418-ABA58879CA1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6172" y="4922393"/>
            <a:ext cx="5426089" cy="1300109"/>
          </a:xfrm>
        </p:spPr>
        <p:txBody>
          <a:bodyPr/>
          <a:lstStyle/>
          <a:p>
            <a:r>
              <a:rPr lang="es-ES" dirty="0"/>
              <a:t>https://marketplace.visualstudio.com/items?itemName=crystal-spider.jsdoc-generator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4A4440-1BE4-D7F6-A3D3-B4FAE3644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246" y="1817275"/>
            <a:ext cx="926558" cy="916595"/>
          </a:xfrm>
          <a:prstGeom prst="rect">
            <a:avLst/>
          </a:prstGeom>
        </p:spPr>
      </p:pic>
      <p:pic>
        <p:nvPicPr>
          <p:cNvPr id="2050" name="Picture 2" descr="Generate JSDoc (single node) demo">
            <a:extLst>
              <a:ext uri="{FF2B5EF4-FFF2-40B4-BE49-F238E27FC236}">
                <a16:creationId xmlns:a16="http://schemas.microsoft.com/office/drawing/2014/main" id="{9F40A2CD-55C5-3704-E1C4-21CAC92F0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045" y="0"/>
            <a:ext cx="63801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5">
            <a:extLst>
              <a:ext uri="{FF2B5EF4-FFF2-40B4-BE49-F238E27FC236}">
                <a16:creationId xmlns:a16="http://schemas.microsoft.com/office/drawing/2014/main" id="{7A5E2567-32E2-88DD-00A1-7BDEE8DB4FBC}"/>
              </a:ext>
            </a:extLst>
          </p:cNvPr>
          <p:cNvSpPr txBox="1">
            <a:spLocks/>
          </p:cNvSpPr>
          <p:nvPr/>
        </p:nvSpPr>
        <p:spPr>
          <a:xfrm>
            <a:off x="536172" y="4544664"/>
            <a:ext cx="2101735" cy="325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rgbClr val="18123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chemeClr val="bg1"/>
                </a:solidFill>
              </a:rPr>
              <a:t>DOWNLOAD LINK</a:t>
            </a:r>
          </a:p>
        </p:txBody>
      </p:sp>
    </p:spTree>
    <p:extLst>
      <p:ext uri="{BB962C8B-B14F-4D97-AF65-F5344CB8AC3E}">
        <p14:creationId xmlns:p14="http://schemas.microsoft.com/office/powerpoint/2010/main" val="3035111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703A3E7C-5E61-9473-817B-ED38EDAD9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32" y="1399875"/>
            <a:ext cx="9542105" cy="627533"/>
          </a:xfrm>
        </p:spPr>
        <p:txBody>
          <a:bodyPr/>
          <a:lstStyle/>
          <a:p>
            <a:r>
              <a:rPr lang="es-ES" dirty="0"/>
              <a:t>Referencias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902534E6-AD9C-ECF5-E383-4AC7261704A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93932" y="2080412"/>
            <a:ext cx="9542104" cy="2666091"/>
          </a:xfrm>
        </p:spPr>
        <p:txBody>
          <a:bodyPr>
            <a:normAutofit/>
          </a:bodyPr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https://alexharri.com/blog/jsdoc-as-an-alternative-typescript-syntax</a:t>
            </a:r>
            <a:r>
              <a:rPr lang="en-US" dirty="0"/>
              <a:t> 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https://medium.com/swlh/creating-better-jsdoc-documentation-8b7a65744dcb</a:t>
            </a:r>
            <a:endParaRPr lang="en-US" dirty="0"/>
          </a:p>
          <a:p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https://www.prisma.io/blog/type-safe-js-with-jsdoc-typeSaf3js</a:t>
            </a:r>
            <a:endParaRPr lang="en-US" dirty="0"/>
          </a:p>
          <a:p>
            <a:endParaRPr lang="en-US" dirty="0"/>
          </a:p>
          <a:p>
            <a:r>
              <a:rPr lang="en-US" dirty="0"/>
              <a:t>Why Svelte moved to </a:t>
            </a:r>
            <a:r>
              <a:rPr lang="en-US" dirty="0" err="1"/>
              <a:t>JSDoc</a:t>
            </a:r>
            <a:r>
              <a:rPr lang="en-US" dirty="0"/>
              <a:t> from TS </a:t>
            </a:r>
            <a:r>
              <a:rPr lang="en-US" dirty="0">
                <a:hlinkClick r:id="rId5"/>
              </a:rPr>
              <a:t>https://www.youtube.com/watch?v=zPOHY-cZ1wE</a:t>
            </a:r>
            <a:endParaRPr lang="en-US" dirty="0"/>
          </a:p>
          <a:p>
            <a:r>
              <a:rPr lang="en-US" dirty="0">
                <a:effectLst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https://www.youtube.com/watch?v=zPOHY-cZ1wE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6413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7A81502D-5662-8C9F-FD63-3F16EA166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Gracias!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9B44FE6-E57A-AFD7-9F97-E3E04F2E9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275" y="1573533"/>
            <a:ext cx="6058725" cy="333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013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43220E19-C5F3-B07B-76AE-94EA3D3A5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es </a:t>
            </a:r>
            <a:r>
              <a:rPr lang="en-US" dirty="0" err="1"/>
              <a:t>JSDoc</a:t>
            </a:r>
            <a:r>
              <a:rPr lang="en-US" dirty="0"/>
              <a:t>?</a:t>
            </a:r>
            <a:endParaRPr lang="es-ES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8663BA3F-4D2E-40BE-6E3B-5EE7674A3DC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34558" y="1693687"/>
            <a:ext cx="4434884" cy="3725862"/>
          </a:xfrm>
        </p:spPr>
        <p:txBody>
          <a:bodyPr/>
          <a:lstStyle/>
          <a:p>
            <a:r>
              <a:rPr lang="es-ES" b="1" dirty="0" err="1">
                <a:effectLst/>
              </a:rPr>
              <a:t>JSDoc</a:t>
            </a:r>
            <a:r>
              <a:rPr lang="es-ES" dirty="0">
                <a:effectLst/>
              </a:rPr>
              <a:t> es un generador de documentación para JS/TS que nos permite </a:t>
            </a:r>
            <a:r>
              <a:rPr lang="es-ES" dirty="0" err="1">
                <a:effectLst/>
              </a:rPr>
              <a:t>tipar</a:t>
            </a:r>
            <a:r>
              <a:rPr lang="es-ES" dirty="0">
                <a:effectLst/>
              </a:rPr>
              <a:t> el código mediante el uso de comentarios que luego </a:t>
            </a:r>
            <a:r>
              <a:rPr lang="es-ES" dirty="0" err="1">
                <a:effectLst/>
              </a:rPr>
              <a:t>podr</a:t>
            </a:r>
            <a:r>
              <a:rPr lang="en-US" dirty="0" err="1"/>
              <a:t>án</a:t>
            </a:r>
            <a:r>
              <a:rPr lang="es-ES" dirty="0">
                <a:effectLst/>
              </a:rPr>
              <a:t> generar au</a:t>
            </a:r>
            <a:r>
              <a:rPr lang="es-ES" dirty="0"/>
              <a:t>tomáticamente</a:t>
            </a:r>
            <a:r>
              <a:rPr lang="es-ES" dirty="0">
                <a:effectLst/>
              </a:rPr>
              <a:t> </a:t>
            </a:r>
            <a:r>
              <a:rPr lang="es-ES" b="1" dirty="0">
                <a:effectLst/>
              </a:rPr>
              <a:t>documentación en HTML</a:t>
            </a:r>
            <a:r>
              <a:rPr lang="es-ES" dirty="0">
                <a:effectLst/>
              </a:rPr>
              <a:t>. </a:t>
            </a:r>
            <a:br>
              <a:rPr lang="es-ES" dirty="0">
                <a:effectLst/>
              </a:rPr>
            </a:br>
            <a:br>
              <a:rPr lang="es-ES" dirty="0">
                <a:effectLst/>
              </a:rPr>
            </a:br>
            <a:r>
              <a:rPr lang="es-ES" dirty="0">
                <a:effectLst/>
              </a:rPr>
              <a:t>Al proporcionar una forma estandarizada de documentar el código, </a:t>
            </a:r>
            <a:r>
              <a:rPr lang="es-ES" dirty="0" err="1">
                <a:effectLst/>
              </a:rPr>
              <a:t>JSDoc</a:t>
            </a:r>
            <a:r>
              <a:rPr lang="es-ES" dirty="0">
                <a:effectLst/>
              </a:rPr>
              <a:t> </a:t>
            </a:r>
            <a:r>
              <a:rPr lang="es-ES" b="1" dirty="0">
                <a:effectLst/>
              </a:rPr>
              <a:t>nos ayuda como desarrolladores a crear bases de código legibles y fáciles de mantener</a:t>
            </a:r>
            <a:r>
              <a:rPr lang="es-ES" dirty="0">
                <a:effectLst/>
              </a:rPr>
              <a:t>. </a:t>
            </a:r>
            <a:br>
              <a:rPr lang="es-ES" dirty="0">
                <a:effectLst/>
              </a:rPr>
            </a:br>
            <a:br>
              <a:rPr lang="es-ES" dirty="0">
                <a:effectLst/>
              </a:rPr>
            </a:br>
            <a:r>
              <a:rPr lang="es-ES" dirty="0">
                <a:effectLst/>
              </a:rPr>
              <a:t>El objetivo principal de </a:t>
            </a:r>
            <a:r>
              <a:rPr lang="es-ES" dirty="0" err="1">
                <a:effectLst/>
              </a:rPr>
              <a:t>JSDoc</a:t>
            </a:r>
            <a:r>
              <a:rPr lang="es-ES" dirty="0">
                <a:effectLst/>
              </a:rPr>
              <a:t> es describir la estructura, la funcionalidad y el uso previsto del código JavaScript, </a:t>
            </a:r>
            <a:r>
              <a:rPr lang="es-ES" b="1" dirty="0">
                <a:effectLst/>
              </a:rPr>
              <a:t>facilitando a los desarrolladores la comprensión</a:t>
            </a:r>
            <a:r>
              <a:rPr lang="es-ES" dirty="0">
                <a:effectLst/>
              </a:rPr>
              <a:t> y el uso eficaz del código. Traducción realizada con la versión gratuita del traductor DeepL.com</a:t>
            </a:r>
            <a:endParaRPr lang="es-E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CDFBFE-874B-8183-77B1-DE31FF05B9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6727060" y="1693687"/>
            <a:ext cx="4654789" cy="309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986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43220E19-C5F3-B07B-76AE-94EA3D3A5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558" y="1081178"/>
            <a:ext cx="10225088" cy="32532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Sintáxis</a:t>
            </a:r>
            <a:r>
              <a:rPr lang="en-US" dirty="0"/>
              <a:t> </a:t>
            </a:r>
            <a:r>
              <a:rPr lang="en-US" dirty="0" err="1"/>
              <a:t>Básica</a:t>
            </a:r>
            <a:endParaRPr lang="es-ES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8663BA3F-4D2E-40BE-6E3B-5EE7674A3DC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34558" y="1693686"/>
            <a:ext cx="4434884" cy="4833947"/>
          </a:xfrm>
        </p:spPr>
        <p:txBody>
          <a:bodyPr>
            <a:normAutofit/>
          </a:bodyPr>
          <a:lstStyle/>
          <a:p>
            <a:r>
              <a:rPr lang="es-ES" dirty="0"/>
              <a:t>Los comentarios </a:t>
            </a:r>
            <a:r>
              <a:rPr lang="es-ES" dirty="0" err="1"/>
              <a:t>JSDoc</a:t>
            </a:r>
            <a:r>
              <a:rPr lang="es-ES" dirty="0"/>
              <a:t> se colocan normalmente encima del código que describen y se encierran dentro de </a:t>
            </a:r>
            <a:r>
              <a:rPr lang="es-ES" dirty="0">
                <a:solidFill>
                  <a:srgbClr val="FF0000"/>
                </a:solidFill>
              </a:rPr>
              <a:t>/** ... */ </a:t>
            </a:r>
            <a:r>
              <a:rPr lang="es-ES" dirty="0"/>
              <a:t>bloques. Estas son algunas etiquetas comunes usadas en </a:t>
            </a:r>
            <a:r>
              <a:rPr lang="es-ES" dirty="0" err="1"/>
              <a:t>JSDoc</a:t>
            </a:r>
            <a:r>
              <a:rPr lang="es-ES" dirty="0"/>
              <a:t>, junto con ejemplos:</a:t>
            </a:r>
          </a:p>
          <a:p>
            <a:r>
              <a:rPr lang="es-ES" dirty="0">
                <a:solidFill>
                  <a:srgbClr val="FF0000"/>
                </a:solidFill>
              </a:rPr>
              <a:t>@param: </a:t>
            </a:r>
            <a:r>
              <a:rPr lang="es-ES" dirty="0"/>
              <a:t>Describe un parámetro de función.</a:t>
            </a:r>
          </a:p>
          <a:p>
            <a:r>
              <a:rPr lang="es-ES" dirty="0">
                <a:solidFill>
                  <a:srgbClr val="FF0000"/>
                </a:solidFill>
              </a:rPr>
              <a:t>@return o @returns: </a:t>
            </a:r>
            <a:r>
              <a:rPr lang="es-ES" dirty="0"/>
              <a:t>Describe el valor de retorno de una función.</a:t>
            </a:r>
          </a:p>
          <a:p>
            <a:r>
              <a:rPr lang="es-ES" dirty="0">
                <a:solidFill>
                  <a:srgbClr val="FF0000"/>
                </a:solidFill>
              </a:rPr>
              <a:t>@type: </a:t>
            </a:r>
            <a:r>
              <a:rPr lang="es-ES" dirty="0"/>
              <a:t>Especifica el tipo de una variable, parámetro o valor de retorno.</a:t>
            </a:r>
          </a:p>
          <a:p>
            <a:r>
              <a:rPr lang="es-ES" dirty="0">
                <a:solidFill>
                  <a:srgbClr val="FF0000"/>
                </a:solidFill>
              </a:rPr>
              <a:t>@property: </a:t>
            </a:r>
            <a:r>
              <a:rPr lang="es-ES" dirty="0"/>
              <a:t>Documenta propiedades de un objeto.</a:t>
            </a:r>
          </a:p>
          <a:p>
            <a:r>
              <a:rPr lang="es-ES" dirty="0">
                <a:solidFill>
                  <a:srgbClr val="FF0000"/>
                </a:solidFill>
              </a:rPr>
              <a:t>@typedef: </a:t>
            </a:r>
            <a:r>
              <a:rPr lang="es-ES" dirty="0"/>
              <a:t>Define tipos personalizados.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Ejemplo</a:t>
            </a:r>
            <a:r>
              <a:rPr lang="en-US" dirty="0"/>
              <a:t> – Greeting component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2567120-3F20-9B2B-B594-77A35731C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596" y="330366"/>
            <a:ext cx="3844411" cy="31906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1626981-C409-87A2-1E5C-3EB423D5D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518" y="3770105"/>
            <a:ext cx="3871295" cy="275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55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43220E19-C5F3-B07B-76AE-94EA3D3A5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558" y="1081178"/>
            <a:ext cx="10225088" cy="32532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Tipando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 / </a:t>
            </a:r>
            <a:r>
              <a:rPr lang="en-US" dirty="0" err="1"/>
              <a:t>Anidaciones</a:t>
            </a:r>
            <a:endParaRPr lang="es-ES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8663BA3F-4D2E-40BE-6E3B-5EE7674A3DC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34558" y="1693686"/>
            <a:ext cx="4434884" cy="4833947"/>
          </a:xfrm>
        </p:spPr>
        <p:txBody>
          <a:bodyPr>
            <a:normAutofit fontScale="77500" lnSpcReduction="20000"/>
          </a:bodyPr>
          <a:lstStyle/>
          <a:p>
            <a:r>
              <a:rPr lang="en-US" sz="1800" b="1" dirty="0" err="1"/>
              <a:t>JSDoc</a:t>
            </a:r>
            <a:r>
              <a:rPr lang="en-US" sz="1800" b="1" dirty="0"/>
              <a:t> </a:t>
            </a:r>
            <a:r>
              <a:rPr lang="en-US" sz="1800" dirty="0" err="1"/>
              <a:t>nos</a:t>
            </a:r>
            <a:r>
              <a:rPr lang="en-US" sz="1800" dirty="0"/>
              <a:t> </a:t>
            </a:r>
            <a:r>
              <a:rPr lang="en-US" sz="1800" dirty="0" err="1"/>
              <a:t>permite</a:t>
            </a:r>
            <a:r>
              <a:rPr lang="en-US" sz="1800" dirty="0"/>
              <a:t> </a:t>
            </a:r>
            <a:r>
              <a:rPr lang="en-US" sz="1800" dirty="0" err="1"/>
              <a:t>generar</a:t>
            </a:r>
            <a:r>
              <a:rPr lang="en-US" sz="1800" dirty="0"/>
              <a:t> interfaces, </a:t>
            </a:r>
            <a:r>
              <a:rPr lang="en-US" sz="1800" dirty="0" err="1"/>
              <a:t>guardarlas</a:t>
            </a:r>
            <a:r>
              <a:rPr lang="en-US" sz="1800" dirty="0"/>
              <a:t> y </a:t>
            </a:r>
            <a:r>
              <a:rPr lang="en-US" sz="1800" dirty="0" err="1"/>
              <a:t>exportarlas</a:t>
            </a:r>
            <a:r>
              <a:rPr lang="en-US" sz="1800" dirty="0"/>
              <a:t> </a:t>
            </a:r>
            <a:r>
              <a:rPr lang="en-US" sz="1800" dirty="0" err="1"/>
              <a:t>globalmente</a:t>
            </a:r>
            <a:r>
              <a:rPr lang="en-US" sz="1800" dirty="0"/>
              <a:t> a lo largo del Proyecto. </a:t>
            </a:r>
          </a:p>
          <a:p>
            <a:r>
              <a:rPr lang="en-US" sz="1800" dirty="0"/>
              <a:t>La principal </a:t>
            </a:r>
            <a:r>
              <a:rPr lang="en-US" sz="1800" dirty="0" err="1"/>
              <a:t>desventaja</a:t>
            </a:r>
            <a:r>
              <a:rPr lang="en-US" sz="1800" dirty="0"/>
              <a:t> que Podemos </a:t>
            </a:r>
            <a:r>
              <a:rPr lang="en-US" sz="1800" dirty="0" err="1"/>
              <a:t>tener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este</a:t>
            </a:r>
            <a:r>
              <a:rPr lang="en-US" sz="1800" dirty="0"/>
              <a:t> </a:t>
            </a:r>
            <a:r>
              <a:rPr lang="en-US" sz="1800" dirty="0" err="1"/>
              <a:t>sentido</a:t>
            </a:r>
            <a:r>
              <a:rPr lang="en-US" sz="1800" dirty="0"/>
              <a:t> es la </a:t>
            </a:r>
            <a:r>
              <a:rPr lang="en-US" sz="1800" dirty="0" err="1"/>
              <a:t>pérdida</a:t>
            </a:r>
            <a:r>
              <a:rPr lang="en-US" sz="1800" dirty="0"/>
              <a:t> de </a:t>
            </a:r>
            <a:r>
              <a:rPr lang="en-US" sz="1800" dirty="0" err="1"/>
              <a:t>inmediatez</a:t>
            </a:r>
            <a:r>
              <a:rPr lang="en-US" sz="1800" dirty="0"/>
              <a:t> a la hora de </a:t>
            </a:r>
            <a:r>
              <a:rPr lang="en-US" sz="1800" dirty="0" err="1"/>
              <a:t>ver</a:t>
            </a:r>
            <a:r>
              <a:rPr lang="en-US" sz="1800" dirty="0"/>
              <a:t> </a:t>
            </a:r>
            <a:r>
              <a:rPr lang="en-US" sz="1800" dirty="0" err="1"/>
              <a:t>el</a:t>
            </a:r>
            <a:r>
              <a:rPr lang="en-US" sz="1800" dirty="0"/>
              <a:t> </a:t>
            </a:r>
            <a:r>
              <a:rPr lang="en-US" sz="1800" dirty="0" err="1"/>
              <a:t>autocompletado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el</a:t>
            </a:r>
            <a:r>
              <a:rPr lang="en-US" sz="1800" dirty="0"/>
              <a:t> IDE. </a:t>
            </a:r>
            <a:r>
              <a:rPr lang="en-US" sz="1800" dirty="0" err="1"/>
              <a:t>Usando</a:t>
            </a:r>
            <a:r>
              <a:rPr lang="en-US" sz="1800" dirty="0"/>
              <a:t> </a:t>
            </a:r>
            <a:r>
              <a:rPr lang="en-US" sz="1800" dirty="0" err="1"/>
              <a:t>esta</a:t>
            </a:r>
            <a:r>
              <a:rPr lang="en-US" sz="1800" dirty="0"/>
              <a:t> </a:t>
            </a:r>
            <a:r>
              <a:rPr lang="en-US" sz="1800" dirty="0" err="1"/>
              <a:t>característica</a:t>
            </a:r>
            <a:r>
              <a:rPr lang="en-US" sz="1800" dirty="0"/>
              <a:t> </a:t>
            </a:r>
            <a:r>
              <a:rPr lang="en-US" sz="1800" dirty="0" err="1"/>
              <a:t>nos</a:t>
            </a:r>
            <a:r>
              <a:rPr lang="en-US" sz="1800" dirty="0"/>
              <a:t> </a:t>
            </a:r>
            <a:r>
              <a:rPr lang="en-US" sz="1800" dirty="0" err="1"/>
              <a:t>vamos</a:t>
            </a:r>
            <a:r>
              <a:rPr lang="en-US" sz="1800" dirty="0"/>
              <a:t> a </a:t>
            </a:r>
            <a:r>
              <a:rPr lang="en-US" sz="1800" dirty="0" err="1"/>
              <a:t>ver</a:t>
            </a:r>
            <a:r>
              <a:rPr lang="en-US" sz="1800" dirty="0"/>
              <a:t> </a:t>
            </a:r>
            <a:r>
              <a:rPr lang="en-US" sz="1800" dirty="0" err="1"/>
              <a:t>obligados</a:t>
            </a:r>
            <a:r>
              <a:rPr lang="en-US" sz="1800" dirty="0"/>
              <a:t> a </a:t>
            </a:r>
            <a:r>
              <a:rPr lang="en-US" sz="1800" dirty="0" err="1"/>
              <a:t>buscar</a:t>
            </a:r>
            <a:r>
              <a:rPr lang="en-US" sz="1800" dirty="0"/>
              <a:t> la </a:t>
            </a:r>
            <a:r>
              <a:rPr lang="en-US" sz="1800" dirty="0" err="1"/>
              <a:t>interfaz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la </a:t>
            </a:r>
            <a:r>
              <a:rPr lang="en-US" sz="1800" dirty="0" err="1"/>
              <a:t>documentación</a:t>
            </a:r>
            <a:r>
              <a:rPr lang="en-US" sz="1800" dirty="0"/>
              <a:t> o </a:t>
            </a:r>
            <a:r>
              <a:rPr lang="en-US" sz="1800" dirty="0" err="1"/>
              <a:t>consultarla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su</a:t>
            </a:r>
            <a:r>
              <a:rPr lang="en-US" sz="1800" dirty="0"/>
              <a:t> </a:t>
            </a:r>
            <a:r>
              <a:rPr lang="en-US" sz="1800" dirty="0" err="1"/>
              <a:t>correspondiente</a:t>
            </a:r>
            <a:r>
              <a:rPr lang="en-US" sz="1800" dirty="0"/>
              <a:t> </a:t>
            </a:r>
            <a:r>
              <a:rPr lang="en-US" sz="1800" dirty="0" err="1"/>
              <a:t>fichero</a:t>
            </a:r>
            <a:r>
              <a:rPr lang="en-US" sz="1800" dirty="0"/>
              <a:t> de </a:t>
            </a:r>
            <a:r>
              <a:rPr lang="en-US" sz="1800" dirty="0" err="1"/>
              <a:t>tipos</a:t>
            </a:r>
            <a:r>
              <a:rPr lang="en-US" sz="1800" dirty="0"/>
              <a:t>.</a:t>
            </a:r>
          </a:p>
          <a:p>
            <a:br>
              <a:rPr lang="en-US" sz="1800" dirty="0"/>
            </a:b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Ejemplo</a:t>
            </a:r>
            <a:r>
              <a:rPr lang="en-US" dirty="0"/>
              <a:t> – Farewell Component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32A0BA-A6CE-F8B9-33A6-677D9E741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5703" y="1406498"/>
            <a:ext cx="4943247" cy="355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224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43220E19-C5F3-B07B-76AE-94EA3D3A5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558" y="1081178"/>
            <a:ext cx="10225088" cy="325320"/>
          </a:xfrm>
        </p:spPr>
        <p:txBody>
          <a:bodyPr>
            <a:normAutofit fontScale="90000"/>
          </a:bodyPr>
          <a:lstStyle/>
          <a:p>
            <a:r>
              <a:rPr lang="en-US" dirty="0"/>
              <a:t>PropTypes</a:t>
            </a:r>
            <a:endParaRPr lang="es-ES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8663BA3F-4D2E-40BE-6E3B-5EE7674A3DC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34558" y="1693686"/>
            <a:ext cx="4434884" cy="4833947"/>
          </a:xfrm>
        </p:spPr>
        <p:txBody>
          <a:bodyPr>
            <a:normAutofit lnSpcReduction="10000"/>
          </a:bodyPr>
          <a:lstStyle/>
          <a:p>
            <a:r>
              <a:rPr lang="en-US" b="1" dirty="0" err="1"/>
              <a:t>PropTypes</a:t>
            </a:r>
            <a:r>
              <a:rPr lang="en-US" dirty="0"/>
              <a:t> es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librería</a:t>
            </a:r>
            <a:r>
              <a:rPr lang="en-US" dirty="0"/>
              <a:t> de </a:t>
            </a:r>
            <a:r>
              <a:rPr lang="en-US" dirty="0" err="1"/>
              <a:t>chequeo</a:t>
            </a:r>
            <a:r>
              <a:rPr lang="en-US" dirty="0"/>
              <a:t> de </a:t>
            </a:r>
            <a:r>
              <a:rPr lang="en-US" dirty="0" err="1"/>
              <a:t>tipado</a:t>
            </a:r>
            <a:r>
              <a:rPr lang="en-US" dirty="0"/>
              <a:t> </a:t>
            </a:r>
            <a:r>
              <a:rPr lang="en-US" dirty="0" err="1"/>
              <a:t>separada</a:t>
            </a:r>
            <a:r>
              <a:rPr lang="en-US" dirty="0"/>
              <a:t> de react a </a:t>
            </a:r>
            <a:r>
              <a:rPr lang="en-US" dirty="0" err="1"/>
              <a:t>partir</a:t>
            </a:r>
            <a:r>
              <a:rPr lang="en-US" dirty="0"/>
              <a:t> de la version 15.5.0, </a:t>
            </a:r>
            <a:r>
              <a:rPr lang="en-US" dirty="0" err="1"/>
              <a:t>cuya</a:t>
            </a:r>
            <a:r>
              <a:rPr lang="en-US" dirty="0"/>
              <a:t> </a:t>
            </a:r>
            <a:r>
              <a:rPr lang="en-US" dirty="0" err="1"/>
              <a:t>finalidad</a:t>
            </a:r>
            <a:r>
              <a:rPr lang="en-US" dirty="0"/>
              <a:t> es Validar las props que le </a:t>
            </a:r>
            <a:r>
              <a:rPr lang="en-US" dirty="0" err="1"/>
              <a:t>pasamos</a:t>
            </a:r>
            <a:r>
              <a:rPr lang="en-US" dirty="0"/>
              <a:t> a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componentes</a:t>
            </a:r>
            <a:r>
              <a:rPr lang="en-US" dirty="0"/>
              <a:t>.</a:t>
            </a:r>
          </a:p>
          <a:p>
            <a:r>
              <a:rPr lang="en-US" dirty="0" err="1"/>
              <a:t>PropTypes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ayuda</a:t>
            </a:r>
            <a:r>
              <a:rPr lang="en-US" dirty="0"/>
              <a:t> a </a:t>
            </a:r>
            <a:r>
              <a:rPr lang="en-US" dirty="0" err="1"/>
              <a:t>asegurarnos</a:t>
            </a:r>
            <a:r>
              <a:rPr lang="en-US" dirty="0"/>
              <a:t> que las props que </a:t>
            </a:r>
            <a:r>
              <a:rPr lang="en-US" dirty="0" err="1"/>
              <a:t>estamos</a:t>
            </a:r>
            <a:r>
              <a:rPr lang="en-US" dirty="0"/>
              <a:t> </a:t>
            </a:r>
            <a:r>
              <a:rPr lang="en-US" dirty="0" err="1"/>
              <a:t>pasando</a:t>
            </a:r>
            <a:r>
              <a:rPr lang="en-US" dirty="0"/>
              <a:t> son del </a:t>
            </a:r>
            <a:r>
              <a:rPr lang="en-US" dirty="0" err="1"/>
              <a:t>tipo</a:t>
            </a:r>
            <a:r>
              <a:rPr lang="en-US" dirty="0"/>
              <a:t> </a:t>
            </a:r>
            <a:r>
              <a:rPr lang="en-US" dirty="0" err="1"/>
              <a:t>correcto</a:t>
            </a:r>
            <a:r>
              <a:rPr lang="en-US" dirty="0"/>
              <a:t>, </a:t>
            </a:r>
            <a:r>
              <a:rPr lang="en-US" dirty="0" err="1"/>
              <a:t>evitando</a:t>
            </a:r>
            <a:r>
              <a:rPr lang="en-US" dirty="0"/>
              <a:t> </a:t>
            </a:r>
            <a:r>
              <a:rPr lang="en-US" dirty="0" err="1"/>
              <a:t>potenciales</a:t>
            </a:r>
            <a:r>
              <a:rPr lang="en-US" dirty="0"/>
              <a:t> bugs y hacienda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robusto</a:t>
            </a:r>
            <a:r>
              <a:rPr lang="en-US" dirty="0"/>
              <a:t>.</a:t>
            </a:r>
          </a:p>
          <a:p>
            <a:r>
              <a:rPr lang="en-US" dirty="0"/>
              <a:t>Para usar </a:t>
            </a:r>
            <a:r>
              <a:rPr lang="en-US" dirty="0" err="1"/>
              <a:t>PropTypes</a:t>
            </a:r>
            <a:r>
              <a:rPr lang="en-US" dirty="0"/>
              <a:t> </a:t>
            </a:r>
            <a:r>
              <a:rPr lang="en-US" dirty="0" err="1"/>
              <a:t>debes</a:t>
            </a:r>
            <a:r>
              <a:rPr lang="en-US" dirty="0"/>
              <a:t> </a:t>
            </a:r>
            <a:r>
              <a:rPr lang="en-US" dirty="0" err="1"/>
              <a:t>instalar</a:t>
            </a:r>
            <a:r>
              <a:rPr lang="en-US" dirty="0"/>
              <a:t> la </a:t>
            </a:r>
            <a:r>
              <a:rPr lang="en-US" dirty="0" err="1"/>
              <a:t>librería</a:t>
            </a:r>
            <a:r>
              <a:rPr lang="en-US" dirty="0"/>
              <a:t> e </a:t>
            </a:r>
            <a:r>
              <a:rPr lang="en-US" dirty="0" err="1"/>
              <a:t>importarla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tus</a:t>
            </a:r>
            <a:r>
              <a:rPr lang="en-US" dirty="0"/>
              <a:t> </a:t>
            </a:r>
            <a:r>
              <a:rPr lang="en-US" dirty="0" err="1"/>
              <a:t>componentes</a:t>
            </a:r>
            <a:r>
              <a:rPr lang="en-US" dirty="0"/>
              <a:t> de React.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 – Greeting component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F636C6-A75A-B045-215D-E1AE8B4E4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660" y="1081178"/>
            <a:ext cx="4012730" cy="435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887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43220E19-C5F3-B07B-76AE-94EA3D3A5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503" y="990436"/>
            <a:ext cx="10225088" cy="32532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Generación</a:t>
            </a:r>
            <a:r>
              <a:rPr lang="en-US" dirty="0"/>
              <a:t> de </a:t>
            </a:r>
            <a:r>
              <a:rPr lang="en-US" dirty="0" err="1"/>
              <a:t>documentación</a:t>
            </a:r>
            <a:endParaRPr lang="es-E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CCFB6-00DD-4910-12BD-A2819F89784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77062" y="1605684"/>
            <a:ext cx="3797362" cy="3725862"/>
          </a:xfrm>
        </p:spPr>
        <p:txBody>
          <a:bodyPr/>
          <a:lstStyle/>
          <a:p>
            <a:r>
              <a:rPr lang="en-US" dirty="0"/>
              <a:t>Con </a:t>
            </a:r>
            <a:r>
              <a:rPr lang="en-US" dirty="0" err="1"/>
              <a:t>este</a:t>
            </a:r>
            <a:r>
              <a:rPr lang="en-US" dirty="0"/>
              <a:t> simple commando Podemos </a:t>
            </a:r>
            <a:r>
              <a:rPr lang="en-US" dirty="0" err="1"/>
              <a:t>generar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html de la </a:t>
            </a:r>
            <a:r>
              <a:rPr lang="en-US" dirty="0" err="1"/>
              <a:t>documentación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Este </a:t>
            </a:r>
            <a:r>
              <a:rPr lang="en-US" dirty="0" err="1"/>
              <a:t>comando</a:t>
            </a:r>
            <a:r>
              <a:rPr lang="en-US" dirty="0"/>
              <a:t> </a:t>
            </a:r>
            <a:r>
              <a:rPr lang="en-US" dirty="0" err="1"/>
              <a:t>usa</a:t>
            </a:r>
            <a:r>
              <a:rPr lang="en-US" dirty="0"/>
              <a:t> </a:t>
            </a:r>
            <a:r>
              <a:rPr lang="en-US" dirty="0" err="1"/>
              <a:t>usa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fichero</a:t>
            </a:r>
            <a:r>
              <a:rPr lang="en-US" dirty="0"/>
              <a:t> de </a:t>
            </a:r>
            <a:r>
              <a:rPr lang="en-US" dirty="0" err="1"/>
              <a:t>documentación</a:t>
            </a:r>
            <a:r>
              <a:rPr lang="en-US" dirty="0"/>
              <a:t> que se </a:t>
            </a:r>
            <a:r>
              <a:rPr lang="en-US" dirty="0" err="1"/>
              <a:t>muestra</a:t>
            </a:r>
            <a:r>
              <a:rPr lang="en-US" dirty="0"/>
              <a:t> a la </a:t>
            </a:r>
            <a:r>
              <a:rPr lang="en-US" dirty="0" err="1"/>
              <a:t>derecha</a:t>
            </a:r>
            <a:r>
              <a:rPr lang="en-US" dirty="0"/>
              <a:t> para </a:t>
            </a:r>
            <a:r>
              <a:rPr lang="en-US" dirty="0" err="1"/>
              <a:t>revisar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ficheros</a:t>
            </a:r>
            <a:r>
              <a:rPr lang="en-US" dirty="0"/>
              <a:t> que </a:t>
            </a:r>
            <a:r>
              <a:rPr lang="en-US" dirty="0" err="1"/>
              <a:t>consideremos</a:t>
            </a:r>
            <a:r>
              <a:rPr lang="en-US" dirty="0"/>
              <a:t> </a:t>
            </a:r>
            <a:r>
              <a:rPr lang="en-US" dirty="0" err="1"/>
              <a:t>oportunos</a:t>
            </a:r>
            <a:r>
              <a:rPr lang="en-US" dirty="0"/>
              <a:t> y </a:t>
            </a:r>
            <a:r>
              <a:rPr lang="en-US" dirty="0" err="1"/>
              <a:t>configurar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output y la template.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4C4A5B9-8AAC-945E-AFA3-B18688B0B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5209" y="1605684"/>
            <a:ext cx="6000382" cy="47538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D4F19F5-11C5-AA59-1687-B3966E4DC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409" y="2325390"/>
            <a:ext cx="2267266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855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43220E19-C5F3-B07B-76AE-94EA3D3A5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539" y="1088158"/>
            <a:ext cx="10225088" cy="325320"/>
          </a:xfrm>
        </p:spPr>
        <p:txBody>
          <a:bodyPr>
            <a:normAutofit fontScale="90000"/>
          </a:bodyPr>
          <a:lstStyle/>
          <a:p>
            <a:r>
              <a:rPr lang="en-US" dirty="0"/>
              <a:t>Templates</a:t>
            </a:r>
            <a:endParaRPr lang="es-E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CCFB6-00DD-4910-12BD-A2819F89784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65538" y="1696426"/>
            <a:ext cx="10693595" cy="1300330"/>
          </a:xfrm>
        </p:spPr>
        <p:txBody>
          <a:bodyPr numCol="2">
            <a:normAutofit fontScale="25000" lnSpcReduction="20000"/>
          </a:bodyPr>
          <a:lstStyle/>
          <a:p>
            <a:r>
              <a:rPr lang="en-US" sz="7200" dirty="0"/>
              <a:t>DOCDASH</a:t>
            </a:r>
          </a:p>
          <a:p>
            <a:r>
              <a:rPr lang="en-US" sz="7200" dirty="0">
                <a:hlinkClick r:id="rId2"/>
              </a:rPr>
              <a:t>https://github.com/clenemt/docdash</a:t>
            </a:r>
            <a:endParaRPr lang="en-US" sz="7200" dirty="0"/>
          </a:p>
          <a:p>
            <a:endParaRPr lang="en-US" sz="7200" dirty="0"/>
          </a:p>
          <a:p>
            <a:endParaRPr lang="en-US" sz="7200" dirty="0"/>
          </a:p>
          <a:p>
            <a:r>
              <a:rPr lang="en-US" sz="7200" dirty="0"/>
              <a:t>JSDOC-TEMPLATE</a:t>
            </a:r>
          </a:p>
          <a:p>
            <a:r>
              <a:rPr lang="en-US" sz="7200" dirty="0">
                <a:hlinkClick r:id="rId3"/>
              </a:rPr>
              <a:t>https://github.com/braintree/jsdoc-template</a:t>
            </a:r>
            <a:endParaRPr lang="en-US" sz="7200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			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971C01-4929-EA91-2FFD-512F77D39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538" y="2541995"/>
            <a:ext cx="4732544" cy="34387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9B7D4C-C08E-5681-51B8-F9672BCFAE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8083" y="2541995"/>
            <a:ext cx="5730489" cy="353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92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43220E19-C5F3-B07B-76AE-94EA3D3A5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539" y="1088158"/>
            <a:ext cx="10225088" cy="325320"/>
          </a:xfrm>
        </p:spPr>
        <p:txBody>
          <a:bodyPr>
            <a:normAutofit fontScale="90000"/>
          </a:bodyPr>
          <a:lstStyle/>
          <a:p>
            <a:r>
              <a:rPr lang="en-US" dirty="0"/>
              <a:t>Namespaces</a:t>
            </a:r>
            <a:endParaRPr lang="es-E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CCFB6-00DD-4910-12BD-A2819F89784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65539" y="1696426"/>
            <a:ext cx="3839084" cy="4620612"/>
          </a:xfrm>
        </p:spPr>
        <p:txBody>
          <a:bodyPr>
            <a:normAutofit fontScale="92500"/>
          </a:bodyPr>
          <a:lstStyle/>
          <a:p>
            <a:r>
              <a:rPr lang="es-ES" dirty="0"/>
              <a:t>Los </a:t>
            </a:r>
            <a:r>
              <a:rPr lang="es-ES" b="1" dirty="0" err="1"/>
              <a:t>Namespaces</a:t>
            </a:r>
            <a:r>
              <a:rPr lang="es-ES" b="1" dirty="0"/>
              <a:t> de </a:t>
            </a:r>
            <a:r>
              <a:rPr lang="es-ES" b="1" dirty="0" err="1"/>
              <a:t>JSDoc</a:t>
            </a:r>
            <a:r>
              <a:rPr lang="es-ES" dirty="0"/>
              <a:t> permiten organizar y agrupar funciones, variables y objetos relacionados dentro del código JavaScript. </a:t>
            </a:r>
          </a:p>
          <a:p>
            <a:r>
              <a:rPr lang="es-ES" dirty="0"/>
              <a:t>Su uso nos permite </a:t>
            </a:r>
            <a:r>
              <a:rPr lang="es-ES" b="1" dirty="0"/>
              <a:t>crear una estructura jerárquica para organizar mejor el código</a:t>
            </a:r>
            <a:r>
              <a:rPr lang="es-ES" dirty="0"/>
              <a:t>. </a:t>
            </a:r>
          </a:p>
          <a:p>
            <a:r>
              <a:rPr lang="es-ES" dirty="0"/>
              <a:t>Los </a:t>
            </a:r>
            <a:r>
              <a:rPr lang="es-ES" dirty="0" err="1"/>
              <a:t>Namespaces</a:t>
            </a:r>
            <a:r>
              <a:rPr lang="es-ES" dirty="0"/>
              <a:t> se documentan mediante la etiqueta </a:t>
            </a:r>
            <a:r>
              <a:rPr lang="es-ES" b="1" dirty="0"/>
              <a:t>@namespace </a:t>
            </a:r>
            <a:r>
              <a:rPr lang="es-ES" dirty="0"/>
              <a:t>en los comentarios de </a:t>
            </a:r>
            <a:r>
              <a:rPr lang="es-ES" dirty="0" err="1"/>
              <a:t>JSDoc</a:t>
            </a:r>
            <a:r>
              <a:rPr lang="es-ES" dirty="0"/>
              <a:t>, seguida de una breve descripción del propósito del espacio de nombres. </a:t>
            </a:r>
          </a:p>
          <a:p>
            <a:r>
              <a:rPr lang="es-ES" dirty="0"/>
              <a:t>Dentro de un espacio de nombres, puedes documentar funciones, variables y objetos utilizando la etiqueta </a:t>
            </a:r>
            <a:r>
              <a:rPr lang="es-ES" b="1" dirty="0"/>
              <a:t>@memberof </a:t>
            </a:r>
            <a:r>
              <a:rPr lang="es-ES" dirty="0"/>
              <a:t>para indicar su pertenencia a ese espacio de nombres. </a:t>
            </a:r>
          </a:p>
          <a:p>
            <a:r>
              <a:rPr lang="es-ES" dirty="0"/>
              <a:t>Esto ayuda a mejorar la legibilidad y el mantenimiento del código al definir claramente el ámbito y la finalidad de las distintas partes del código JavaScript.</a:t>
            </a:r>
          </a:p>
          <a:p>
            <a:endParaRPr lang="es-ES" dirty="0"/>
          </a:p>
          <a:p>
            <a:r>
              <a:rPr lang="en-US" dirty="0" err="1"/>
              <a:t>Ejemplo</a:t>
            </a:r>
            <a:r>
              <a:rPr lang="en-US" dirty="0"/>
              <a:t> – </a:t>
            </a:r>
            <a:r>
              <a:rPr lang="en-US" dirty="0" err="1"/>
              <a:t>WishListButton</a:t>
            </a:r>
            <a:r>
              <a:rPr lang="en-US" dirty="0"/>
              <a:t> / </a:t>
            </a:r>
            <a:r>
              <a:rPr lang="en-US" dirty="0" err="1"/>
              <a:t>LikeButton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80DA0D-C6CB-7CFB-9ED0-34B97247B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827" y="1696426"/>
            <a:ext cx="6449325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76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EAC3F8A2-D866-9D98-BC38-3FEC9FA0D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Uso avanzado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D8A3ADE-6364-852F-D249-4F7255DE2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078351"/>
              </p:ext>
            </p:extLst>
          </p:nvPr>
        </p:nvGraphicFramePr>
        <p:xfrm>
          <a:off x="1528146" y="1503437"/>
          <a:ext cx="9071430" cy="4608114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4535715">
                  <a:extLst>
                    <a:ext uri="{9D8B030D-6E8A-4147-A177-3AD203B41FA5}">
                      <a16:colId xmlns:a16="http://schemas.microsoft.com/office/drawing/2014/main" val="3715653935"/>
                    </a:ext>
                  </a:extLst>
                </a:gridCol>
                <a:gridCol w="4535715">
                  <a:extLst>
                    <a:ext uri="{9D8B030D-6E8A-4147-A177-3AD203B41FA5}">
                      <a16:colId xmlns:a16="http://schemas.microsoft.com/office/drawing/2014/main" val="2427328216"/>
                    </a:ext>
                  </a:extLst>
                </a:gridCol>
              </a:tblGrid>
              <a:tr h="2304057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Nullable types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Built-in objects</a:t>
                      </a:r>
                    </a:p>
                    <a:p>
                      <a:pPr algn="ctr"/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JsDoc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allows you to reference the standard built-in objects in JavaScript such as Promise, Document, Window etc.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167673"/>
                  </a:ext>
                </a:extLst>
              </a:tr>
              <a:tr h="23040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Union Types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Generic Types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658406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ED370EC2-917D-26C9-BEE7-E3EEF2958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950" y="2219135"/>
            <a:ext cx="3324689" cy="14575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25CDF7-CB09-1EB9-CAB2-18FA379A0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8730" y="2275791"/>
            <a:ext cx="3191320" cy="14480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46B9120-C24A-FB43-C87E-CCA345A8D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1950" y="4392361"/>
            <a:ext cx="3330782" cy="132730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D7F0CBD-B93F-637C-F5C3-7CDEF62A70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5018" y="4282203"/>
            <a:ext cx="3918744" cy="154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0086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Knowmad mood">
      <a:dk1>
        <a:srgbClr val="080808"/>
      </a:dk1>
      <a:lt1>
        <a:srgbClr val="FFFFFF"/>
      </a:lt1>
      <a:dk2>
        <a:srgbClr val="FFFFFF"/>
      </a:dk2>
      <a:lt2>
        <a:srgbClr val="181232"/>
      </a:lt2>
      <a:accent1>
        <a:srgbClr val="D61C4E"/>
      </a:accent1>
      <a:accent2>
        <a:srgbClr val="ED7D31"/>
      </a:accent2>
      <a:accent3>
        <a:srgbClr val="FAC213"/>
      </a:accent3>
      <a:accent4>
        <a:srgbClr val="181232"/>
      </a:accent4>
      <a:accent5>
        <a:srgbClr val="838383"/>
      </a:accent5>
      <a:accent6>
        <a:srgbClr val="D8D8D8"/>
      </a:accent6>
      <a:hlink>
        <a:srgbClr val="181232"/>
      </a:hlink>
      <a:folHlink>
        <a:srgbClr val="D61C4E"/>
      </a:folHlink>
    </a:clrScheme>
    <a:fontScheme name="knowmad mood">
      <a:majorFont>
        <a:latin typeface="IBM Plex Sans SemiBold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95cebaa-aa28-4bf1-8fce-9f82d3074ea8">
      <Terms xmlns="http://schemas.microsoft.com/office/infopath/2007/PartnerControls"/>
    </lcf76f155ced4ddcb4097134ff3c332f>
    <TaxCatchAll xmlns="3463d409-6be5-41f4-8324-6a44c3290fb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5E6D768F4357A45B31E431410936FDF" ma:contentTypeVersion="15" ma:contentTypeDescription="Crear nuevo documento." ma:contentTypeScope="" ma:versionID="267ce2705d8a10c004e38812497660e8">
  <xsd:schema xmlns:xsd="http://www.w3.org/2001/XMLSchema" xmlns:xs="http://www.w3.org/2001/XMLSchema" xmlns:p="http://schemas.microsoft.com/office/2006/metadata/properties" xmlns:ns2="3463d409-6be5-41f4-8324-6a44c3290fb3" xmlns:ns3="895cebaa-aa28-4bf1-8fce-9f82d3074ea8" targetNamespace="http://schemas.microsoft.com/office/2006/metadata/properties" ma:root="true" ma:fieldsID="1e17b0d564ce27cddc3dfab9ad51b464" ns2:_="" ns3:_="">
    <xsd:import namespace="3463d409-6be5-41f4-8324-6a44c3290fb3"/>
    <xsd:import namespace="895cebaa-aa28-4bf1-8fce-9f82d3074ea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lcf76f155ced4ddcb4097134ff3c332f" minOccurs="0"/>
                <xsd:element ref="ns2:TaxCatchAll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3:MediaServiceObjectDetectorVersions" minOccurs="0"/>
                <xsd:element ref="ns3:MediaLengthInSecond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63d409-6be5-41f4-8324-6a44c3290fb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5cc549c0-9b88-4b6f-bd84-2c8a9413ad6a}" ma:internalName="TaxCatchAll" ma:showField="CatchAllData" ma:web="3463d409-6be5-41f4-8324-6a44c3290fb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5cebaa-aa28-4bf1-8fce-9f82d3074e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Etiquetas de imagen" ma:readOnly="false" ma:fieldId="{5cf76f15-5ced-4ddc-b409-7134ff3c332f}" ma:taxonomyMulti="true" ma:sspId="7b26e391-de9b-4691-b8fb-04303f106ba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91D1A80-FABC-455B-A499-07C4BCA235C8}">
  <ds:schemaRefs>
    <ds:schemaRef ds:uri="1f0df22f-36ef-4c65-a3e9-3cce8f81ee95"/>
    <ds:schemaRef ds:uri="316b9bd4-be2d-4561-b2b3-ceff6af24b52"/>
    <ds:schemaRef ds:uri="http://schemas.microsoft.com/office/2006/metadata/properties"/>
    <ds:schemaRef ds:uri="http://schemas.microsoft.com/office/infopath/2007/PartnerControls"/>
    <ds:schemaRef ds:uri="895cebaa-aa28-4bf1-8fce-9f82d3074ea8"/>
    <ds:schemaRef ds:uri="3463d409-6be5-41f4-8324-6a44c3290fb3"/>
  </ds:schemaRefs>
</ds:datastoreItem>
</file>

<file path=customXml/itemProps2.xml><?xml version="1.0" encoding="utf-8"?>
<ds:datastoreItem xmlns:ds="http://schemas.openxmlformats.org/officeDocument/2006/customXml" ds:itemID="{F8EE2E11-B1C2-499D-9EA0-88D334D733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63d409-6be5-41f4-8324-6a44c3290fb3"/>
    <ds:schemaRef ds:uri="895cebaa-aa28-4bf1-8fce-9f82d3074e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F1813F1-23B5-403F-B703-E81CC6D93FD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a97be54-b037-491c-93bc-61111ddb87d9}" enabled="0" method="" siteId="{fa97be54-b037-491c-93bc-61111ddb87d9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2148</TotalTime>
  <Words>794</Words>
  <Application>Microsoft Office PowerPoint</Application>
  <PresentationFormat>Widescreen</PresentationFormat>
  <Paragraphs>99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IBM Plex Sans</vt:lpstr>
      <vt:lpstr>IBM Plex Sans SemiBold</vt:lpstr>
      <vt:lpstr>Segoe UI Web (West European)</vt:lpstr>
      <vt:lpstr>Trebuchet MS</vt:lpstr>
      <vt:lpstr>Tema de Office</vt:lpstr>
      <vt:lpstr>JSDoc</vt:lpstr>
      <vt:lpstr>¿Qué es JSDoc?</vt:lpstr>
      <vt:lpstr>Sintáxis Básica</vt:lpstr>
      <vt:lpstr>Tipando Objetos / Anidaciones</vt:lpstr>
      <vt:lpstr>PropTypes</vt:lpstr>
      <vt:lpstr>Generación de documentación</vt:lpstr>
      <vt:lpstr>Templates</vt:lpstr>
      <vt:lpstr>Namespaces</vt:lpstr>
      <vt:lpstr>Uso avanzado</vt:lpstr>
      <vt:lpstr>Uso avanzado: Type Casting</vt:lpstr>
      <vt:lpstr>Ventajas</vt:lpstr>
      <vt:lpstr>Desventajas</vt:lpstr>
      <vt:lpstr>Extensiones recomendadas para VSCODE</vt:lpstr>
      <vt:lpstr>Referencias</vt:lpstr>
      <vt:lpstr>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 Anadón Mateo</dc:creator>
  <cp:lastModifiedBy>Aridane Martín Falcón</cp:lastModifiedBy>
  <cp:revision>44</cp:revision>
  <dcterms:created xsi:type="dcterms:W3CDTF">2022-09-01T11:04:45Z</dcterms:created>
  <dcterms:modified xsi:type="dcterms:W3CDTF">2024-06-04T20:37:47Z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0x01010095E6D768F4357A45B31E431410936FDF</vt:lpwstr>
  </property>
  <property fmtid="{D5CDD505-2E9C-101B-9397-08002B2CF9AE}" pid="3" name="MediaServiceImageTags">
    <vt:lpwstr/>
  </property>
</Properties>
</file>