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2"/>
    <p:restoredTop sz="94692"/>
  </p:normalViewPr>
  <p:slideViewPr>
    <p:cSldViewPr snapToGrid="0">
      <p:cViewPr varScale="1">
        <p:scale>
          <a:sx n="75" d="100"/>
          <a:sy n="75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F302-E258-2F44-BA9F-CE2D74700BC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7-B572-4D40-A025-DD26732C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5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F302-E258-2F44-BA9F-CE2D74700BC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7-B572-4D40-A025-DD26732C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F302-E258-2F44-BA9F-CE2D74700BC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7-B572-4D40-A025-DD26732C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5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F302-E258-2F44-BA9F-CE2D74700BC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7-B572-4D40-A025-DD26732C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F302-E258-2F44-BA9F-CE2D74700BC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7-B572-4D40-A025-DD26732C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8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F302-E258-2F44-BA9F-CE2D74700BC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7-B572-4D40-A025-DD26732C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F302-E258-2F44-BA9F-CE2D74700BC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7-B572-4D40-A025-DD26732C76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4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F302-E258-2F44-BA9F-CE2D74700BC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7-B572-4D40-A025-DD26732C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8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F302-E258-2F44-BA9F-CE2D74700BC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7-B572-4D40-A025-DD26732C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F302-E258-2F44-BA9F-CE2D74700BC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7-B572-4D40-A025-DD26732C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89F302-E258-2F44-BA9F-CE2D74700BC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7-B572-4D40-A025-DD26732C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B89F302-E258-2F44-BA9F-CE2D74700BC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15FA137-B572-4D40-A025-DD26732C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4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A726-C864-66E3-7201-AE9ED6921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MKT 552: Market Basket Analysis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8A636-152B-443A-4E3E-6D6D94BA5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Aridania Gerardo</a:t>
            </a:r>
          </a:p>
          <a:p>
            <a:r>
              <a:rPr lang="en-US" dirty="0"/>
              <a:t>7/30/2022</a:t>
            </a:r>
          </a:p>
        </p:txBody>
      </p:sp>
    </p:spTree>
    <p:extLst>
      <p:ext uri="{BB962C8B-B14F-4D97-AF65-F5344CB8AC3E}">
        <p14:creationId xmlns:p14="http://schemas.microsoft.com/office/powerpoint/2010/main" val="65422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C98F-A5E8-66B9-71D8-F5CCFDB6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51BC-4086-6EA6-36AC-A2B1E1BA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products are likely to be bought together?</a:t>
            </a:r>
          </a:p>
          <a:p>
            <a:r>
              <a:rPr lang="en-US" dirty="0"/>
              <a:t>Consumers buy two products </a:t>
            </a:r>
            <a:r>
              <a:rPr lang="en-US"/>
              <a:t>together, which </a:t>
            </a:r>
            <a:r>
              <a:rPr lang="en-US" dirty="0"/>
              <a:t>one is the leader and which one is the add-on?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2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A09A-572F-7EC0-8D0E-FF668E97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Specific product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348AC5-79FB-FF37-B51D-D003D96B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five most frequent products bought on </a:t>
            </a:r>
            <a:r>
              <a:rPr lang="en-US" dirty="0" err="1"/>
              <a:t>instacart</a:t>
            </a:r>
            <a:r>
              <a:rPr lang="en-US" dirty="0"/>
              <a:t> are Bananas, Bag of Organic Bananas, Organic Strawberries, Organic Baby Spinach, and Large Lemon's.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1CF6B11-877E-772F-FAC3-32A5C1F9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025" y="1293275"/>
            <a:ext cx="4689745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EAE3C-BD42-53AE-6985-8FCECB22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Confidence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7C57D051-64C8-FCB6-2EDC-BBF00448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Organic Hass Avocado, Organic Raspberries, and Organic Unsweetened Almond Milk are most likely to be purchased with a Bag of Organic Bananas with a confidence level of 0.83.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1E76FB9-3AD1-CFAA-B1B5-B241CF02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89" y="2285935"/>
            <a:ext cx="6972743" cy="237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2DCF-6190-7D59-2A5B-06B111A4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Department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30D98E-CFC3-9607-86B7-F92DD126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top five most popular categories that are bought from are produce, dairy eggs, beverages, snacks, and frozen items.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80A1D28-46E4-784C-6C6B-632B6112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025" y="1293275"/>
            <a:ext cx="4689745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017C1-6172-FAAC-EF94-BB633694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7B64-58CB-E8A9-81B0-25040A0FE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Purchase of dairy eggs is associated with bulk, personal care, and snacks. Purchase of produce is associated with bulk, dairy eggs, personal care.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DEE0AE-83B4-2419-C925-FA15780F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01501"/>
            <a:ext cx="6250769" cy="309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2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418E-FA67-8CC7-8087-607BB212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110E-2083-23D3-1834-4261BC6C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Items that are likely to be bought together are from the produce department such as dairy eggs and produce with snacks and personal care.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Customers buying items such as snacks and produce should be recommended personal care items.</a:t>
            </a:r>
          </a:p>
          <a:p>
            <a:pPr marL="0" indent="0">
              <a:buNone/>
            </a:pPr>
            <a:r>
              <a:rPr lang="en-US" dirty="0"/>
              <a:t>If consumers buy two products together, the leader of the basket is most likely to be an item from the produce department sand the add-on is most likely to be items that would accompany such as beverages and snacks.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Customers buying products such as produce (eggs, milk, avocados) should be recommended best selling snacks.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895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{99226102-7A41-AE48-A41F-AA0E5EC9173D}tf10001120</Template>
  <TotalTime>226</TotalTime>
  <Words>258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MKT 552: Market Basket Analysis Assignment</vt:lpstr>
      <vt:lpstr>Questions</vt:lpstr>
      <vt:lpstr>Specific product data</vt:lpstr>
      <vt:lpstr>Confidence</vt:lpstr>
      <vt:lpstr>Department data</vt:lpstr>
      <vt:lpstr>Confidence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552: Market Basket Analysis Assignment</dc:title>
  <dc:creator>Gerardo, Aridania</dc:creator>
  <cp:lastModifiedBy>Gerardo, Aridania</cp:lastModifiedBy>
  <cp:revision>3</cp:revision>
  <dcterms:created xsi:type="dcterms:W3CDTF">2022-07-31T23:27:11Z</dcterms:created>
  <dcterms:modified xsi:type="dcterms:W3CDTF">2022-08-01T03:14:04Z</dcterms:modified>
</cp:coreProperties>
</file>