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7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9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2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AD85-65BD-40CF-8194-C6EA3037EFD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BDA9-96E3-4AF9-A595-64DDBA1E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1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nged Helm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6" b="15174"/>
          <a:stretch/>
        </p:blipFill>
        <p:spPr bwMode="auto">
          <a:xfrm>
            <a:off x="323001" y="1493947"/>
            <a:ext cx="367127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e/ed/Chicago_Cubs_Logo.svg/2000px-Chicago_Cub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71" y="1493947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reelargeimages.com/wp-content/uploads/2015/04/Chicago_Bulls_Logo_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6" r="11805"/>
          <a:stretch/>
        </p:blipFill>
        <p:spPr bwMode="auto">
          <a:xfrm>
            <a:off x="7771283" y="1493947"/>
            <a:ext cx="365116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28" y="1499183"/>
            <a:ext cx="3673017" cy="3652364"/>
          </a:xfrm>
          <a:prstGeom prst="rect">
            <a:avLst/>
          </a:prstGeom>
        </p:spPr>
      </p:pic>
      <p:pic>
        <p:nvPicPr>
          <p:cNvPr id="2" name="Picture 2" descr="http://chicago.cubs.mlb.com/chc/images/fan_forum/1024x768_wallpaper_08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3" r="12408"/>
          <a:stretch/>
        </p:blipFill>
        <p:spPr bwMode="auto">
          <a:xfrm>
            <a:off x="3998794" y="-1358435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2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A.J. Riddell</dc:creator>
  <cp:lastModifiedBy>A.J. Riddell</cp:lastModifiedBy>
  <cp:revision>3</cp:revision>
  <dcterms:created xsi:type="dcterms:W3CDTF">2016-01-28T18:48:52Z</dcterms:created>
  <dcterms:modified xsi:type="dcterms:W3CDTF">2016-02-01T17:00:46Z</dcterms:modified>
</cp:coreProperties>
</file>