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7" d="100"/>
          <a:sy n="37" d="100"/>
        </p:scale>
        <p:origin x="10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9C54-9CDF-439D-A350-B444EF6B9DD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5914-AA3F-4927-A16E-BE2EC758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321008" y="852667"/>
            <a:ext cx="32164488" cy="5394960"/>
            <a:chOff x="-3484984" y="1094329"/>
            <a:chExt cx="32164488" cy="5394960"/>
          </a:xfrm>
        </p:grpSpPr>
        <p:pic>
          <p:nvPicPr>
            <p:cNvPr id="1028" name="Picture 4" descr="https://www.newenglandflagandbanner.com/gallery/ah_michigan_runou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t="2058" r="-427" b="6416"/>
            <a:stretch/>
          </p:blipFill>
          <p:spPr bwMode="auto">
            <a:xfrm>
              <a:off x="7341325" y="1094329"/>
              <a:ext cx="10818465" cy="5394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7290"/>
            <a:stretch/>
          </p:blipFill>
          <p:spPr>
            <a:xfrm>
              <a:off x="-3484984" y="1094329"/>
              <a:ext cx="10826309" cy="5394960"/>
            </a:xfrm>
            <a:prstGeom prst="rect">
              <a:avLst/>
            </a:prstGeom>
          </p:spPr>
        </p:pic>
        <p:pic>
          <p:nvPicPr>
            <p:cNvPr id="1030" name="Picture 6" descr="http://www.pagecovers.com/covers/nba_basketball_teams/chicago_bulls_benny_the_bull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0" r="21937"/>
            <a:stretch/>
          </p:blipFill>
          <p:spPr bwMode="auto">
            <a:xfrm>
              <a:off x="17889584" y="1094329"/>
              <a:ext cx="10789920" cy="5394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368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A.J. Riddell</dc:creator>
  <cp:lastModifiedBy>A.J. Riddell</cp:lastModifiedBy>
  <cp:revision>4</cp:revision>
  <dcterms:created xsi:type="dcterms:W3CDTF">2016-01-28T05:42:00Z</dcterms:created>
  <dcterms:modified xsi:type="dcterms:W3CDTF">2016-01-28T06:01:38Z</dcterms:modified>
</cp:coreProperties>
</file>