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76" r:id="rId6"/>
    <p:sldId id="277" r:id="rId7"/>
    <p:sldId id="278" r:id="rId8"/>
    <p:sldId id="266" r:id="rId9"/>
    <p:sldId id="279" r:id="rId10"/>
    <p:sldId id="265" r:id="rId11"/>
    <p:sldId id="268" r:id="rId12"/>
    <p:sldId id="280" r:id="rId13"/>
    <p:sldId id="281" r:id="rId14"/>
    <p:sldId id="273" r:id="rId15"/>
    <p:sldId id="260" r:id="rId16"/>
  </p:sldIdLst>
  <p:sldSz cx="12192000" cy="6858000"/>
  <p:notesSz cx="6858000" cy="9144000"/>
  <p:defaultText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159"/>
    <a:srgbClr val="EBEBE8"/>
    <a:srgbClr val="CDCDCD"/>
    <a:srgbClr val="4A9669"/>
    <a:srgbClr val="3799B1"/>
    <a:srgbClr val="E6E6E6"/>
    <a:srgbClr val="6A3163"/>
    <a:srgbClr val="91A23C"/>
    <a:srgbClr val="991F21"/>
    <a:srgbClr val="F1592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A4037-0663-4DD4-8F13-3B5331CA3739}" v="359" dt="2020-07-15T11:38:49.585"/>
    <p1510:client id="{490AA553-A559-4406-BEC2-179C4D921495}" v="28" dt="2020-07-14T08:27:34.570"/>
    <p1510:client id="{4FE6328E-0B01-496C-AB11-2AE828EB2137}" v="9" dt="2020-07-15T11:21:24.401"/>
    <p1510:client id="{8BE7BD7E-D296-8931-C7E1-DB9A941DC1AD}" v="1" dt="2020-07-09T12:16:20.287"/>
    <p1510:client id="{9F0A2E23-D0D3-0387-92D2-644CC6CFC34F}" v="58" dt="2020-07-09T12:42:13.129"/>
    <p1510:client id="{B2A02B60-E6F2-7CEC-FB9F-1E04353987CA}" v="8" dt="2020-07-08T12:46:47.379"/>
    <p1510:client id="{D0664F84-0F79-9D4F-EE4D-282A6C589A4E}" v="5" dt="2020-07-13T13:38:49.656"/>
    <p1510:client id="{D9A423EB-9DF6-A263-9188-B70D37FC396F}" v="523" dt="2020-07-07T14:58:01.956"/>
    <p1510:client id="{E161583B-8804-4521-A49B-988205B8E476}" v="124" dt="2020-07-15T16:28:32.052"/>
    <p1510:client id="{F24FF074-33FC-EC14-DDDE-79362A2F7CA9}" v="292" dt="2020-07-13T13:19:00.796"/>
  </p1510:revLst>
</p1510:revInfo>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7844" autoAdjust="0"/>
    <p:restoredTop sz="73333" autoAdjust="0"/>
  </p:normalViewPr>
  <p:slideViewPr>
    <p:cSldViewPr snapToGrid="0" snapToObjects="1">
      <p:cViewPr varScale="1">
        <p:scale>
          <a:sx n="63" d="100"/>
          <a:sy n="63" d="100"/>
        </p:scale>
        <p:origin x="1325"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ija Pasiunaite" userId="S::gabijapasiunaite@aridhia.net::c2579b88-1be6-463c-98d5-96f0919bf797" providerId="AD" clId="Web-{F24FF074-33FC-EC14-DDDE-79362A2F7CA9}"/>
    <pc:docChg chg="mod addSld delSld modSld modMainMaster">
      <pc:chgData name="Gabija Pasiunaite" userId="S::gabijapasiunaite@aridhia.net::c2579b88-1be6-463c-98d5-96f0919bf797" providerId="AD" clId="Web-{F24FF074-33FC-EC14-DDDE-79362A2F7CA9}" dt="2020-07-13T13:19:00.796" v="2065"/>
      <pc:docMkLst>
        <pc:docMk/>
      </pc:docMkLst>
      <pc:sldChg chg="addSp delSp modSp modNotes">
        <pc:chgData name="Gabija Pasiunaite" userId="S::gabijapasiunaite@aridhia.net::c2579b88-1be6-463c-98d5-96f0919bf797" providerId="AD" clId="Web-{F24FF074-33FC-EC14-DDDE-79362A2F7CA9}" dt="2020-07-13T11:21:25.136" v="427"/>
        <pc:sldMkLst>
          <pc:docMk/>
          <pc:sldMk cId="797457856" sldId="256"/>
        </pc:sldMkLst>
        <pc:spChg chg="del">
          <ac:chgData name="Gabija Pasiunaite" userId="S::gabijapasiunaite@aridhia.net::c2579b88-1be6-463c-98d5-96f0919bf797" providerId="AD" clId="Web-{F24FF074-33FC-EC14-DDDE-79362A2F7CA9}" dt="2020-07-13T10:24:39.659" v="0"/>
          <ac:spMkLst>
            <pc:docMk/>
            <pc:sldMk cId="797457856" sldId="256"/>
            <ac:spMk id="3" creationId="{00000000-0000-0000-0000-000000000000}"/>
          </ac:spMkLst>
        </pc:spChg>
        <pc:spChg chg="mod">
          <ac:chgData name="Gabija Pasiunaite" userId="S::gabijapasiunaite@aridhia.net::c2579b88-1be6-463c-98d5-96f0919bf797" providerId="AD" clId="Web-{F24FF074-33FC-EC14-DDDE-79362A2F7CA9}" dt="2020-07-13T10:24:53.160" v="2" actId="1076"/>
          <ac:spMkLst>
            <pc:docMk/>
            <pc:sldMk cId="797457856" sldId="256"/>
            <ac:spMk id="4" creationId="{00000000-0000-0000-0000-000000000000}"/>
          </ac:spMkLst>
        </pc:spChg>
        <pc:spChg chg="add del mod">
          <ac:chgData name="Gabija Pasiunaite" userId="S::gabijapasiunaite@aridhia.net::c2579b88-1be6-463c-98d5-96f0919bf797" providerId="AD" clId="Web-{F24FF074-33FC-EC14-DDDE-79362A2F7CA9}" dt="2020-07-13T10:24:44.535" v="1"/>
          <ac:spMkLst>
            <pc:docMk/>
            <pc:sldMk cId="797457856" sldId="256"/>
            <ac:spMk id="6" creationId="{F8CDAA81-B8DC-42BB-8FEB-65A7DE3225ED}"/>
          </ac:spMkLst>
        </pc:spChg>
      </pc:sldChg>
      <pc:sldChg chg="modSp del">
        <pc:chgData name="Gabija Pasiunaite" userId="S::gabijapasiunaite@aridhia.net::c2579b88-1be6-463c-98d5-96f0919bf797" providerId="AD" clId="Web-{F24FF074-33FC-EC14-DDDE-79362A2F7CA9}" dt="2020-07-13T11:01:54.960" v="55"/>
        <pc:sldMkLst>
          <pc:docMk/>
          <pc:sldMk cId="62085785" sldId="262"/>
        </pc:sldMkLst>
        <pc:spChg chg="mod">
          <ac:chgData name="Gabija Pasiunaite" userId="S::gabijapasiunaite@aridhia.net::c2579b88-1be6-463c-98d5-96f0919bf797" providerId="AD" clId="Web-{F24FF074-33FC-EC14-DDDE-79362A2F7CA9}" dt="2020-07-13T10:34:03.518" v="54" actId="20577"/>
          <ac:spMkLst>
            <pc:docMk/>
            <pc:sldMk cId="62085785" sldId="262"/>
            <ac:spMk id="9" creationId="{00000000-0000-0000-0000-000000000000}"/>
          </ac:spMkLst>
        </pc:spChg>
      </pc:sldChg>
      <pc:sldChg chg="addSp delSp modSp modNotes">
        <pc:chgData name="Gabija Pasiunaite" userId="S::gabijapasiunaite@aridhia.net::c2579b88-1be6-463c-98d5-96f0919bf797" providerId="AD" clId="Web-{F24FF074-33FC-EC14-DDDE-79362A2F7CA9}" dt="2020-07-13T12:35:32.230" v="1735" actId="1076"/>
        <pc:sldMkLst>
          <pc:docMk/>
          <pc:sldMk cId="1587842900" sldId="265"/>
        </pc:sldMkLst>
        <pc:spChg chg="add del">
          <ac:chgData name="Gabija Pasiunaite" userId="S::gabijapasiunaite@aridhia.net::c2579b88-1be6-463c-98d5-96f0919bf797" providerId="AD" clId="Web-{F24FF074-33FC-EC14-DDDE-79362A2F7CA9}" dt="2020-07-13T12:34:54.760" v="1721"/>
          <ac:spMkLst>
            <pc:docMk/>
            <pc:sldMk cId="1587842900" sldId="265"/>
            <ac:spMk id="4" creationId="{4D19FC08-EA6C-43FD-99AA-41FE8BDF449F}"/>
          </ac:spMkLst>
        </pc:spChg>
        <pc:spChg chg="mod">
          <ac:chgData name="Gabija Pasiunaite" userId="S::gabijapasiunaite@aridhia.net::c2579b88-1be6-463c-98d5-96f0919bf797" providerId="AD" clId="Web-{F24FF074-33FC-EC14-DDDE-79362A2F7CA9}" dt="2020-07-13T12:35:32.230" v="1735" actId="1076"/>
          <ac:spMkLst>
            <pc:docMk/>
            <pc:sldMk cId="1587842900" sldId="265"/>
            <ac:spMk id="13" creationId="{FCB96D93-2E4F-AA42-B742-B229337A173D}"/>
          </ac:spMkLst>
        </pc:spChg>
      </pc:sldChg>
      <pc:sldChg chg="delSp modSp modNotes">
        <pc:chgData name="Gabija Pasiunaite" userId="S::gabijapasiunaite@aridhia.net::c2579b88-1be6-463c-98d5-96f0919bf797" providerId="AD" clId="Web-{F24FF074-33FC-EC14-DDDE-79362A2F7CA9}" dt="2020-07-13T12:22:30.029" v="1252" actId="1076"/>
        <pc:sldMkLst>
          <pc:docMk/>
          <pc:sldMk cId="1376132276" sldId="266"/>
        </pc:sldMkLst>
        <pc:spChg chg="del">
          <ac:chgData name="Gabija Pasiunaite" userId="S::gabijapasiunaite@aridhia.net::c2579b88-1be6-463c-98d5-96f0919bf797" providerId="AD" clId="Web-{F24FF074-33FC-EC14-DDDE-79362A2F7CA9}" dt="2020-07-13T12:22:13.856" v="1248"/>
          <ac:spMkLst>
            <pc:docMk/>
            <pc:sldMk cId="1376132276" sldId="266"/>
            <ac:spMk id="4" creationId="{4D74EA2E-D878-47F1-9D71-5BE475EB040B}"/>
          </ac:spMkLst>
        </pc:spChg>
        <pc:picChg chg="mod">
          <ac:chgData name="Gabija Pasiunaite" userId="S::gabijapasiunaite@aridhia.net::c2579b88-1be6-463c-98d5-96f0919bf797" providerId="AD" clId="Web-{F24FF074-33FC-EC14-DDDE-79362A2F7CA9}" dt="2020-07-13T12:22:30.029" v="1252" actId="1076"/>
          <ac:picMkLst>
            <pc:docMk/>
            <pc:sldMk cId="1376132276" sldId="266"/>
            <ac:picMk id="13" creationId="{9284489D-3D6E-4DB8-856E-D397225B0D96}"/>
          </ac:picMkLst>
        </pc:picChg>
      </pc:sldChg>
      <pc:sldChg chg="del modNotes">
        <pc:chgData name="Gabija Pasiunaite" userId="S::gabijapasiunaite@aridhia.net::c2579b88-1be6-463c-98d5-96f0919bf797" providerId="AD" clId="Web-{F24FF074-33FC-EC14-DDDE-79362A2F7CA9}" dt="2020-07-13T11:39:39.812" v="855"/>
        <pc:sldMkLst>
          <pc:docMk/>
          <pc:sldMk cId="3232825237" sldId="267"/>
        </pc:sldMkLst>
      </pc:sldChg>
      <pc:sldChg chg="addSp delSp modSp modNotes">
        <pc:chgData name="Gabija Pasiunaite" userId="S::gabijapasiunaite@aridhia.net::c2579b88-1be6-463c-98d5-96f0919bf797" providerId="AD" clId="Web-{F24FF074-33FC-EC14-DDDE-79362A2F7CA9}" dt="2020-07-13T12:45:44.068" v="1901"/>
        <pc:sldMkLst>
          <pc:docMk/>
          <pc:sldMk cId="284523639" sldId="268"/>
        </pc:sldMkLst>
        <pc:spChg chg="topLvl">
          <ac:chgData name="Gabija Pasiunaite" userId="S::gabijapasiunaite@aridhia.net::c2579b88-1be6-463c-98d5-96f0919bf797" providerId="AD" clId="Web-{F24FF074-33FC-EC14-DDDE-79362A2F7CA9}" dt="2020-07-13T12:45:33.678" v="1898"/>
          <ac:spMkLst>
            <pc:docMk/>
            <pc:sldMk cId="284523639" sldId="268"/>
            <ac:spMk id="7" creationId="{F6B3583F-1225-409C-BCDE-3A8AB263BFD7}"/>
          </ac:spMkLst>
        </pc:spChg>
        <pc:spChg chg="mod">
          <ac:chgData name="Gabija Pasiunaite" userId="S::gabijapasiunaite@aridhia.net::c2579b88-1be6-463c-98d5-96f0919bf797" providerId="AD" clId="Web-{F24FF074-33FC-EC14-DDDE-79362A2F7CA9}" dt="2020-07-13T12:44:27.426" v="1888" actId="20577"/>
          <ac:spMkLst>
            <pc:docMk/>
            <pc:sldMk cId="284523639" sldId="268"/>
            <ac:spMk id="8" creationId="{00000000-0000-0000-0000-000000000000}"/>
          </ac:spMkLst>
        </pc:spChg>
        <pc:spChg chg="del topLvl">
          <ac:chgData name="Gabija Pasiunaite" userId="S::gabijapasiunaite@aridhia.net::c2579b88-1be6-463c-98d5-96f0919bf797" providerId="AD" clId="Web-{F24FF074-33FC-EC14-DDDE-79362A2F7CA9}" dt="2020-07-13T12:45:44.068" v="1901"/>
          <ac:spMkLst>
            <pc:docMk/>
            <pc:sldMk cId="284523639" sldId="268"/>
            <ac:spMk id="11" creationId="{1E1CA3A4-883B-40D1-98E9-85A72114FFE8}"/>
          </ac:spMkLst>
        </pc:spChg>
        <pc:spChg chg="del mod">
          <ac:chgData name="Gabija Pasiunaite" userId="S::gabijapasiunaite@aridhia.net::c2579b88-1be6-463c-98d5-96f0919bf797" providerId="AD" clId="Web-{F24FF074-33FC-EC14-DDDE-79362A2F7CA9}" dt="2020-07-13T12:44:56.911" v="1895"/>
          <ac:spMkLst>
            <pc:docMk/>
            <pc:sldMk cId="284523639" sldId="268"/>
            <ac:spMk id="12" creationId="{14CB3A89-C455-4A6F-9177-F60CAC30DE58}"/>
          </ac:spMkLst>
        </pc:spChg>
        <pc:spChg chg="del topLvl">
          <ac:chgData name="Gabija Pasiunaite" userId="S::gabijapasiunaite@aridhia.net::c2579b88-1be6-463c-98d5-96f0919bf797" providerId="AD" clId="Web-{F24FF074-33FC-EC14-DDDE-79362A2F7CA9}" dt="2020-07-13T12:45:38.334" v="1899"/>
          <ac:spMkLst>
            <pc:docMk/>
            <pc:sldMk cId="284523639" sldId="268"/>
            <ac:spMk id="14" creationId="{AC25EDE0-8567-457C-A11F-F87A9A91D8BB}"/>
          </ac:spMkLst>
        </pc:spChg>
        <pc:spChg chg="del topLvl">
          <ac:chgData name="Gabija Pasiunaite" userId="S::gabijapasiunaite@aridhia.net::c2579b88-1be6-463c-98d5-96f0919bf797" providerId="AD" clId="Web-{F24FF074-33FC-EC14-DDDE-79362A2F7CA9}" dt="2020-07-13T12:45:41.428" v="1900"/>
          <ac:spMkLst>
            <pc:docMk/>
            <pc:sldMk cId="284523639" sldId="268"/>
            <ac:spMk id="15" creationId="{52AC8585-E505-47F2-81C4-34445D859676}"/>
          </ac:spMkLst>
        </pc:spChg>
        <pc:grpChg chg="add del">
          <ac:chgData name="Gabija Pasiunaite" userId="S::gabijapasiunaite@aridhia.net::c2579b88-1be6-463c-98d5-96f0919bf797" providerId="AD" clId="Web-{F24FF074-33FC-EC14-DDDE-79362A2F7CA9}" dt="2020-07-13T12:45:33.678" v="1898"/>
          <ac:grpSpMkLst>
            <pc:docMk/>
            <pc:sldMk cId="284523639" sldId="268"/>
            <ac:grpSpMk id="6" creationId="{54455760-95D3-4C94-87A8-7D10C5A5A39F}"/>
          </ac:grpSpMkLst>
        </pc:grpChg>
      </pc:sldChg>
      <pc:sldChg chg="del">
        <pc:chgData name="Gabija Pasiunaite" userId="S::gabijapasiunaite@aridhia.net::c2579b88-1be6-463c-98d5-96f0919bf797" providerId="AD" clId="Web-{F24FF074-33FC-EC14-DDDE-79362A2F7CA9}" dt="2020-07-13T13:10:23.069" v="1955"/>
        <pc:sldMkLst>
          <pc:docMk/>
          <pc:sldMk cId="1623168878" sldId="269"/>
        </pc:sldMkLst>
      </pc:sldChg>
      <pc:sldChg chg="addSp delSp modSp add del replId modTransition modNotes">
        <pc:chgData name="Gabija Pasiunaite" userId="S::gabijapasiunaite@aridhia.net::c2579b88-1be6-463c-98d5-96f0919bf797" providerId="AD" clId="Web-{F24FF074-33FC-EC14-DDDE-79362A2F7CA9}" dt="2020-07-13T12:53:25.848" v="1954"/>
        <pc:sldMkLst>
          <pc:docMk/>
          <pc:sldMk cId="3639095259" sldId="274"/>
        </pc:sldMkLst>
        <pc:spChg chg="mod">
          <ac:chgData name="Gabija Pasiunaite" userId="S::gabijapasiunaite@aridhia.net::c2579b88-1be6-463c-98d5-96f0919bf797" providerId="AD" clId="Web-{F24FF074-33FC-EC14-DDDE-79362A2F7CA9}" dt="2020-07-13T12:52:50.972" v="1949" actId="14100"/>
          <ac:spMkLst>
            <pc:docMk/>
            <pc:sldMk cId="3639095259" sldId="274"/>
            <ac:spMk id="3" creationId="{4D19FC08-EA6C-43FD-99AA-41FE8BDF449F}"/>
          </ac:spMkLst>
        </pc:spChg>
        <pc:spChg chg="del mod">
          <ac:chgData name="Gabija Pasiunaite" userId="S::gabijapasiunaite@aridhia.net::c2579b88-1be6-463c-98d5-96f0919bf797" providerId="AD" clId="Web-{F24FF074-33FC-EC14-DDDE-79362A2F7CA9}" dt="2020-07-13T12:52:43.628" v="1948"/>
          <ac:spMkLst>
            <pc:docMk/>
            <pc:sldMk cId="3639095259" sldId="274"/>
            <ac:spMk id="4" creationId="{4D19FC08-EA6C-43FD-99AA-41FE8BDF449F}"/>
          </ac:spMkLst>
        </pc:spChg>
        <pc:spChg chg="mod">
          <ac:chgData name="Gabija Pasiunaite" userId="S::gabijapasiunaite@aridhia.net::c2579b88-1be6-463c-98d5-96f0919bf797" providerId="AD" clId="Web-{F24FF074-33FC-EC14-DDDE-79362A2F7CA9}" dt="2020-07-13T12:53:06.035" v="1953" actId="20577"/>
          <ac:spMkLst>
            <pc:docMk/>
            <pc:sldMk cId="3639095259" sldId="274"/>
            <ac:spMk id="9" creationId="{00000000-0000-0000-0000-000000000000}"/>
          </ac:spMkLst>
        </pc:spChg>
        <pc:picChg chg="add del mod">
          <ac:chgData name="Gabija Pasiunaite" userId="S::gabijapasiunaite@aridhia.net::c2579b88-1be6-463c-98d5-96f0919bf797" providerId="AD" clId="Web-{F24FF074-33FC-EC14-DDDE-79362A2F7CA9}" dt="2020-07-13T11:09:36.858" v="127"/>
          <ac:picMkLst>
            <pc:docMk/>
            <pc:sldMk cId="3639095259" sldId="274"/>
            <ac:picMk id="2" creationId="{CBBCC1C4-21F8-4326-9F6A-DB986C4F06D8}"/>
          </ac:picMkLst>
        </pc:picChg>
        <pc:picChg chg="del mod">
          <ac:chgData name="Gabija Pasiunaite" userId="S::gabijapasiunaite@aridhia.net::c2579b88-1be6-463c-98d5-96f0919bf797" providerId="AD" clId="Web-{F24FF074-33FC-EC14-DDDE-79362A2F7CA9}" dt="2020-07-13T11:08:24.060" v="117"/>
          <ac:picMkLst>
            <pc:docMk/>
            <pc:sldMk cId="3639095259" sldId="274"/>
            <ac:picMk id="1026" creationId="{D296EC31-98D0-4E99-B8E3-7164428E6819}"/>
          </ac:picMkLst>
        </pc:picChg>
      </pc:sldChg>
      <pc:sldChg chg="add del replId">
        <pc:chgData name="Gabija Pasiunaite" userId="S::gabijapasiunaite@aridhia.net::c2579b88-1be6-463c-98d5-96f0919bf797" providerId="AD" clId="Web-{F24FF074-33FC-EC14-DDDE-79362A2F7CA9}" dt="2020-07-13T11:36:26.308" v="806"/>
        <pc:sldMkLst>
          <pc:docMk/>
          <pc:sldMk cId="2971480572" sldId="275"/>
        </pc:sldMkLst>
      </pc:sldChg>
      <pc:sldChg chg="modSp add replId modNotes">
        <pc:chgData name="Gabija Pasiunaite" userId="S::gabijapasiunaite@aridhia.net::c2579b88-1be6-463c-98d5-96f0919bf797" providerId="AD" clId="Web-{F24FF074-33FC-EC14-DDDE-79362A2F7CA9}" dt="2020-07-13T13:13:21.025" v="2060"/>
        <pc:sldMkLst>
          <pc:docMk/>
          <pc:sldMk cId="567378696" sldId="276"/>
        </pc:sldMkLst>
        <pc:spChg chg="mod">
          <ac:chgData name="Gabija Pasiunaite" userId="S::gabijapasiunaite@aridhia.net::c2579b88-1be6-463c-98d5-96f0919bf797" providerId="AD" clId="Web-{F24FF074-33FC-EC14-DDDE-79362A2F7CA9}" dt="2020-07-13T11:43:11.190" v="865" actId="20577"/>
          <ac:spMkLst>
            <pc:docMk/>
            <pc:sldMk cId="567378696" sldId="276"/>
            <ac:spMk id="9" creationId="{00000000-0000-0000-0000-000000000000}"/>
          </ac:spMkLst>
        </pc:spChg>
      </pc:sldChg>
      <pc:sldChg chg="addSp delSp modSp add replId modNotes">
        <pc:chgData name="Gabija Pasiunaite" userId="S::gabijapasiunaite@aridhia.net::c2579b88-1be6-463c-98d5-96f0919bf797" providerId="AD" clId="Web-{F24FF074-33FC-EC14-DDDE-79362A2F7CA9}" dt="2020-07-13T11:59:09.317" v="1047"/>
        <pc:sldMkLst>
          <pc:docMk/>
          <pc:sldMk cId="3498210247" sldId="277"/>
        </pc:sldMkLst>
        <pc:spChg chg="mod">
          <ac:chgData name="Gabija Pasiunaite" userId="S::gabijapasiunaite@aridhia.net::c2579b88-1be6-463c-98d5-96f0919bf797" providerId="AD" clId="Web-{F24FF074-33FC-EC14-DDDE-79362A2F7CA9}" dt="2020-07-13T11:42:04.580" v="859" actId="14100"/>
          <ac:spMkLst>
            <pc:docMk/>
            <pc:sldMk cId="3498210247" sldId="277"/>
            <ac:spMk id="3" creationId="{4D19FC08-EA6C-43FD-99AA-41FE8BDF449F}"/>
          </ac:spMkLst>
        </pc:spChg>
        <pc:spChg chg="del">
          <ac:chgData name="Gabija Pasiunaite" userId="S::gabijapasiunaite@aridhia.net::c2579b88-1be6-463c-98d5-96f0919bf797" providerId="AD" clId="Web-{F24FF074-33FC-EC14-DDDE-79362A2F7CA9}" dt="2020-07-13T11:41:57.392" v="858"/>
          <ac:spMkLst>
            <pc:docMk/>
            <pc:sldMk cId="3498210247" sldId="277"/>
            <ac:spMk id="4" creationId="{4D19FC08-EA6C-43FD-99AA-41FE8BDF449F}"/>
          </ac:spMkLst>
        </pc:spChg>
        <pc:spChg chg="del">
          <ac:chgData name="Gabija Pasiunaite" userId="S::gabijapasiunaite@aridhia.net::c2579b88-1be6-463c-98d5-96f0919bf797" providerId="AD" clId="Web-{F24FF074-33FC-EC14-DDDE-79362A2F7CA9}" dt="2020-07-13T11:41:20.532" v="856"/>
          <ac:spMkLst>
            <pc:docMk/>
            <pc:sldMk cId="3498210247" sldId="277"/>
            <ac:spMk id="5" creationId="{FAEE205C-F3BB-4D19-B969-B3DE7E317649}"/>
          </ac:spMkLst>
        </pc:spChg>
        <pc:spChg chg="add del mod">
          <ac:chgData name="Gabija Pasiunaite" userId="S::gabijapasiunaite@aridhia.net::c2579b88-1be6-463c-98d5-96f0919bf797" providerId="AD" clId="Web-{F24FF074-33FC-EC14-DDDE-79362A2F7CA9}" dt="2020-07-13T11:41:54.720" v="857"/>
          <ac:spMkLst>
            <pc:docMk/>
            <pc:sldMk cId="3498210247" sldId="277"/>
            <ac:spMk id="6" creationId="{11AD81DD-90AC-4C89-A055-E4F6D34BAD5D}"/>
          </ac:spMkLst>
        </pc:spChg>
        <pc:spChg chg="add del">
          <ac:chgData name="Gabija Pasiunaite" userId="S::gabijapasiunaite@aridhia.net::c2579b88-1be6-463c-98d5-96f0919bf797" providerId="AD" clId="Web-{F24FF074-33FC-EC14-DDDE-79362A2F7CA9}" dt="2020-07-13T11:58:46.660" v="1043"/>
          <ac:spMkLst>
            <pc:docMk/>
            <pc:sldMk cId="3498210247" sldId="277"/>
            <ac:spMk id="7" creationId="{BB901012-76D1-4A27-85AD-635EAF01E4A4}"/>
          </ac:spMkLst>
        </pc:spChg>
        <pc:picChg chg="mod">
          <ac:chgData name="Gabija Pasiunaite" userId="S::gabijapasiunaite@aridhia.net::c2579b88-1be6-463c-98d5-96f0919bf797" providerId="AD" clId="Web-{F24FF074-33FC-EC14-DDDE-79362A2F7CA9}" dt="2020-07-13T11:59:04.004" v="1046" actId="1076"/>
          <ac:picMkLst>
            <pc:docMk/>
            <pc:sldMk cId="3498210247" sldId="277"/>
            <ac:picMk id="14" creationId="{ADA775A4-4C37-4882-A61B-E50E5FF38B0A}"/>
          </ac:picMkLst>
        </pc:picChg>
      </pc:sldChg>
      <pc:sldChg chg="addSp delSp modSp add replId modNotes">
        <pc:chgData name="Gabija Pasiunaite" userId="S::gabijapasiunaite@aridhia.net::c2579b88-1be6-463c-98d5-96f0919bf797" providerId="AD" clId="Web-{F24FF074-33FC-EC14-DDDE-79362A2F7CA9}" dt="2020-07-13T12:00:42.053" v="1158"/>
        <pc:sldMkLst>
          <pc:docMk/>
          <pc:sldMk cId="3977724949" sldId="278"/>
        </pc:sldMkLst>
        <pc:spChg chg="add">
          <ac:chgData name="Gabija Pasiunaite" userId="S::gabijapasiunaite@aridhia.net::c2579b88-1be6-463c-98d5-96f0919bf797" providerId="AD" clId="Web-{F24FF074-33FC-EC14-DDDE-79362A2F7CA9}" dt="2020-07-13T11:57:50.706" v="1035"/>
          <ac:spMkLst>
            <pc:docMk/>
            <pc:sldMk cId="3977724949" sldId="278"/>
            <ac:spMk id="2" creationId="{F574AB24-CD97-4AD5-96BB-D153E5E1FB43}"/>
          </ac:spMkLst>
        </pc:spChg>
        <pc:spChg chg="add del">
          <ac:chgData name="Gabija Pasiunaite" userId="S::gabijapasiunaite@aridhia.net::c2579b88-1be6-463c-98d5-96f0919bf797" providerId="AD" clId="Web-{F24FF074-33FC-EC14-DDDE-79362A2F7CA9}" dt="2020-07-13T11:58:20.644" v="1040"/>
          <ac:spMkLst>
            <pc:docMk/>
            <pc:sldMk cId="3977724949" sldId="278"/>
            <ac:spMk id="6" creationId="{BA1E0A26-73E0-45F4-9479-C69590BBC285}"/>
          </ac:spMkLst>
        </pc:spChg>
        <pc:spChg chg="add mod">
          <ac:chgData name="Gabija Pasiunaite" userId="S::gabijapasiunaite@aridhia.net::c2579b88-1be6-463c-98d5-96f0919bf797" providerId="AD" clId="Web-{F24FF074-33FC-EC14-DDDE-79362A2F7CA9}" dt="2020-07-13T11:58:30.425" v="1042" actId="20577"/>
          <ac:spMkLst>
            <pc:docMk/>
            <pc:sldMk cId="3977724949" sldId="278"/>
            <ac:spMk id="9" creationId="{F3B31097-896D-48AF-8251-97F9936623E4}"/>
          </ac:spMkLst>
        </pc:spChg>
        <pc:spChg chg="add mod">
          <ac:chgData name="Gabija Pasiunaite" userId="S::gabijapasiunaite@aridhia.net::c2579b88-1be6-463c-98d5-96f0919bf797" providerId="AD" clId="Web-{F24FF074-33FC-EC14-DDDE-79362A2F7CA9}" dt="2020-07-13T12:00:17.490" v="1132" actId="1076"/>
          <ac:spMkLst>
            <pc:docMk/>
            <pc:sldMk cId="3977724949" sldId="278"/>
            <ac:spMk id="11" creationId="{46621C15-5E75-4233-9AE0-1B01230B4CAB}"/>
          </ac:spMkLst>
        </pc:spChg>
        <pc:picChg chg="add mod">
          <ac:chgData name="Gabija Pasiunaite" userId="S::gabijapasiunaite@aridhia.net::c2579b88-1be6-463c-98d5-96f0919bf797" providerId="AD" clId="Web-{F24FF074-33FC-EC14-DDDE-79362A2F7CA9}" dt="2020-07-13T11:58:01.362" v="1038" actId="1076"/>
          <ac:picMkLst>
            <pc:docMk/>
            <pc:sldMk cId="3977724949" sldId="278"/>
            <ac:picMk id="4" creationId="{B5D3912F-A612-46BA-A4C6-1C18E22675AC}"/>
          </ac:picMkLst>
        </pc:picChg>
        <pc:picChg chg="del">
          <ac:chgData name="Gabija Pasiunaite" userId="S::gabijapasiunaite@aridhia.net::c2579b88-1be6-463c-98d5-96f0919bf797" providerId="AD" clId="Web-{F24FF074-33FC-EC14-DDDE-79362A2F7CA9}" dt="2020-07-13T11:57:53.018" v="1036"/>
          <ac:picMkLst>
            <pc:docMk/>
            <pc:sldMk cId="3977724949" sldId="278"/>
            <ac:picMk id="14" creationId="{ADA775A4-4C37-4882-A61B-E50E5FF38B0A}"/>
          </ac:picMkLst>
        </pc:picChg>
      </pc:sldChg>
      <pc:sldChg chg="addSp modSp add replId modNotes">
        <pc:chgData name="Gabija Pasiunaite" userId="S::gabijapasiunaite@aridhia.net::c2579b88-1be6-463c-98d5-96f0919bf797" providerId="AD" clId="Web-{F24FF074-33FC-EC14-DDDE-79362A2F7CA9}" dt="2020-07-13T12:25:46.938" v="1360" actId="1076"/>
        <pc:sldMkLst>
          <pc:docMk/>
          <pc:sldMk cId="2887898984" sldId="279"/>
        </pc:sldMkLst>
        <pc:spChg chg="add mod ord">
          <ac:chgData name="Gabija Pasiunaite" userId="S::gabijapasiunaite@aridhia.net::c2579b88-1be6-463c-98d5-96f0919bf797" providerId="AD" clId="Web-{F24FF074-33FC-EC14-DDDE-79362A2F7CA9}" dt="2020-07-13T12:24:05.186" v="1323" actId="1076"/>
          <ac:spMkLst>
            <pc:docMk/>
            <pc:sldMk cId="2887898984" sldId="279"/>
            <ac:spMk id="2" creationId="{136AE9D0-7985-4442-8BBA-D142CE41E74F}"/>
          </ac:spMkLst>
        </pc:spChg>
        <pc:spChg chg="mod">
          <ac:chgData name="Gabija Pasiunaite" userId="S::gabijapasiunaite@aridhia.net::c2579b88-1be6-463c-98d5-96f0919bf797" providerId="AD" clId="Web-{F24FF074-33FC-EC14-DDDE-79362A2F7CA9}" dt="2020-07-13T12:25:46.938" v="1360" actId="1076"/>
          <ac:spMkLst>
            <pc:docMk/>
            <pc:sldMk cId="2887898984" sldId="279"/>
            <ac:spMk id="4" creationId="{4D74EA2E-D878-47F1-9D71-5BE475EB040B}"/>
          </ac:spMkLst>
        </pc:spChg>
        <pc:picChg chg="mod">
          <ac:chgData name="Gabija Pasiunaite" userId="S::gabijapasiunaite@aridhia.net::c2579b88-1be6-463c-98d5-96f0919bf797" providerId="AD" clId="Web-{F24FF074-33FC-EC14-DDDE-79362A2F7CA9}" dt="2020-07-13T12:23:51.421" v="1319" actId="1076"/>
          <ac:picMkLst>
            <pc:docMk/>
            <pc:sldMk cId="2887898984" sldId="279"/>
            <ac:picMk id="13" creationId="{9284489D-3D6E-4DB8-856E-D397225B0D96}"/>
          </ac:picMkLst>
        </pc:picChg>
      </pc:sldChg>
      <pc:sldChg chg="add del replId">
        <pc:chgData name="Gabija Pasiunaite" userId="S::gabijapasiunaite@aridhia.net::c2579b88-1be6-463c-98d5-96f0919bf797" providerId="AD" clId="Web-{F24FF074-33FC-EC14-DDDE-79362A2F7CA9}" dt="2020-07-13T12:35:04.698" v="1722"/>
        <pc:sldMkLst>
          <pc:docMk/>
          <pc:sldMk cId="104423975" sldId="280"/>
        </pc:sldMkLst>
      </pc:sldChg>
      <pc:sldChg chg="delSp add replId modNotes">
        <pc:chgData name="Gabija Pasiunaite" userId="S::gabijapasiunaite@aridhia.net::c2579b88-1be6-463c-98d5-96f0919bf797" providerId="AD" clId="Web-{F24FF074-33FC-EC14-DDDE-79362A2F7CA9}" dt="2020-07-13T12:46:37.319" v="1942"/>
        <pc:sldMkLst>
          <pc:docMk/>
          <pc:sldMk cId="1570671211" sldId="280"/>
        </pc:sldMkLst>
        <pc:spChg chg="topLvl">
          <ac:chgData name="Gabija Pasiunaite" userId="S::gabijapasiunaite@aridhia.net::c2579b88-1be6-463c-98d5-96f0919bf797" providerId="AD" clId="Web-{F24FF074-33FC-EC14-DDDE-79362A2F7CA9}" dt="2020-07-13T12:46:29.429" v="1940"/>
          <ac:spMkLst>
            <pc:docMk/>
            <pc:sldMk cId="1570671211" sldId="280"/>
            <ac:spMk id="7" creationId="{F6B3583F-1225-409C-BCDE-3A8AB263BFD7}"/>
          </ac:spMkLst>
        </pc:spChg>
        <pc:spChg chg="topLvl">
          <ac:chgData name="Gabija Pasiunaite" userId="S::gabijapasiunaite@aridhia.net::c2579b88-1be6-463c-98d5-96f0919bf797" providerId="AD" clId="Web-{F24FF074-33FC-EC14-DDDE-79362A2F7CA9}" dt="2020-07-13T12:46:29.429" v="1940"/>
          <ac:spMkLst>
            <pc:docMk/>
            <pc:sldMk cId="1570671211" sldId="280"/>
            <ac:spMk id="11" creationId="{1E1CA3A4-883B-40D1-98E9-85A72114FFE8}"/>
          </ac:spMkLst>
        </pc:spChg>
        <pc:spChg chg="topLvl">
          <ac:chgData name="Gabija Pasiunaite" userId="S::gabijapasiunaite@aridhia.net::c2579b88-1be6-463c-98d5-96f0919bf797" providerId="AD" clId="Web-{F24FF074-33FC-EC14-DDDE-79362A2F7CA9}" dt="2020-07-13T12:46:29.429" v="1940"/>
          <ac:spMkLst>
            <pc:docMk/>
            <pc:sldMk cId="1570671211" sldId="280"/>
            <ac:spMk id="12" creationId="{14CB3A89-C455-4A6F-9177-F60CAC30DE58}"/>
          </ac:spMkLst>
        </pc:spChg>
        <pc:spChg chg="del topLvl">
          <ac:chgData name="Gabija Pasiunaite" userId="S::gabijapasiunaite@aridhia.net::c2579b88-1be6-463c-98d5-96f0919bf797" providerId="AD" clId="Web-{F24FF074-33FC-EC14-DDDE-79362A2F7CA9}" dt="2020-07-13T12:46:34.851" v="1941"/>
          <ac:spMkLst>
            <pc:docMk/>
            <pc:sldMk cId="1570671211" sldId="280"/>
            <ac:spMk id="14" creationId="{AC25EDE0-8567-457C-A11F-F87A9A91D8BB}"/>
          </ac:spMkLst>
        </pc:spChg>
        <pc:spChg chg="del topLvl">
          <ac:chgData name="Gabija Pasiunaite" userId="S::gabijapasiunaite@aridhia.net::c2579b88-1be6-463c-98d5-96f0919bf797" providerId="AD" clId="Web-{F24FF074-33FC-EC14-DDDE-79362A2F7CA9}" dt="2020-07-13T12:46:37.319" v="1942"/>
          <ac:spMkLst>
            <pc:docMk/>
            <pc:sldMk cId="1570671211" sldId="280"/>
            <ac:spMk id="15" creationId="{52AC8585-E505-47F2-81C4-34445D859676}"/>
          </ac:spMkLst>
        </pc:spChg>
        <pc:grpChg chg="del">
          <ac:chgData name="Gabija Pasiunaite" userId="S::gabijapasiunaite@aridhia.net::c2579b88-1be6-463c-98d5-96f0919bf797" providerId="AD" clId="Web-{F24FF074-33FC-EC14-DDDE-79362A2F7CA9}" dt="2020-07-13T12:46:29.429" v="1940"/>
          <ac:grpSpMkLst>
            <pc:docMk/>
            <pc:sldMk cId="1570671211" sldId="280"/>
            <ac:grpSpMk id="6" creationId="{54455760-95D3-4C94-87A8-7D10C5A5A39F}"/>
          </ac:grpSpMkLst>
        </pc:grpChg>
      </pc:sldChg>
      <pc:sldChg chg="add del replId">
        <pc:chgData name="Gabija Pasiunaite" userId="S::gabijapasiunaite@aridhia.net::c2579b88-1be6-463c-98d5-96f0919bf797" providerId="AD" clId="Web-{F24FF074-33FC-EC14-DDDE-79362A2F7CA9}" dt="2020-07-13T12:43:00.909" v="1843"/>
        <pc:sldMkLst>
          <pc:docMk/>
          <pc:sldMk cId="4157115503" sldId="280"/>
        </pc:sldMkLst>
      </pc:sldChg>
      <pc:sldChg chg="modSp add replId">
        <pc:chgData name="Gabija Pasiunaite" userId="S::gabijapasiunaite@aridhia.net::c2579b88-1be6-463c-98d5-96f0919bf797" providerId="AD" clId="Web-{F24FF074-33FC-EC14-DDDE-79362A2F7CA9}" dt="2020-07-13T12:47:13.961" v="1944" actId="688"/>
        <pc:sldMkLst>
          <pc:docMk/>
          <pc:sldMk cId="1317729352" sldId="281"/>
        </pc:sldMkLst>
        <pc:spChg chg="mod">
          <ac:chgData name="Gabija Pasiunaite" userId="S::gabijapasiunaite@aridhia.net::c2579b88-1be6-463c-98d5-96f0919bf797" providerId="AD" clId="Web-{F24FF074-33FC-EC14-DDDE-79362A2F7CA9}" dt="2020-07-13T12:47:13.961" v="1944" actId="688"/>
          <ac:spMkLst>
            <pc:docMk/>
            <pc:sldMk cId="1317729352" sldId="281"/>
            <ac:spMk id="14" creationId="{AC25EDE0-8567-457C-A11F-F87A9A91D8BB}"/>
          </ac:spMkLst>
        </pc:spChg>
        <pc:spChg chg="mod">
          <ac:chgData name="Gabija Pasiunaite" userId="S::gabijapasiunaite@aridhia.net::c2579b88-1be6-463c-98d5-96f0919bf797" providerId="AD" clId="Web-{F24FF074-33FC-EC14-DDDE-79362A2F7CA9}" dt="2020-07-13T12:46:48.554" v="1943" actId="20577"/>
          <ac:spMkLst>
            <pc:docMk/>
            <pc:sldMk cId="1317729352" sldId="281"/>
            <ac:spMk id="15" creationId="{52AC8585-E505-47F2-81C4-34445D859676}"/>
          </ac:spMkLst>
        </pc:spChg>
      </pc:sldChg>
      <pc:sldMasterChg chg="mod modSldLayout">
        <pc:chgData name="Gabija Pasiunaite" userId="S::gabijapasiunaite@aridhia.net::c2579b88-1be6-463c-98d5-96f0919bf797" providerId="AD" clId="Web-{F24FF074-33FC-EC14-DDDE-79362A2F7CA9}" dt="2020-07-13T13:19:00.796" v="2065"/>
        <pc:sldMasterMkLst>
          <pc:docMk/>
          <pc:sldMasterMk cId="3048068018" sldId="2147483648"/>
        </pc:sldMasterMkLst>
        <pc:sldLayoutChg chg="mod">
          <pc:chgData name="Gabija Pasiunaite" userId="S::gabijapasiunaite@aridhia.net::c2579b88-1be6-463c-98d5-96f0919bf797" providerId="AD" clId="Web-{F24FF074-33FC-EC14-DDDE-79362A2F7CA9}" dt="2020-07-13T13:19:00.796" v="2065"/>
          <pc:sldLayoutMkLst>
            <pc:docMk/>
            <pc:sldMasterMk cId="3048068018" sldId="2147483648"/>
            <pc:sldLayoutMk cId="944212525" sldId="2147483649"/>
          </pc:sldLayoutMkLst>
        </pc:sldLayoutChg>
        <pc:sldLayoutChg chg="mod">
          <pc:chgData name="Gabija Pasiunaite" userId="S::gabijapasiunaite@aridhia.net::c2579b88-1be6-463c-98d5-96f0919bf797" providerId="AD" clId="Web-{F24FF074-33FC-EC14-DDDE-79362A2F7CA9}" dt="2020-07-13T13:19:00.796" v="2065"/>
          <pc:sldLayoutMkLst>
            <pc:docMk/>
            <pc:sldMasterMk cId="3048068018" sldId="2147483648"/>
            <pc:sldLayoutMk cId="2927498021" sldId="2147483650"/>
          </pc:sldLayoutMkLst>
        </pc:sldLayoutChg>
        <pc:sldLayoutChg chg="mod">
          <pc:chgData name="Gabija Pasiunaite" userId="S::gabijapasiunaite@aridhia.net::c2579b88-1be6-463c-98d5-96f0919bf797" providerId="AD" clId="Web-{F24FF074-33FC-EC14-DDDE-79362A2F7CA9}" dt="2020-07-13T13:19:00.796" v="2065"/>
          <pc:sldLayoutMkLst>
            <pc:docMk/>
            <pc:sldMasterMk cId="3048068018" sldId="2147483648"/>
            <pc:sldLayoutMk cId="106380877" sldId="2147483652"/>
          </pc:sldLayoutMkLst>
        </pc:sldLayoutChg>
        <pc:sldLayoutChg chg="mod">
          <pc:chgData name="Gabija Pasiunaite" userId="S::gabijapasiunaite@aridhia.net::c2579b88-1be6-463c-98d5-96f0919bf797" providerId="AD" clId="Web-{F24FF074-33FC-EC14-DDDE-79362A2F7CA9}" dt="2020-07-13T13:19:00.796" v="2065"/>
          <pc:sldLayoutMkLst>
            <pc:docMk/>
            <pc:sldMasterMk cId="3048068018" sldId="2147483648"/>
            <pc:sldLayoutMk cId="700129237" sldId="2147483653"/>
          </pc:sldLayoutMkLst>
        </pc:sldLayoutChg>
        <pc:sldLayoutChg chg="mod">
          <pc:chgData name="Gabija Pasiunaite" userId="S::gabijapasiunaite@aridhia.net::c2579b88-1be6-463c-98d5-96f0919bf797" providerId="AD" clId="Web-{F24FF074-33FC-EC14-DDDE-79362A2F7CA9}" dt="2020-07-13T13:19:00.796" v="2065"/>
          <pc:sldLayoutMkLst>
            <pc:docMk/>
            <pc:sldMasterMk cId="3048068018" sldId="2147483648"/>
            <pc:sldLayoutMk cId="935982728" sldId="2147483654"/>
          </pc:sldLayoutMkLst>
        </pc:sldLayoutChg>
        <pc:sldLayoutChg chg="mod">
          <pc:chgData name="Gabija Pasiunaite" userId="S::gabijapasiunaite@aridhia.net::c2579b88-1be6-463c-98d5-96f0919bf797" providerId="AD" clId="Web-{F24FF074-33FC-EC14-DDDE-79362A2F7CA9}" dt="2020-07-13T13:19:00.796" v="2065"/>
          <pc:sldLayoutMkLst>
            <pc:docMk/>
            <pc:sldMasterMk cId="3048068018" sldId="2147483648"/>
            <pc:sldLayoutMk cId="674179864" sldId="2147483655"/>
          </pc:sldLayoutMkLst>
        </pc:sldLayoutChg>
        <pc:sldLayoutChg chg="mod">
          <pc:chgData name="Gabija Pasiunaite" userId="S::gabijapasiunaite@aridhia.net::c2579b88-1be6-463c-98d5-96f0919bf797" providerId="AD" clId="Web-{F24FF074-33FC-EC14-DDDE-79362A2F7CA9}" dt="2020-07-13T13:19:00.796" v="2065"/>
          <pc:sldLayoutMkLst>
            <pc:docMk/>
            <pc:sldMasterMk cId="3048068018" sldId="2147483648"/>
            <pc:sldLayoutMk cId="1011219467" sldId="2147483656"/>
          </pc:sldLayoutMkLst>
        </pc:sldLayoutChg>
        <pc:sldLayoutChg chg="mod">
          <pc:chgData name="Gabija Pasiunaite" userId="S::gabijapasiunaite@aridhia.net::c2579b88-1be6-463c-98d5-96f0919bf797" providerId="AD" clId="Web-{F24FF074-33FC-EC14-DDDE-79362A2F7CA9}" dt="2020-07-13T13:19:00.796" v="2065"/>
          <pc:sldLayoutMkLst>
            <pc:docMk/>
            <pc:sldMasterMk cId="3048068018" sldId="2147483648"/>
            <pc:sldLayoutMk cId="1120048829" sldId="2147483657"/>
          </pc:sldLayoutMkLst>
        </pc:sldLayoutChg>
        <pc:sldLayoutChg chg="mod">
          <pc:chgData name="Gabija Pasiunaite" userId="S::gabijapasiunaite@aridhia.net::c2579b88-1be6-463c-98d5-96f0919bf797" providerId="AD" clId="Web-{F24FF074-33FC-EC14-DDDE-79362A2F7CA9}" dt="2020-07-13T13:19:00.796" v="2065"/>
          <pc:sldLayoutMkLst>
            <pc:docMk/>
            <pc:sldMasterMk cId="3048068018" sldId="2147483648"/>
            <pc:sldLayoutMk cId="515530019" sldId="2147483658"/>
          </pc:sldLayoutMkLst>
        </pc:sldLayoutChg>
      </pc:sldMasterChg>
    </pc:docChg>
  </pc:docChgLst>
  <pc:docChgLst>
    <pc:chgData name="Gabija Pasiunaite" userId="S::gabijapasiunaite@aridhia.net::c2579b88-1be6-463c-98d5-96f0919bf797" providerId="AD" clId="Web-{9F0A2E23-D0D3-0387-92D2-644CC6CFC34F}"/>
    <pc:docChg chg="modSld">
      <pc:chgData name="Gabija Pasiunaite" userId="S::gabijapasiunaite@aridhia.net::c2579b88-1be6-463c-98d5-96f0919bf797" providerId="AD" clId="Web-{9F0A2E23-D0D3-0387-92D2-644CC6CFC34F}" dt="2020-07-09T12:42:13.129" v="57" actId="20577"/>
      <pc:docMkLst>
        <pc:docMk/>
      </pc:docMkLst>
      <pc:sldChg chg="modSp">
        <pc:chgData name="Gabija Pasiunaite" userId="S::gabijapasiunaite@aridhia.net::c2579b88-1be6-463c-98d5-96f0919bf797" providerId="AD" clId="Web-{9F0A2E23-D0D3-0387-92D2-644CC6CFC34F}" dt="2020-07-09T12:42:13.129" v="56" actId="20577"/>
        <pc:sldMkLst>
          <pc:docMk/>
          <pc:sldMk cId="2917212685" sldId="273"/>
        </pc:sldMkLst>
        <pc:spChg chg="mod">
          <ac:chgData name="Gabija Pasiunaite" userId="S::gabijapasiunaite@aridhia.net::c2579b88-1be6-463c-98d5-96f0919bf797" providerId="AD" clId="Web-{9F0A2E23-D0D3-0387-92D2-644CC6CFC34F}" dt="2020-07-09T12:42:13.129" v="56" actId="20577"/>
          <ac:spMkLst>
            <pc:docMk/>
            <pc:sldMk cId="2917212685" sldId="273"/>
            <ac:spMk id="2" creationId="{658DE72B-A317-441B-A591-CF1A85345F50}"/>
          </ac:spMkLst>
        </pc:spChg>
      </pc:sldChg>
    </pc:docChg>
  </pc:docChgLst>
  <pc:docChgLst>
    <pc:chgData name="Gabija Pasiunaite" userId="S::gabijapasiunaite@aridhia.net::c2579b88-1be6-463c-98d5-96f0919bf797" providerId="AD" clId="Web-{D9A423EB-9DF6-A263-9188-B70D37FC396F}"/>
    <pc:docChg chg="delSld modSld sldOrd">
      <pc:chgData name="Gabija Pasiunaite" userId="S::gabijapasiunaite@aridhia.net::c2579b88-1be6-463c-98d5-96f0919bf797" providerId="AD" clId="Web-{D9A423EB-9DF6-A263-9188-B70D37FC396F}" dt="2020-07-07T14:58:01.956" v="519" actId="20577"/>
      <pc:docMkLst>
        <pc:docMk/>
      </pc:docMkLst>
      <pc:sldChg chg="modSp">
        <pc:chgData name="Gabija Pasiunaite" userId="S::gabijapasiunaite@aridhia.net::c2579b88-1be6-463c-98d5-96f0919bf797" providerId="AD" clId="Web-{D9A423EB-9DF6-A263-9188-B70D37FC396F}" dt="2020-07-07T14:30:44.120" v="306" actId="1076"/>
        <pc:sldMkLst>
          <pc:docMk/>
          <pc:sldMk cId="62085785" sldId="262"/>
        </pc:sldMkLst>
        <pc:spChg chg="mod">
          <ac:chgData name="Gabija Pasiunaite" userId="S::gabijapasiunaite@aridhia.net::c2579b88-1be6-463c-98d5-96f0919bf797" providerId="AD" clId="Web-{D9A423EB-9DF6-A263-9188-B70D37FC396F}" dt="2020-07-07T14:30:44.120" v="306" actId="1076"/>
          <ac:spMkLst>
            <pc:docMk/>
            <pc:sldMk cId="62085785" sldId="262"/>
            <ac:spMk id="3" creationId="{4D19FC08-EA6C-43FD-99AA-41FE8BDF449F}"/>
          </ac:spMkLst>
        </pc:spChg>
        <pc:spChg chg="mod">
          <ac:chgData name="Gabija Pasiunaite" userId="S::gabijapasiunaite@aridhia.net::c2579b88-1be6-463c-98d5-96f0919bf797" providerId="AD" clId="Web-{D9A423EB-9DF6-A263-9188-B70D37FC396F}" dt="2020-07-07T14:29:57.479" v="305" actId="20577"/>
          <ac:spMkLst>
            <pc:docMk/>
            <pc:sldMk cId="62085785" sldId="262"/>
            <ac:spMk id="9" creationId="{00000000-0000-0000-0000-000000000000}"/>
          </ac:spMkLst>
        </pc:spChg>
      </pc:sldChg>
      <pc:sldChg chg="del">
        <pc:chgData name="Gabija Pasiunaite" userId="S::gabijapasiunaite@aridhia.net::c2579b88-1be6-463c-98d5-96f0919bf797" providerId="AD" clId="Web-{D9A423EB-9DF6-A263-9188-B70D37FC396F}" dt="2020-07-06T11:51:04.469" v="1"/>
        <pc:sldMkLst>
          <pc:docMk/>
          <pc:sldMk cId="1763476875" sldId="264"/>
        </pc:sldMkLst>
      </pc:sldChg>
      <pc:sldChg chg="addSp delSp modSp">
        <pc:chgData name="Gabija Pasiunaite" userId="S::gabijapasiunaite@aridhia.net::c2579b88-1be6-463c-98d5-96f0919bf797" providerId="AD" clId="Web-{D9A423EB-9DF6-A263-9188-B70D37FC396F}" dt="2020-07-07T14:41:23.326" v="349" actId="1076"/>
        <pc:sldMkLst>
          <pc:docMk/>
          <pc:sldMk cId="1376132276" sldId="266"/>
        </pc:sldMkLst>
        <pc:spChg chg="add del">
          <ac:chgData name="Gabija Pasiunaite" userId="S::gabijapasiunaite@aridhia.net::c2579b88-1be6-463c-98d5-96f0919bf797" providerId="AD" clId="Web-{D9A423EB-9DF6-A263-9188-B70D37FC396F}" dt="2020-07-06T11:52:23.798" v="8"/>
          <ac:spMkLst>
            <pc:docMk/>
            <pc:sldMk cId="1376132276" sldId="266"/>
            <ac:spMk id="2" creationId="{E968B3CC-F5E9-4074-8E9B-98D0AD2EE201}"/>
          </ac:spMkLst>
        </pc:spChg>
        <pc:spChg chg="mod">
          <ac:chgData name="Gabija Pasiunaite" userId="S::gabijapasiunaite@aridhia.net::c2579b88-1be6-463c-98d5-96f0919bf797" providerId="AD" clId="Web-{D9A423EB-9DF6-A263-9188-B70D37FC396F}" dt="2020-07-06T11:52:09.735" v="4"/>
          <ac:spMkLst>
            <pc:docMk/>
            <pc:sldMk cId="1376132276" sldId="266"/>
            <ac:spMk id="3" creationId="{4D19FC08-EA6C-43FD-99AA-41FE8BDF449F}"/>
          </ac:spMkLst>
        </pc:spChg>
        <pc:spChg chg="add mod">
          <ac:chgData name="Gabija Pasiunaite" userId="S::gabijapasiunaite@aridhia.net::c2579b88-1be6-463c-98d5-96f0919bf797" providerId="AD" clId="Web-{D9A423EB-9DF6-A263-9188-B70D37FC396F}" dt="2020-07-06T11:53:18.924" v="81" actId="14100"/>
          <ac:spMkLst>
            <pc:docMk/>
            <pc:sldMk cId="1376132276" sldId="266"/>
            <ac:spMk id="4" creationId="{4D74EA2E-D878-47F1-9D71-5BE475EB040B}"/>
          </ac:spMkLst>
        </pc:spChg>
        <pc:picChg chg="mod">
          <ac:chgData name="Gabija Pasiunaite" userId="S::gabijapasiunaite@aridhia.net::c2579b88-1be6-463c-98d5-96f0919bf797" providerId="AD" clId="Web-{D9A423EB-9DF6-A263-9188-B70D37FC396F}" dt="2020-07-07T14:41:23.326" v="349" actId="1076"/>
          <ac:picMkLst>
            <pc:docMk/>
            <pc:sldMk cId="1376132276" sldId="266"/>
            <ac:picMk id="13" creationId="{9284489D-3D6E-4DB8-856E-D397225B0D96}"/>
          </ac:picMkLst>
        </pc:picChg>
      </pc:sldChg>
      <pc:sldChg chg="modSp ord">
        <pc:chgData name="Gabija Pasiunaite" userId="S::gabijapasiunaite@aridhia.net::c2579b88-1be6-463c-98d5-96f0919bf797" providerId="AD" clId="Web-{D9A423EB-9DF6-A263-9188-B70D37FC396F}" dt="2020-07-07T14:41:24.795" v="390" actId="20577"/>
        <pc:sldMkLst>
          <pc:docMk/>
          <pc:sldMk cId="3232825237" sldId="267"/>
        </pc:sldMkLst>
        <pc:spChg chg="mod">
          <ac:chgData name="Gabija Pasiunaite" userId="S::gabijapasiunaite@aridhia.net::c2579b88-1be6-463c-98d5-96f0919bf797" providerId="AD" clId="Web-{D9A423EB-9DF6-A263-9188-B70D37FC396F}" dt="2020-07-07T14:41:24.795" v="390" actId="20577"/>
          <ac:spMkLst>
            <pc:docMk/>
            <pc:sldMk cId="3232825237" sldId="267"/>
            <ac:spMk id="5" creationId="{FAEE205C-F3BB-4D19-B969-B3DE7E317649}"/>
          </ac:spMkLst>
        </pc:spChg>
      </pc:sldChg>
      <pc:sldChg chg="modSp">
        <pc:chgData name="Gabija Pasiunaite" userId="S::gabijapasiunaite@aridhia.net::c2579b88-1be6-463c-98d5-96f0919bf797" providerId="AD" clId="Web-{D9A423EB-9DF6-A263-9188-B70D37FC396F}" dt="2020-07-07T14:26:48.040" v="301" actId="20577"/>
        <pc:sldMkLst>
          <pc:docMk/>
          <pc:sldMk cId="1269336166" sldId="271"/>
        </pc:sldMkLst>
        <pc:spChg chg="mod">
          <ac:chgData name="Gabija Pasiunaite" userId="S::gabijapasiunaite@aridhia.net::c2579b88-1be6-463c-98d5-96f0919bf797" providerId="AD" clId="Web-{D9A423EB-9DF6-A263-9188-B70D37FC396F}" dt="2020-07-07T14:26:48.040" v="301" actId="20577"/>
          <ac:spMkLst>
            <pc:docMk/>
            <pc:sldMk cId="1269336166" sldId="271"/>
            <ac:spMk id="8" creationId="{00000000-0000-0000-0000-000000000000}"/>
          </ac:spMkLst>
        </pc:spChg>
      </pc:sldChg>
      <pc:sldChg chg="modSp">
        <pc:chgData name="Gabija Pasiunaite" userId="S::gabijapasiunaite@aridhia.net::c2579b88-1be6-463c-98d5-96f0919bf797" providerId="AD" clId="Web-{D9A423EB-9DF6-A263-9188-B70D37FC396F}" dt="2020-07-07T14:58:01.956" v="518" actId="20577"/>
        <pc:sldMkLst>
          <pc:docMk/>
          <pc:sldMk cId="2917212685" sldId="273"/>
        </pc:sldMkLst>
        <pc:spChg chg="mod">
          <ac:chgData name="Gabija Pasiunaite" userId="S::gabijapasiunaite@aridhia.net::c2579b88-1be6-463c-98d5-96f0919bf797" providerId="AD" clId="Web-{D9A423EB-9DF6-A263-9188-B70D37FC396F}" dt="2020-07-07T14:58:01.956" v="518" actId="20577"/>
          <ac:spMkLst>
            <pc:docMk/>
            <pc:sldMk cId="2917212685" sldId="273"/>
            <ac:spMk id="2" creationId="{658DE72B-A317-441B-A591-CF1A85345F50}"/>
          </ac:spMkLst>
        </pc:spChg>
      </pc:sldChg>
    </pc:docChg>
  </pc:docChgLst>
  <pc:docChgLst>
    <pc:chgData name="Gabija Pasiunaite" userId="S::gabijapasiunaite@aridhia.net::c2579b88-1be6-463c-98d5-96f0919bf797" providerId="AD" clId="Web-{0E5A4037-0663-4DD4-8F13-3B5331CA3739}"/>
    <pc:docChg chg="modSld">
      <pc:chgData name="Gabija Pasiunaite" userId="S::gabijapasiunaite@aridhia.net::c2579b88-1be6-463c-98d5-96f0919bf797" providerId="AD" clId="Web-{0E5A4037-0663-4DD4-8F13-3B5331CA3739}" dt="2020-07-15T11:38:49.585" v="358" actId="20577"/>
      <pc:docMkLst>
        <pc:docMk/>
      </pc:docMkLst>
      <pc:sldChg chg="modSp">
        <pc:chgData name="Gabija Pasiunaite" userId="S::gabijapasiunaite@aridhia.net::c2579b88-1be6-463c-98d5-96f0919bf797" providerId="AD" clId="Web-{0E5A4037-0663-4DD4-8F13-3B5331CA3739}" dt="2020-07-15T11:38:49.569" v="357" actId="20577"/>
        <pc:sldMkLst>
          <pc:docMk/>
          <pc:sldMk cId="2917212685" sldId="273"/>
        </pc:sldMkLst>
        <pc:spChg chg="mod">
          <ac:chgData name="Gabija Pasiunaite" userId="S::gabijapasiunaite@aridhia.net::c2579b88-1be6-463c-98d5-96f0919bf797" providerId="AD" clId="Web-{0E5A4037-0663-4DD4-8F13-3B5331CA3739}" dt="2020-07-15T11:38:49.569" v="357" actId="20577"/>
          <ac:spMkLst>
            <pc:docMk/>
            <pc:sldMk cId="2917212685" sldId="273"/>
            <ac:spMk id="2" creationId="{658DE72B-A317-441B-A591-CF1A85345F50}"/>
          </ac:spMkLst>
        </pc:spChg>
      </pc:sldChg>
    </pc:docChg>
  </pc:docChgLst>
  <pc:docChgLst>
    <pc:chgData name="Gabija Pasiunaite" userId="S::gabijapasiunaite@aridhia.net::c2579b88-1be6-463c-98d5-96f0919bf797" providerId="AD" clId="Web-{E161583B-8804-4521-A49B-988205B8E476}"/>
    <pc:docChg chg="modSld">
      <pc:chgData name="Gabija Pasiunaite" userId="S::gabijapasiunaite@aridhia.net::c2579b88-1be6-463c-98d5-96f0919bf797" providerId="AD" clId="Web-{E161583B-8804-4521-A49B-988205B8E476}" dt="2020-07-15T16:28:32.052" v="122" actId="20577"/>
      <pc:docMkLst>
        <pc:docMk/>
      </pc:docMkLst>
      <pc:sldChg chg="modSp">
        <pc:chgData name="Gabija Pasiunaite" userId="S::gabijapasiunaite@aridhia.net::c2579b88-1be6-463c-98d5-96f0919bf797" providerId="AD" clId="Web-{E161583B-8804-4521-A49B-988205B8E476}" dt="2020-07-15T16:28:32.052" v="121" actId="20577"/>
        <pc:sldMkLst>
          <pc:docMk/>
          <pc:sldMk cId="2917212685" sldId="273"/>
        </pc:sldMkLst>
        <pc:spChg chg="mod">
          <ac:chgData name="Gabija Pasiunaite" userId="S::gabijapasiunaite@aridhia.net::c2579b88-1be6-463c-98d5-96f0919bf797" providerId="AD" clId="Web-{E161583B-8804-4521-A49B-988205B8E476}" dt="2020-07-15T16:28:32.052" v="121" actId="20577"/>
          <ac:spMkLst>
            <pc:docMk/>
            <pc:sldMk cId="2917212685" sldId="273"/>
            <ac:spMk id="2" creationId="{658DE72B-A317-441B-A591-CF1A85345F50}"/>
          </ac:spMkLst>
        </pc:spChg>
      </pc:sldChg>
    </pc:docChg>
  </pc:docChgLst>
  <pc:docChgLst>
    <pc:chgData name="Gabija Pasiunaite" userId="S::gabijapasiunaite@aridhia.net::c2579b88-1be6-463c-98d5-96f0919bf797" providerId="AD" clId="Web-{B2A02B60-E6F2-7CEC-FB9F-1E04353987CA}"/>
    <pc:docChg chg="modSld">
      <pc:chgData name="Gabija Pasiunaite" userId="S::gabijapasiunaite@aridhia.net::c2579b88-1be6-463c-98d5-96f0919bf797" providerId="AD" clId="Web-{B2A02B60-E6F2-7CEC-FB9F-1E04353987CA}" dt="2020-07-08T12:46:47.379" v="6" actId="1076"/>
      <pc:docMkLst>
        <pc:docMk/>
      </pc:docMkLst>
      <pc:sldChg chg="modSp">
        <pc:chgData name="Gabija Pasiunaite" userId="S::gabijapasiunaite@aridhia.net::c2579b88-1be6-463c-98d5-96f0919bf797" providerId="AD" clId="Web-{B2A02B60-E6F2-7CEC-FB9F-1E04353987CA}" dt="2020-07-08T12:46:47.379" v="6" actId="1076"/>
        <pc:sldMkLst>
          <pc:docMk/>
          <pc:sldMk cId="3232825237" sldId="267"/>
        </pc:sldMkLst>
        <pc:spChg chg="mod">
          <ac:chgData name="Gabija Pasiunaite" userId="S::gabijapasiunaite@aridhia.net::c2579b88-1be6-463c-98d5-96f0919bf797" providerId="AD" clId="Web-{B2A02B60-E6F2-7CEC-FB9F-1E04353987CA}" dt="2020-07-08T12:46:47.379" v="6" actId="1076"/>
          <ac:spMkLst>
            <pc:docMk/>
            <pc:sldMk cId="3232825237" sldId="267"/>
            <ac:spMk id="5" creationId="{FAEE205C-F3BB-4D19-B969-B3DE7E317649}"/>
          </ac:spMkLst>
        </pc:spChg>
      </pc:sldChg>
    </pc:docChg>
  </pc:docChgLst>
  <pc:docChgLst>
    <pc:chgData name="Gabija Pasiunaite" userId="S::gabijapasiunaite@aridhia.net::c2579b88-1be6-463c-98d5-96f0919bf797" providerId="AD" clId="Web-{4FE6328E-0B01-496C-AB11-2AE828EB2137}"/>
    <pc:docChg chg="modSld">
      <pc:chgData name="Gabija Pasiunaite" userId="S::gabijapasiunaite@aridhia.net::c2579b88-1be6-463c-98d5-96f0919bf797" providerId="AD" clId="Web-{4FE6328E-0B01-496C-AB11-2AE828EB2137}" dt="2020-07-15T11:21:24.401" v="8" actId="20577"/>
      <pc:docMkLst>
        <pc:docMk/>
      </pc:docMkLst>
      <pc:sldChg chg="modSp">
        <pc:chgData name="Gabija Pasiunaite" userId="S::gabijapasiunaite@aridhia.net::c2579b88-1be6-463c-98d5-96f0919bf797" providerId="AD" clId="Web-{4FE6328E-0B01-496C-AB11-2AE828EB2137}" dt="2020-07-15T11:21:22.260" v="6" actId="20577"/>
        <pc:sldMkLst>
          <pc:docMk/>
          <pc:sldMk cId="2917212685" sldId="273"/>
        </pc:sldMkLst>
        <pc:spChg chg="mod">
          <ac:chgData name="Gabija Pasiunaite" userId="S::gabijapasiunaite@aridhia.net::c2579b88-1be6-463c-98d5-96f0919bf797" providerId="AD" clId="Web-{4FE6328E-0B01-496C-AB11-2AE828EB2137}" dt="2020-07-15T11:21:22.260" v="6" actId="20577"/>
          <ac:spMkLst>
            <pc:docMk/>
            <pc:sldMk cId="2917212685" sldId="273"/>
            <ac:spMk id="2" creationId="{658DE72B-A317-441B-A591-CF1A85345F50}"/>
          </ac:spMkLst>
        </pc:spChg>
      </pc:sldChg>
    </pc:docChg>
  </pc:docChgLst>
  <pc:docChgLst>
    <pc:chgData name="Gabija Pasiunaite" userId="S::gabijapasiunaite@aridhia.net::c2579b88-1be6-463c-98d5-96f0919bf797" providerId="AD" clId="Web-{D0664F84-0F79-9D4F-EE4D-282A6C589A4E}"/>
    <pc:docChg chg="modSld">
      <pc:chgData name="Gabija Pasiunaite" userId="S::gabijapasiunaite@aridhia.net::c2579b88-1be6-463c-98d5-96f0919bf797" providerId="AD" clId="Web-{D0664F84-0F79-9D4F-EE4D-282A6C589A4E}" dt="2020-07-13T13:38:47.703" v="22"/>
      <pc:docMkLst>
        <pc:docMk/>
      </pc:docMkLst>
      <pc:sldChg chg="modNotes">
        <pc:chgData name="Gabija Pasiunaite" userId="S::gabijapasiunaite@aridhia.net::c2579b88-1be6-463c-98d5-96f0919bf797" providerId="AD" clId="Web-{D0664F84-0F79-9D4F-EE4D-282A6C589A4E}" dt="2020-07-13T13:30:33.633" v="4"/>
        <pc:sldMkLst>
          <pc:docMk/>
          <pc:sldMk cId="3498210247" sldId="277"/>
        </pc:sldMkLst>
      </pc:sldChg>
      <pc:sldChg chg="modNotes">
        <pc:chgData name="Gabija Pasiunaite" userId="S::gabijapasiunaite@aridhia.net::c2579b88-1be6-463c-98d5-96f0919bf797" providerId="AD" clId="Web-{D0664F84-0F79-9D4F-EE4D-282A6C589A4E}" dt="2020-07-13T13:34:14.160" v="9"/>
        <pc:sldMkLst>
          <pc:docMk/>
          <pc:sldMk cId="3977724949" sldId="278"/>
        </pc:sldMkLst>
      </pc:sldChg>
      <pc:sldChg chg="modSp modNotes">
        <pc:chgData name="Gabija Pasiunaite" userId="S::gabijapasiunaite@aridhia.net::c2579b88-1be6-463c-98d5-96f0919bf797" providerId="AD" clId="Web-{D0664F84-0F79-9D4F-EE4D-282A6C589A4E}" dt="2020-07-13T13:38:47.703" v="22"/>
        <pc:sldMkLst>
          <pc:docMk/>
          <pc:sldMk cId="1317729352" sldId="281"/>
        </pc:sldMkLst>
        <pc:spChg chg="mod">
          <ac:chgData name="Gabija Pasiunaite" userId="S::gabijapasiunaite@aridhia.net::c2579b88-1be6-463c-98d5-96f0919bf797" providerId="AD" clId="Web-{D0664F84-0F79-9D4F-EE4D-282A6C589A4E}" dt="2020-07-13T13:37:38.433" v="10" actId="20577"/>
          <ac:spMkLst>
            <pc:docMk/>
            <pc:sldMk cId="1317729352" sldId="281"/>
            <ac:spMk id="8" creationId="{00000000-0000-0000-0000-000000000000}"/>
          </ac:spMkLst>
        </pc:spChg>
        <pc:spChg chg="mod">
          <ac:chgData name="Gabija Pasiunaite" userId="S::gabijapasiunaite@aridhia.net::c2579b88-1be6-463c-98d5-96f0919bf797" providerId="AD" clId="Web-{D0664F84-0F79-9D4F-EE4D-282A6C589A4E}" dt="2020-07-13T13:37:42.652" v="11" actId="20577"/>
          <ac:spMkLst>
            <pc:docMk/>
            <pc:sldMk cId="1317729352" sldId="281"/>
            <ac:spMk id="15" creationId="{52AC8585-E505-47F2-81C4-34445D859676}"/>
          </ac:spMkLst>
        </pc:spChg>
      </pc:sldChg>
    </pc:docChg>
  </pc:docChgLst>
  <pc:docChgLst>
    <pc:chgData name="Gabija Pasiunaite" userId="S::gabijapasiunaite@aridhia.net::c2579b88-1be6-463c-98d5-96f0919bf797" providerId="AD" clId="Web-{8BE7BD7E-D296-8931-C7E1-DB9A941DC1AD}"/>
    <pc:docChg chg="modSld">
      <pc:chgData name="Gabija Pasiunaite" userId="S::gabijapasiunaite@aridhia.net::c2579b88-1be6-463c-98d5-96f0919bf797" providerId="AD" clId="Web-{8BE7BD7E-D296-8931-C7E1-DB9A941DC1AD}" dt="2020-07-09T12:16:20.287" v="0" actId="20577"/>
      <pc:docMkLst>
        <pc:docMk/>
      </pc:docMkLst>
      <pc:sldChg chg="modSp">
        <pc:chgData name="Gabija Pasiunaite" userId="S::gabijapasiunaite@aridhia.net::c2579b88-1be6-463c-98d5-96f0919bf797" providerId="AD" clId="Web-{8BE7BD7E-D296-8931-C7E1-DB9A941DC1AD}" dt="2020-07-09T12:16:20.287" v="0" actId="20577"/>
        <pc:sldMkLst>
          <pc:docMk/>
          <pc:sldMk cId="62085785" sldId="262"/>
        </pc:sldMkLst>
        <pc:spChg chg="mod">
          <ac:chgData name="Gabija Pasiunaite" userId="S::gabijapasiunaite@aridhia.net::c2579b88-1be6-463c-98d5-96f0919bf797" providerId="AD" clId="Web-{8BE7BD7E-D296-8931-C7E1-DB9A941DC1AD}" dt="2020-07-09T12:16:20.287" v="0" actId="20577"/>
          <ac:spMkLst>
            <pc:docMk/>
            <pc:sldMk cId="62085785" sldId="262"/>
            <ac:spMk id="9" creationId="{00000000-0000-0000-0000-000000000000}"/>
          </ac:spMkLst>
        </pc:spChg>
      </pc:sldChg>
    </pc:docChg>
  </pc:docChgLst>
  <pc:docChgLst>
    <pc:chgData name="Gabija Pasiunaite" userId="S::gabijapasiunaite@aridhia.net::c2579b88-1be6-463c-98d5-96f0919bf797" providerId="AD" clId="Web-{490AA553-A559-4406-BEC2-179C4D921495}"/>
    <pc:docChg chg="delSld modSld">
      <pc:chgData name="Gabija Pasiunaite" userId="S::gabijapasiunaite@aridhia.net::c2579b88-1be6-463c-98d5-96f0919bf797" providerId="AD" clId="Web-{490AA553-A559-4406-BEC2-179C4D921495}" dt="2020-07-14T08:27:34.570" v="25" actId="1076"/>
      <pc:docMkLst>
        <pc:docMk/>
      </pc:docMkLst>
      <pc:sldChg chg="del">
        <pc:chgData name="Gabija Pasiunaite" userId="S::gabijapasiunaite@aridhia.net::c2579b88-1be6-463c-98d5-96f0919bf797" providerId="AD" clId="Web-{490AA553-A559-4406-BEC2-179C4D921495}" dt="2020-07-14T08:24:37.332" v="0"/>
        <pc:sldMkLst>
          <pc:docMk/>
          <pc:sldMk cId="1040924158" sldId="270"/>
        </pc:sldMkLst>
      </pc:sldChg>
      <pc:sldChg chg="del">
        <pc:chgData name="Gabija Pasiunaite" userId="S::gabijapasiunaite@aridhia.net::c2579b88-1be6-463c-98d5-96f0919bf797" providerId="AD" clId="Web-{490AA553-A559-4406-BEC2-179C4D921495}" dt="2020-07-14T08:24:39.925" v="2"/>
        <pc:sldMkLst>
          <pc:docMk/>
          <pc:sldMk cId="1269336166" sldId="271"/>
        </pc:sldMkLst>
      </pc:sldChg>
      <pc:sldChg chg="del">
        <pc:chgData name="Gabija Pasiunaite" userId="S::gabijapasiunaite@aridhia.net::c2579b88-1be6-463c-98d5-96f0919bf797" providerId="AD" clId="Web-{490AA553-A559-4406-BEC2-179C4D921495}" dt="2020-07-14T08:24:38.504" v="1"/>
        <pc:sldMkLst>
          <pc:docMk/>
          <pc:sldMk cId="3756848481" sldId="272"/>
        </pc:sldMkLst>
      </pc:sldChg>
      <pc:sldChg chg="modSp">
        <pc:chgData name="Gabija Pasiunaite" userId="S::gabijapasiunaite@aridhia.net::c2579b88-1be6-463c-98d5-96f0919bf797" providerId="AD" clId="Web-{490AA553-A559-4406-BEC2-179C4D921495}" dt="2020-07-14T08:27:34.570" v="25" actId="1076"/>
        <pc:sldMkLst>
          <pc:docMk/>
          <pc:sldMk cId="2917212685" sldId="273"/>
        </pc:sldMkLst>
        <pc:spChg chg="mod">
          <ac:chgData name="Gabija Pasiunaite" userId="S::gabijapasiunaite@aridhia.net::c2579b88-1be6-463c-98d5-96f0919bf797" providerId="AD" clId="Web-{490AA553-A559-4406-BEC2-179C4D921495}" dt="2020-07-14T08:27:17.866" v="20" actId="20577"/>
          <ac:spMkLst>
            <pc:docMk/>
            <pc:sldMk cId="2917212685" sldId="273"/>
            <ac:spMk id="2" creationId="{658DE72B-A317-441B-A591-CF1A85345F50}"/>
          </ac:spMkLst>
        </pc:spChg>
        <pc:spChg chg="mod">
          <ac:chgData name="Gabija Pasiunaite" userId="S::gabijapasiunaite@aridhia.net::c2579b88-1be6-463c-98d5-96f0919bf797" providerId="AD" clId="Web-{490AA553-A559-4406-BEC2-179C4D921495}" dt="2020-07-14T08:27:34.570" v="25" actId="1076"/>
          <ac:spMkLst>
            <pc:docMk/>
            <pc:sldMk cId="2917212685" sldId="273"/>
            <ac:spMk id="3" creationId="{4D19FC08-EA6C-43FD-99AA-41FE8BDF44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entury Gothic" panose="020B0502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entury Gothic" panose="020B0502020202020204" pitchFamily="34" charset="0"/>
              </a:defRPr>
            </a:lvl1pPr>
          </a:lstStyle>
          <a:p>
            <a:fld id="{3E8B2A64-268F-4128-AB52-25E7BE6780E1}" type="datetimeFigureOut">
              <a:rPr lang="en-GB" smtClean="0"/>
              <a:pPr/>
              <a:t>15/07/2020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entury Gothic" panose="020B0502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entury Gothic" panose="020B0502020202020204" pitchFamily="34" charset="0"/>
              </a:defRPr>
            </a:lvl1pPr>
          </a:lstStyle>
          <a:p>
            <a:fld id="{0544BCE8-4F4D-4299-9F2E-5C5DCBF7D2E5}" type="slidenum">
              <a:rPr lang="en-GB" smtClean="0"/>
              <a:pPr/>
              <a:t>‹#›</a:t>
            </a:fld>
            <a:endParaRPr lang="en-GB" dirty="0"/>
          </a:p>
        </p:txBody>
      </p:sp>
    </p:spTree>
    <p:extLst>
      <p:ext uri="{BB962C8B-B14F-4D97-AF65-F5344CB8AC3E}">
        <p14:creationId xmlns:p14="http://schemas.microsoft.com/office/powerpoint/2010/main" val="3766719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entury Gothic" panose="020B0502020202020204" pitchFamily="34" charset="0"/>
        <a:ea typeface="+mn-ea"/>
        <a:cs typeface="+mn-cs"/>
      </a:defRPr>
    </a:lvl1pPr>
    <a:lvl2pPr marL="457200" algn="l" defTabSz="914400" rtl="0" eaLnBrk="1" latinLnBrk="0" hangingPunct="1">
      <a:defRPr sz="1200" b="0" i="0" kern="1200">
        <a:solidFill>
          <a:schemeClr val="tx1"/>
        </a:solidFill>
        <a:latin typeface="Century Gothic" panose="020B0502020202020204" pitchFamily="34" charset="0"/>
        <a:ea typeface="+mn-ea"/>
        <a:cs typeface="+mn-cs"/>
      </a:defRPr>
    </a:lvl2pPr>
    <a:lvl3pPr marL="914400" algn="l" defTabSz="914400" rtl="0" eaLnBrk="1" latinLnBrk="0" hangingPunct="1">
      <a:defRPr sz="1200" b="0" i="0" kern="1200">
        <a:solidFill>
          <a:schemeClr val="tx1"/>
        </a:solidFill>
        <a:latin typeface="Century Gothic" panose="020B0502020202020204" pitchFamily="34" charset="0"/>
        <a:ea typeface="+mn-ea"/>
        <a:cs typeface="+mn-cs"/>
      </a:defRPr>
    </a:lvl3pPr>
    <a:lvl4pPr marL="1371600" algn="l" defTabSz="914400" rtl="0" eaLnBrk="1" latinLnBrk="0" hangingPunct="1">
      <a:defRPr sz="1200" b="0" i="0" kern="1200">
        <a:solidFill>
          <a:schemeClr val="tx1"/>
        </a:solidFill>
        <a:latin typeface="Century Gothic" panose="020B0502020202020204" pitchFamily="34" charset="0"/>
        <a:ea typeface="+mn-ea"/>
        <a:cs typeface="+mn-cs"/>
      </a:defRPr>
    </a:lvl4pPr>
    <a:lvl5pPr marL="1828800" algn="l" defTabSz="914400" rtl="0" eaLnBrk="1" latinLnBrk="0" hangingPunct="1">
      <a:defRPr sz="1200" b="0" i="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entury Gothic"/>
              </a:rPr>
              <a:t>In this video, I will first introduce you to Genome-Wide Association (GWAS) and then walk you through an example GWAS study in the Aridhia's workspace. </a:t>
            </a:r>
            <a:endParaRPr lang="en-US"/>
          </a:p>
        </p:txBody>
      </p:sp>
      <p:sp>
        <p:nvSpPr>
          <p:cNvPr id="4" name="Slide Number Placeholder 3"/>
          <p:cNvSpPr>
            <a:spLocks noGrp="1"/>
          </p:cNvSpPr>
          <p:nvPr>
            <p:ph type="sldNum" sz="quarter" idx="5"/>
          </p:nvPr>
        </p:nvSpPr>
        <p:spPr/>
        <p:txBody>
          <a:bodyPr/>
          <a:lstStyle/>
          <a:p>
            <a:fld id="{0544BCE8-4F4D-4299-9F2E-5C5DCBF7D2E5}" type="slidenum">
              <a:rPr lang="en-GB" smtClean="0"/>
              <a:pPr/>
              <a:t>1</a:t>
            </a:fld>
            <a:endParaRPr lang="en-GB" dirty="0"/>
          </a:p>
        </p:txBody>
      </p:sp>
    </p:spTree>
    <p:extLst>
      <p:ext uri="{BB962C8B-B14F-4D97-AF65-F5344CB8AC3E}">
        <p14:creationId xmlns:p14="http://schemas.microsoft.com/office/powerpoint/2010/main" val="2741828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The GWAS analysis is composed of three steps: </a:t>
            </a:r>
          </a:p>
          <a:p>
            <a:pPr marL="171450" indent="-171450">
              <a:buFont typeface="Symbol"/>
              <a:buChar char="•"/>
            </a:pPr>
            <a:r>
              <a:rPr lang="en-GB" dirty="0">
                <a:latin typeface="Century Gothic"/>
              </a:rPr>
              <a:t>Data quality control, which will be done on the Linux Virtual Machine</a:t>
            </a:r>
            <a:endParaRPr lang="en-US" dirty="0"/>
          </a:p>
          <a:p>
            <a:pPr marL="171450" indent="-171450">
              <a:buFont typeface="Symbol"/>
              <a:buChar char="•"/>
            </a:pPr>
            <a:r>
              <a:rPr lang="en-GB" dirty="0">
                <a:latin typeface="Century Gothic"/>
              </a:rPr>
              <a:t>Association testing, also done on the VM</a:t>
            </a:r>
            <a:endParaRPr lang="en-US" dirty="0"/>
          </a:p>
          <a:p>
            <a:pPr marL="171450" indent="-171450">
              <a:buFont typeface="Symbol"/>
              <a:buChar char="•"/>
            </a:pPr>
            <a:r>
              <a:rPr lang="en-GB" dirty="0">
                <a:latin typeface="Century Gothic"/>
              </a:rPr>
              <a:t>GWAS Results visualisation in a Shiny app</a:t>
            </a:r>
            <a:endParaRPr lang="en-US" dirty="0">
              <a:latin typeface="Century Gothic"/>
            </a:endParaRP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0544BCE8-4F4D-4299-9F2E-5C5DCBF7D2E5}" type="slidenum">
              <a:rPr lang="en-GB" smtClean="0"/>
              <a:pPr/>
              <a:t>10</a:t>
            </a:fld>
            <a:endParaRPr lang="en-GB" dirty="0"/>
          </a:p>
        </p:txBody>
      </p:sp>
    </p:spTree>
    <p:extLst>
      <p:ext uri="{BB962C8B-B14F-4D97-AF65-F5344CB8AC3E}">
        <p14:creationId xmlns:p14="http://schemas.microsoft.com/office/powerpoint/2010/main" val="1843250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solidFill>
                  <a:srgbClr val="000000"/>
                </a:solidFill>
                <a:latin typeface="Calibri"/>
                <a:cs typeface="Calibri"/>
              </a:rPr>
              <a:t>GWAS is a hypotheses free method for identifying associations between genetic regions and traits or diseases (e.g. height, diabetes, hair color). </a:t>
            </a:r>
            <a:endParaRPr lang="en-US">
              <a:solidFill>
                <a:srgbClr val="000000"/>
              </a:solidFill>
              <a:latin typeface="Calibri"/>
              <a:cs typeface="Calibri"/>
            </a:endParaRPr>
          </a:p>
          <a:p>
            <a:endParaRPr lang="en-US" sz="1800" dirty="0">
              <a:solidFill>
                <a:srgbClr val="000000"/>
              </a:solidFill>
              <a:latin typeface="Calibri"/>
              <a:cs typeface="Calibri"/>
            </a:endParaRPr>
          </a:p>
          <a:p>
            <a:r>
              <a:rPr lang="en-US" sz="1800">
                <a:solidFill>
                  <a:srgbClr val="000000"/>
                </a:solidFill>
                <a:latin typeface="Calibri"/>
                <a:cs typeface="Calibri"/>
              </a:rPr>
              <a:t>GWAS</a:t>
            </a:r>
            <a:r>
              <a:rPr lang="en-US" sz="1800" b="0" i="0" u="none" strike="noStrike">
                <a:solidFill>
                  <a:srgbClr val="000000"/>
                </a:solidFill>
                <a:effectLst/>
                <a:latin typeface="Calibri"/>
                <a:cs typeface="Calibri"/>
              </a:rPr>
              <a:t> typically searches for small </a:t>
            </a:r>
            <a:r>
              <a:rPr lang="en-US" sz="1800" b="1" i="0" u="none" strike="noStrike" dirty="0">
                <a:solidFill>
                  <a:srgbClr val="000000"/>
                </a:solidFill>
                <a:effectLst/>
                <a:latin typeface="Calibri"/>
                <a:cs typeface="Calibri"/>
              </a:rPr>
              <a:t>variations in the genome,</a:t>
            </a:r>
            <a:r>
              <a:rPr lang="en-US" sz="1800" b="0" i="0" u="none" strike="noStrike" dirty="0">
                <a:solidFill>
                  <a:srgbClr val="000000"/>
                </a:solidFill>
                <a:effectLst/>
                <a:latin typeface="Calibri"/>
                <a:cs typeface="Calibri"/>
              </a:rPr>
              <a:t> known as single-nucleotide polymorphisms (</a:t>
            </a:r>
            <a:r>
              <a:rPr lang="en-US" sz="1800" b="1" i="0" u="none" strike="noStrike" dirty="0">
                <a:solidFill>
                  <a:srgbClr val="000000"/>
                </a:solidFill>
                <a:effectLst/>
                <a:latin typeface="Calibri"/>
                <a:cs typeface="Calibri"/>
              </a:rPr>
              <a:t>SNPs</a:t>
            </a:r>
            <a:r>
              <a:rPr lang="en-US" sz="1800" b="0" i="0" u="none" strike="noStrike" dirty="0">
                <a:solidFill>
                  <a:srgbClr val="000000"/>
                </a:solidFill>
                <a:effectLst/>
                <a:latin typeface="Calibri"/>
                <a:cs typeface="Calibri"/>
              </a:rPr>
              <a:t>), that occur more frequently in people with a particular disease than in people without the disease. GWAS already has seen success at identifying SNPs related to conditions such as diabetes, Parkinson and Crohn.</a:t>
            </a:r>
            <a:endParaRPr lang="en-US">
              <a:latin typeface="Calibri"/>
              <a:cs typeface="Calibri"/>
            </a:endParaRPr>
          </a:p>
        </p:txBody>
      </p:sp>
      <p:sp>
        <p:nvSpPr>
          <p:cNvPr id="4" name="Slide Number Placeholder 3"/>
          <p:cNvSpPr>
            <a:spLocks noGrp="1"/>
          </p:cNvSpPr>
          <p:nvPr>
            <p:ph type="sldNum" sz="quarter" idx="5"/>
          </p:nvPr>
        </p:nvSpPr>
        <p:spPr/>
        <p:txBody>
          <a:bodyPr/>
          <a:lstStyle/>
          <a:p>
            <a:fld id="{0544BCE8-4F4D-4299-9F2E-5C5DCBF7D2E5}" type="slidenum">
              <a:rPr lang="en-GB" smtClean="0"/>
              <a:pPr/>
              <a:t>2</a:t>
            </a:fld>
            <a:endParaRPr lang="en-GB" dirty="0"/>
          </a:p>
        </p:txBody>
      </p:sp>
    </p:spTree>
    <p:extLst>
      <p:ext uri="{BB962C8B-B14F-4D97-AF65-F5344CB8AC3E}">
        <p14:creationId xmlns:p14="http://schemas.microsoft.com/office/powerpoint/2010/main" val="2916526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For our case study, we will be looking at Late-Onset Alzheimer's disease. </a:t>
            </a:r>
            <a:endParaRPr lang="en-US" dirty="0"/>
          </a:p>
          <a:p>
            <a:endParaRPr lang="en-US" dirty="0">
              <a:latin typeface="Calibri"/>
              <a:cs typeface="Calibri"/>
            </a:endParaRPr>
          </a:p>
          <a:p>
            <a:r>
              <a:rPr lang="en-US" dirty="0">
                <a:latin typeface="Calibri"/>
                <a:cs typeface="Calibri"/>
              </a:rPr>
              <a:t>We will use publicly available data from Webster et al. study, which investigated the genetic control of human brain transcript expression in Late-Onset Alzheimer's disease. </a:t>
            </a:r>
          </a:p>
        </p:txBody>
      </p:sp>
      <p:sp>
        <p:nvSpPr>
          <p:cNvPr id="4" name="Slide Number Placeholder 3"/>
          <p:cNvSpPr>
            <a:spLocks noGrp="1"/>
          </p:cNvSpPr>
          <p:nvPr>
            <p:ph type="sldNum" sz="quarter" idx="5"/>
          </p:nvPr>
        </p:nvSpPr>
        <p:spPr/>
        <p:txBody>
          <a:bodyPr/>
          <a:lstStyle/>
          <a:p>
            <a:fld id="{0544BCE8-4F4D-4299-9F2E-5C5DCBF7D2E5}" type="slidenum">
              <a:rPr lang="en-GB" smtClean="0"/>
              <a:pPr/>
              <a:t>3</a:t>
            </a:fld>
            <a:endParaRPr lang="en-GB" dirty="0"/>
          </a:p>
        </p:txBody>
      </p:sp>
    </p:spTree>
    <p:extLst>
      <p:ext uri="{BB962C8B-B14F-4D97-AF65-F5344CB8AC3E}">
        <p14:creationId xmlns:p14="http://schemas.microsoft.com/office/powerpoint/2010/main" val="3291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The paper did multiple types of analysis, but we will only implement a simple case/control GWAS using the data from this study to identify genetic variants associated with Late-Onset Alzheimer's Disease.</a:t>
            </a:r>
            <a:endParaRPr lang="en-US" dirty="0">
              <a:cs typeface="Calibri"/>
            </a:endParaRP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0544BCE8-4F4D-4299-9F2E-5C5DCBF7D2E5}" type="slidenum">
              <a:rPr lang="en-GB" smtClean="0"/>
              <a:pPr/>
              <a:t>4</a:t>
            </a:fld>
            <a:endParaRPr lang="en-GB" dirty="0"/>
          </a:p>
        </p:txBody>
      </p:sp>
    </p:spTree>
    <p:extLst>
      <p:ext uri="{BB962C8B-B14F-4D97-AF65-F5344CB8AC3E}">
        <p14:creationId xmlns:p14="http://schemas.microsoft.com/office/powerpoint/2010/main" val="385713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latin typeface="Century Gothic"/>
              </a:rPr>
              <a:t>In case/control GWAS study, we typically have </a:t>
            </a:r>
            <a:r>
              <a:rPr lang="en-US" b="1" dirty="0">
                <a:latin typeface="Century Gothic"/>
              </a:rPr>
              <a:t>two groups of participants:</a:t>
            </a:r>
            <a:r>
              <a:rPr lang="en-US" dirty="0">
                <a:latin typeface="Century Gothic"/>
              </a:rPr>
              <a:t> people with the disease being studied, say Alzheimer's, which is our</a:t>
            </a:r>
            <a:r>
              <a:rPr lang="en-US" b="1" dirty="0">
                <a:latin typeface="Century Gothic"/>
              </a:rPr>
              <a:t> case group,</a:t>
            </a:r>
            <a:r>
              <a:rPr lang="en-US">
                <a:latin typeface="Century Gothic"/>
              </a:rPr>
              <a:t> and similar people without the disease, which is our </a:t>
            </a:r>
            <a:r>
              <a:rPr lang="en-US" b="1">
                <a:latin typeface="Century Gothic"/>
              </a:rPr>
              <a:t>control group</a:t>
            </a:r>
            <a:r>
              <a:rPr lang="en-US">
                <a:latin typeface="Century Gothic"/>
              </a:rPr>
              <a:t>. </a:t>
            </a:r>
            <a:endParaRPr lang="en-US" dirty="0">
              <a:latin typeface="Century Gothic"/>
            </a:endParaRPr>
          </a:p>
          <a:p>
            <a:pPr>
              <a:defRPr/>
            </a:pPr>
            <a:endParaRPr lang="en-US" dirty="0">
              <a:latin typeface="Century Gothic"/>
            </a:endParaRPr>
          </a:p>
          <a:p>
            <a:pPr>
              <a:defRPr/>
            </a:pPr>
            <a:r>
              <a:rPr lang="en-US">
                <a:latin typeface="Century Gothic"/>
              </a:rPr>
              <a:t>We simply look at the genomes from both groups, and ask where do they differ? If certain variants are found to be significantly more frequent in people with the disease compared to people without the disease, </a:t>
            </a:r>
            <a:r>
              <a:rPr lang="en-US" b="1" dirty="0">
                <a:latin typeface="Century Gothic"/>
              </a:rPr>
              <a:t>the variations are said to be associated with the disease.</a:t>
            </a:r>
            <a:endParaRPr lang="en-US" dirty="0">
              <a:latin typeface="Century Gothic"/>
            </a:endParaRPr>
          </a:p>
          <a:p>
            <a:endParaRPr lang="en-US" dirty="0"/>
          </a:p>
        </p:txBody>
      </p:sp>
      <p:sp>
        <p:nvSpPr>
          <p:cNvPr id="4" name="Slide Number Placeholder 3"/>
          <p:cNvSpPr>
            <a:spLocks noGrp="1"/>
          </p:cNvSpPr>
          <p:nvPr>
            <p:ph type="sldNum" sz="quarter" idx="5"/>
          </p:nvPr>
        </p:nvSpPr>
        <p:spPr/>
        <p:txBody>
          <a:bodyPr/>
          <a:lstStyle/>
          <a:p>
            <a:fld id="{0544BCE8-4F4D-4299-9F2E-5C5DCBF7D2E5}" type="slidenum">
              <a:rPr lang="en-GB" smtClean="0"/>
              <a:pPr/>
              <a:t>5</a:t>
            </a:fld>
            <a:endParaRPr lang="en-GB" dirty="0"/>
          </a:p>
        </p:txBody>
      </p:sp>
    </p:spTree>
    <p:extLst>
      <p:ext uri="{BB962C8B-B14F-4D97-AF65-F5344CB8AC3E}">
        <p14:creationId xmlns:p14="http://schemas.microsoft.com/office/powerpoint/2010/main" val="325850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latin typeface="Century Gothic"/>
              </a:rPr>
              <a:t>In our Late Onset Alzheimer's Disease study we have 364 people of European descent, of which 176 are cases and 188 are controls. </a:t>
            </a:r>
            <a:endParaRPr lang="en-US" dirty="0">
              <a:latin typeface="Century Gothic"/>
            </a:endParaRPr>
          </a:p>
          <a:p>
            <a:endParaRPr lang="en-US" dirty="0"/>
          </a:p>
        </p:txBody>
      </p:sp>
      <p:sp>
        <p:nvSpPr>
          <p:cNvPr id="4" name="Slide Number Placeholder 3"/>
          <p:cNvSpPr>
            <a:spLocks noGrp="1"/>
          </p:cNvSpPr>
          <p:nvPr>
            <p:ph type="sldNum" sz="quarter" idx="5"/>
          </p:nvPr>
        </p:nvSpPr>
        <p:spPr/>
        <p:txBody>
          <a:bodyPr/>
          <a:lstStyle/>
          <a:p>
            <a:fld id="{0544BCE8-4F4D-4299-9F2E-5C5DCBF7D2E5}" type="slidenum">
              <a:rPr lang="en-GB" smtClean="0"/>
              <a:pPr/>
              <a:t>6</a:t>
            </a:fld>
            <a:endParaRPr lang="en-GB" dirty="0"/>
          </a:p>
        </p:txBody>
      </p:sp>
    </p:spTree>
    <p:extLst>
      <p:ext uri="{BB962C8B-B14F-4D97-AF65-F5344CB8AC3E}">
        <p14:creationId xmlns:p14="http://schemas.microsoft.com/office/powerpoint/2010/main" val="476335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data is in bioinformatics software PLINK text format. The data is composed of two files: *.map file, which contains SNP information such as: chromosome, variant ID, and so on; and *.ped file, which contains sample pedigree information and genotype calls. </a:t>
            </a:r>
          </a:p>
          <a:p>
            <a:endParaRPr lang="en-US" dirty="0">
              <a:latin typeface="Calibri"/>
              <a:cs typeface="Calibri"/>
            </a:endParaRPr>
          </a:p>
          <a:p>
            <a:r>
              <a:rPr lang="en-US">
                <a:latin typeface="Calibri"/>
                <a:cs typeface="Calibri"/>
              </a:rPr>
              <a:t>The data is already slightly pre-processed: ethnic outliers and samples with gender mismatch removed. As getting a hold of human genome data is extremely difficult if you are not a researcher, we will go with this. </a:t>
            </a:r>
            <a:endParaRPr lang="en-US" dirty="0">
              <a:latin typeface="Calibri"/>
              <a:cs typeface="Calibri"/>
            </a:endParaRPr>
          </a:p>
        </p:txBody>
      </p:sp>
      <p:sp>
        <p:nvSpPr>
          <p:cNvPr id="4" name="Slide Number Placeholder 3"/>
          <p:cNvSpPr>
            <a:spLocks noGrp="1"/>
          </p:cNvSpPr>
          <p:nvPr>
            <p:ph type="sldNum" sz="quarter" idx="5"/>
          </p:nvPr>
        </p:nvSpPr>
        <p:spPr/>
        <p:txBody>
          <a:bodyPr/>
          <a:lstStyle/>
          <a:p>
            <a:fld id="{0544BCE8-4F4D-4299-9F2E-5C5DCBF7D2E5}" type="slidenum">
              <a:rPr lang="en-GB" smtClean="0"/>
              <a:pPr/>
              <a:t>7</a:t>
            </a:fld>
            <a:endParaRPr lang="en-GB" dirty="0"/>
          </a:p>
        </p:txBody>
      </p:sp>
    </p:spTree>
    <p:extLst>
      <p:ext uri="{BB962C8B-B14F-4D97-AF65-F5344CB8AC3E}">
        <p14:creationId xmlns:p14="http://schemas.microsoft.com/office/powerpoint/2010/main" val="197515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GWAS analysis is composed of three steps: </a:t>
            </a:r>
          </a:p>
          <a:p>
            <a:pPr marL="171450" indent="-171450">
              <a:buFont typeface="Symbol"/>
              <a:buChar char="•"/>
            </a:pPr>
            <a:r>
              <a:rPr lang="en-GB">
                <a:latin typeface="Century Gothic"/>
              </a:rPr>
              <a:t>Data quality control, which will be done on the Linux Virtual Machine</a:t>
            </a:r>
            <a:endParaRPr lang="en-US"/>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0544BCE8-4F4D-4299-9F2E-5C5DCBF7D2E5}" type="slidenum">
              <a:rPr lang="en-GB" smtClean="0"/>
              <a:pPr/>
              <a:t>8</a:t>
            </a:fld>
            <a:endParaRPr lang="en-GB" dirty="0"/>
          </a:p>
        </p:txBody>
      </p:sp>
    </p:spTree>
    <p:extLst>
      <p:ext uri="{BB962C8B-B14F-4D97-AF65-F5344CB8AC3E}">
        <p14:creationId xmlns:p14="http://schemas.microsoft.com/office/powerpoint/2010/main" val="2218609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GWAS analysis is composed of three steps: </a:t>
            </a:r>
          </a:p>
          <a:p>
            <a:pPr marL="171450" indent="-171450">
              <a:buFont typeface="Symbol"/>
              <a:buChar char="•"/>
            </a:pPr>
            <a:r>
              <a:rPr lang="en-GB">
                <a:latin typeface="Century Gothic"/>
              </a:rPr>
              <a:t>Data quality control, which will be done in PLINK and R on the Linux Virtual Machine</a:t>
            </a:r>
            <a:endParaRPr lang="en-US"/>
          </a:p>
          <a:p>
            <a:pPr marL="171450" indent="-171450">
              <a:buFont typeface="Symbol"/>
              <a:buChar char="•"/>
            </a:pPr>
            <a:r>
              <a:rPr lang="en-GB">
                <a:latin typeface="Century Gothic"/>
              </a:rPr>
              <a:t>Association testing in PLINK, also done on the VM</a:t>
            </a:r>
            <a:endParaRPr lang="en-US"/>
          </a:p>
          <a:p>
            <a:endParaRPr lang="en-GB" dirty="0">
              <a:latin typeface="Century Gothic"/>
            </a:endParaRPr>
          </a:p>
          <a:p>
            <a:endParaRPr lang="en-US" dirty="0">
              <a:latin typeface="Calibri"/>
              <a:cs typeface="Calibri"/>
            </a:endParaRPr>
          </a:p>
        </p:txBody>
      </p:sp>
      <p:sp>
        <p:nvSpPr>
          <p:cNvPr id="4" name="Slide Number Placeholder 3"/>
          <p:cNvSpPr>
            <a:spLocks noGrp="1"/>
          </p:cNvSpPr>
          <p:nvPr>
            <p:ph type="sldNum" sz="quarter" idx="5"/>
          </p:nvPr>
        </p:nvSpPr>
        <p:spPr/>
        <p:txBody>
          <a:bodyPr/>
          <a:lstStyle/>
          <a:p>
            <a:fld id="{0544BCE8-4F4D-4299-9F2E-5C5DCBF7D2E5}" type="slidenum">
              <a:rPr lang="en-GB" smtClean="0"/>
              <a:pPr/>
              <a:t>9</a:t>
            </a:fld>
            <a:endParaRPr lang="en-GB" dirty="0"/>
          </a:p>
        </p:txBody>
      </p:sp>
    </p:spTree>
    <p:extLst>
      <p:ext uri="{BB962C8B-B14F-4D97-AF65-F5344CB8AC3E}">
        <p14:creationId xmlns:p14="http://schemas.microsoft.com/office/powerpoint/2010/main" val="166508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0" name="Rectangle 29"/>
          <p:cNvSpPr/>
          <p:nvPr userDrawn="1"/>
        </p:nvSpPr>
        <p:spPr>
          <a:xfrm>
            <a:off x="0" y="4591753"/>
            <a:ext cx="12192000" cy="2266247"/>
          </a:xfrm>
          <a:prstGeom prst="rect">
            <a:avLst/>
          </a:prstGeom>
          <a:solidFill>
            <a:srgbClr val="EBEBE8"/>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noAutofit/>
          </a:bodyPr>
          <a:lstStyle/>
          <a:p>
            <a:pPr algn="ctr"/>
            <a:endParaRPr lang="en-GB" b="0" i="0" dirty="0">
              <a:latin typeface="Century Gothic" panose="020B0502020202020204" pitchFamily="34" charset="0"/>
            </a:endParaRPr>
          </a:p>
        </p:txBody>
      </p:sp>
      <p:sp>
        <p:nvSpPr>
          <p:cNvPr id="9" name="Rectangle 8"/>
          <p:cNvSpPr/>
          <p:nvPr userDrawn="1"/>
        </p:nvSpPr>
        <p:spPr>
          <a:xfrm>
            <a:off x="0" y="-71123"/>
            <a:ext cx="12192000" cy="140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2400" b="0" i="0" dirty="0">
              <a:latin typeface="Century Gothic" panose="020B0502020202020204" pitchFamily="34" charset="0"/>
            </a:endParaRPr>
          </a:p>
        </p:txBody>
      </p:sp>
      <p:sp>
        <p:nvSpPr>
          <p:cNvPr id="24" name="Rectangle 23"/>
          <p:cNvSpPr/>
          <p:nvPr userDrawn="1"/>
        </p:nvSpPr>
        <p:spPr>
          <a:xfrm>
            <a:off x="0" y="6397574"/>
            <a:ext cx="12192000" cy="469562"/>
          </a:xfrm>
          <a:prstGeom prst="rect">
            <a:avLst/>
          </a:prstGeom>
          <a:solidFill>
            <a:srgbClr val="0C41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b="0" i="0" dirty="0">
              <a:latin typeface="Century Gothic" panose="020B0502020202020204" pitchFamily="34" charset="0"/>
            </a:endParaRPr>
          </a:p>
        </p:txBody>
      </p:sp>
      <p:sp>
        <p:nvSpPr>
          <p:cNvPr id="25" name="TextBox 24"/>
          <p:cNvSpPr txBox="1"/>
          <p:nvPr userDrawn="1"/>
        </p:nvSpPr>
        <p:spPr>
          <a:xfrm>
            <a:off x="0" y="6560742"/>
            <a:ext cx="12192000" cy="192632"/>
          </a:xfrm>
          <a:prstGeom prst="rect">
            <a:avLst/>
          </a:prstGeom>
          <a:noFill/>
        </p:spPr>
        <p:txBody>
          <a:bodyPr wrap="square" lIns="0" tIns="0" rIns="0" bIns="0" rtlCol="0">
            <a:noAutofit/>
          </a:bodyPr>
          <a:lstStyle/>
          <a:p>
            <a:pPr algn="ctr"/>
            <a:r>
              <a:rPr lang="en-GB" sz="1000" b="0" i="0" kern="1200" spc="130" baseline="0" dirty="0">
                <a:solidFill>
                  <a:schemeClr val="bg1"/>
                </a:solidFill>
                <a:effectLst/>
                <a:latin typeface="Century Gothic" panose="020B0502020202020204" pitchFamily="34" charset="0"/>
                <a:ea typeface="Calibri" charset="0"/>
                <a:cs typeface="Calibri" charset="0"/>
              </a:rPr>
              <a:t>Raise your research game with on demand analytical workspaces you can access anytime, anywhere.</a:t>
            </a:r>
          </a:p>
        </p:txBody>
      </p:sp>
      <p:sp>
        <p:nvSpPr>
          <p:cNvPr id="11" name="Title 1"/>
          <p:cNvSpPr>
            <a:spLocks noGrp="1"/>
          </p:cNvSpPr>
          <p:nvPr>
            <p:ph type="ctrTitle" hasCustomPrompt="1"/>
          </p:nvPr>
        </p:nvSpPr>
        <p:spPr>
          <a:xfrm>
            <a:off x="743166" y="3890922"/>
            <a:ext cx="10793051" cy="648000"/>
          </a:xfrm>
        </p:spPr>
        <p:txBody>
          <a:bodyPr lIns="0" tIns="0" bIns="0">
            <a:noAutofit/>
          </a:bodyPr>
          <a:lstStyle>
            <a:lvl1pPr>
              <a:defRPr sz="3200" b="0" i="0">
                <a:latin typeface="Century Gothic" panose="020B0502020202020204" pitchFamily="34" charset="0"/>
                <a:ea typeface="Century Gothic" panose="020B0502020202020204" pitchFamily="34" charset="0"/>
                <a:cs typeface="Calibri" charset="0"/>
              </a:defRPr>
            </a:lvl1pPr>
          </a:lstStyle>
          <a:p>
            <a:r>
              <a:rPr lang="en-GB" dirty="0"/>
              <a:t>CLICK TO EDIT MASTER TITLE STYLE</a:t>
            </a:r>
            <a:endParaRPr lang="en-US" dirty="0"/>
          </a:p>
        </p:txBody>
      </p:sp>
      <p:sp>
        <p:nvSpPr>
          <p:cNvPr id="12" name="Subtitle 2"/>
          <p:cNvSpPr>
            <a:spLocks noGrp="1"/>
          </p:cNvSpPr>
          <p:nvPr>
            <p:ph type="subTitle" idx="1" hasCustomPrompt="1"/>
          </p:nvPr>
        </p:nvSpPr>
        <p:spPr>
          <a:xfrm>
            <a:off x="743166" y="4549371"/>
            <a:ext cx="8663301" cy="1437931"/>
          </a:xfrm>
        </p:spPr>
        <p:txBody>
          <a:bodyPr lIns="0" tIns="234000">
            <a:noAutofit/>
          </a:bodyPr>
          <a:lstStyle>
            <a:lvl1pPr marL="0" indent="0" algn="l">
              <a:buNone/>
              <a:defRPr sz="2400" b="0" i="0" spc="100" baseline="0">
                <a:solidFill>
                  <a:schemeClr val="tx1">
                    <a:lumMod val="65000"/>
                    <a:lumOff val="35000"/>
                  </a:schemeClr>
                </a:solidFill>
                <a:latin typeface="Century Gothic" panose="020B0502020202020204" pitchFamily="34" charset="0"/>
                <a:ea typeface="Century Gothic" panose="020B0502020202020204" pitchFamily="34" charset="0"/>
                <a:cs typeface="Calibri" charset="0"/>
              </a:defRPr>
            </a:lvl1pPr>
            <a:lvl2pPr marL="609594" indent="0" algn="ctr">
              <a:buNone/>
              <a:defRPr>
                <a:solidFill>
                  <a:schemeClr val="tx1">
                    <a:tint val="75000"/>
                  </a:schemeClr>
                </a:solidFill>
              </a:defRPr>
            </a:lvl2pPr>
            <a:lvl3pPr marL="1219188" indent="0" algn="ctr">
              <a:buNone/>
              <a:defRPr>
                <a:solidFill>
                  <a:schemeClr val="tx1">
                    <a:tint val="75000"/>
                  </a:schemeClr>
                </a:solidFill>
              </a:defRPr>
            </a:lvl3pPr>
            <a:lvl4pPr marL="1828782" indent="0" algn="ctr">
              <a:buNone/>
              <a:defRPr>
                <a:solidFill>
                  <a:schemeClr val="tx1">
                    <a:tint val="75000"/>
                  </a:schemeClr>
                </a:solidFill>
              </a:defRPr>
            </a:lvl4pPr>
            <a:lvl5pPr marL="2438376" indent="0" algn="ctr">
              <a:buNone/>
              <a:defRPr>
                <a:solidFill>
                  <a:schemeClr val="tx1">
                    <a:tint val="75000"/>
                  </a:schemeClr>
                </a:solidFill>
              </a:defRPr>
            </a:lvl5pPr>
            <a:lvl6pPr marL="3047970" indent="0" algn="ctr">
              <a:buNone/>
              <a:defRPr>
                <a:solidFill>
                  <a:schemeClr val="tx1">
                    <a:tint val="75000"/>
                  </a:schemeClr>
                </a:solidFill>
              </a:defRPr>
            </a:lvl6pPr>
            <a:lvl7pPr marL="3657564" indent="0" algn="ctr">
              <a:buNone/>
              <a:defRPr>
                <a:solidFill>
                  <a:schemeClr val="tx1">
                    <a:tint val="75000"/>
                  </a:schemeClr>
                </a:solidFill>
              </a:defRPr>
            </a:lvl7pPr>
            <a:lvl8pPr marL="4267157" indent="0" algn="ctr">
              <a:buNone/>
              <a:defRPr>
                <a:solidFill>
                  <a:schemeClr val="tx1">
                    <a:tint val="75000"/>
                  </a:schemeClr>
                </a:solidFill>
              </a:defRPr>
            </a:lvl8pPr>
            <a:lvl9pPr marL="4876751" indent="0" algn="ctr">
              <a:buNone/>
              <a:defRPr>
                <a:solidFill>
                  <a:schemeClr val="tx1">
                    <a:tint val="75000"/>
                  </a:schemeClr>
                </a:solidFill>
              </a:defRPr>
            </a:lvl9pPr>
          </a:lstStyle>
          <a:p>
            <a:r>
              <a:rPr lang="en-GB" dirty="0"/>
              <a:t>CLICK TO EDIT MASTER SUBTITLE STYLE</a:t>
            </a:r>
          </a:p>
        </p:txBody>
      </p:sp>
      <p:sp>
        <p:nvSpPr>
          <p:cNvPr id="13" name="Text Placeholder 4"/>
          <p:cNvSpPr>
            <a:spLocks noGrp="1"/>
          </p:cNvSpPr>
          <p:nvPr>
            <p:ph type="body" sz="quarter" idx="10" hasCustomPrompt="1"/>
          </p:nvPr>
        </p:nvSpPr>
        <p:spPr>
          <a:xfrm>
            <a:off x="9406467" y="4741944"/>
            <a:ext cx="2129750" cy="1245357"/>
          </a:xfrm>
        </p:spPr>
        <p:txBody>
          <a:bodyPr rIns="0">
            <a:noAutofit/>
          </a:bodyPr>
          <a:lstStyle>
            <a:lvl1pPr marL="0" indent="0" algn="r">
              <a:buNone/>
              <a:defRPr sz="2400" b="0" i="0" spc="100" baseline="0">
                <a:solidFill>
                  <a:schemeClr val="bg1">
                    <a:lumMod val="65000"/>
                  </a:schemeClr>
                </a:solidFill>
                <a:latin typeface="Century Gothic" panose="020B0502020202020204" pitchFamily="34" charset="0"/>
                <a:ea typeface="Century Gothic" panose="020B0502020202020204" pitchFamily="34" charset="0"/>
                <a:cs typeface="Calibri" charset="0"/>
              </a:defRPr>
            </a:lvl1pPr>
            <a:lvl2pPr marL="609594" indent="0">
              <a:buNone/>
              <a:defRPr/>
            </a:lvl2pPr>
            <a:lvl3pPr marL="1219188" indent="0">
              <a:buNone/>
              <a:defRPr/>
            </a:lvl3pPr>
            <a:lvl4pPr marL="1828782" indent="0">
              <a:buNone/>
              <a:defRPr/>
            </a:lvl4pPr>
            <a:lvl5pPr marL="2438376" indent="0">
              <a:buNone/>
              <a:defRPr/>
            </a:lvl5pPr>
          </a:lstStyle>
          <a:p>
            <a:pPr lvl="0"/>
            <a:r>
              <a:rPr lang="en-US" dirty="0"/>
              <a:t>Month 2018</a:t>
            </a:r>
            <a:endParaRPr lang="en-GB" dirty="0"/>
          </a:p>
        </p:txBody>
      </p:sp>
      <p:pic>
        <p:nvPicPr>
          <p:cNvPr id="14" name="Picture 13"/>
          <p:cNvPicPr>
            <a:picLocks noChangeAspect="1"/>
          </p:cNvPicPr>
          <p:nvPr userDrawn="1"/>
        </p:nvPicPr>
        <p:blipFill>
          <a:blip r:embed="rId2"/>
          <a:stretch>
            <a:fillRect/>
          </a:stretch>
        </p:blipFill>
        <p:spPr>
          <a:xfrm>
            <a:off x="269590" y="168720"/>
            <a:ext cx="2641977" cy="1325407"/>
          </a:xfrm>
          <a:prstGeom prst="rect">
            <a:avLst/>
          </a:prstGeom>
        </p:spPr>
      </p:pic>
      <p:pic>
        <p:nvPicPr>
          <p:cNvPr id="16" name="Picture 15">
            <a:extLst>
              <a:ext uri="{FF2B5EF4-FFF2-40B4-BE49-F238E27FC236}">
                <a16:creationId xmlns:a16="http://schemas.microsoft.com/office/drawing/2014/main" id="{13BEF64E-E702-684A-8A95-8542FBE3D466}"/>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0" y="6374151"/>
            <a:ext cx="12192000" cy="16764"/>
          </a:xfrm>
          <a:prstGeom prst="rect">
            <a:avLst/>
          </a:prstGeom>
        </p:spPr>
      </p:pic>
    </p:spTree>
    <p:extLst>
      <p:ext uri="{BB962C8B-B14F-4D97-AF65-F5344CB8AC3E}">
        <p14:creationId xmlns:p14="http://schemas.microsoft.com/office/powerpoint/2010/main" val="944212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D113125-8FC1-C641-8315-EDEE89CD79DC}"/>
              </a:ext>
            </a:extLst>
          </p:cNvPr>
          <p:cNvSpPr>
            <a:spLocks noGrp="1"/>
          </p:cNvSpPr>
          <p:nvPr>
            <p:ph type="title"/>
          </p:nvPr>
        </p:nvSpPr>
        <p:spPr>
          <a:xfrm>
            <a:off x="360218" y="301367"/>
            <a:ext cx="10326256" cy="66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5" name="Text Placeholder 2">
            <a:extLst>
              <a:ext uri="{FF2B5EF4-FFF2-40B4-BE49-F238E27FC236}">
                <a16:creationId xmlns:a16="http://schemas.microsoft.com/office/drawing/2014/main" id="{5799579B-F909-0146-8A5E-E5F800E08C82}"/>
              </a:ext>
            </a:extLst>
          </p:cNvPr>
          <p:cNvSpPr>
            <a:spLocks noGrp="1"/>
          </p:cNvSpPr>
          <p:nvPr>
            <p:ph idx="1"/>
          </p:nvPr>
        </p:nvSpPr>
        <p:spPr>
          <a:xfrm>
            <a:off x="360218" y="980906"/>
            <a:ext cx="11471564" cy="5220091"/>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49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0219" y="980906"/>
            <a:ext cx="5622892" cy="5100373"/>
          </a:xfrm>
        </p:spPr>
        <p:txBody>
          <a:bodyPr>
            <a:noAutofit/>
          </a:bodyPr>
          <a:lstStyle>
            <a:lvl1pPr>
              <a:spcBef>
                <a:spcPts val="0"/>
              </a:spcBef>
              <a:spcAft>
                <a:spcPts val="600"/>
              </a:spcAft>
              <a:defRPr sz="1800" b="0" i="0"/>
            </a:lvl1pPr>
            <a:lvl2pPr>
              <a:spcBef>
                <a:spcPts val="0"/>
              </a:spcBef>
              <a:spcAft>
                <a:spcPts val="600"/>
              </a:spcAft>
              <a:defRPr sz="1800" b="0" i="0">
                <a:solidFill>
                  <a:schemeClr val="tx1">
                    <a:lumMod val="65000"/>
                    <a:lumOff val="35000"/>
                  </a:schemeClr>
                </a:solidFill>
              </a:defRPr>
            </a:lvl2pPr>
            <a:lvl3pPr>
              <a:spcBef>
                <a:spcPts val="0"/>
              </a:spcBef>
              <a:spcAft>
                <a:spcPts val="600"/>
              </a:spcAft>
              <a:defRPr sz="1800" b="0" i="0">
                <a:solidFill>
                  <a:schemeClr val="tx1">
                    <a:lumMod val="65000"/>
                    <a:lumOff val="35000"/>
                  </a:schemeClr>
                </a:solidFill>
              </a:defRPr>
            </a:lvl3pPr>
            <a:lvl4pPr>
              <a:spcBef>
                <a:spcPts val="0"/>
              </a:spcBef>
              <a:spcAft>
                <a:spcPts val="600"/>
              </a:spcAft>
              <a:defRPr sz="1800" b="0" i="0">
                <a:solidFill>
                  <a:schemeClr val="tx1">
                    <a:lumMod val="65000"/>
                    <a:lumOff val="35000"/>
                  </a:schemeClr>
                </a:solidFill>
              </a:defRPr>
            </a:lvl4pPr>
            <a:lvl5pPr>
              <a:spcBef>
                <a:spcPts val="0"/>
              </a:spcBef>
              <a:spcAft>
                <a:spcPts val="600"/>
              </a:spcAft>
              <a:defRPr sz="1800" b="0" i="0">
                <a:solidFill>
                  <a:schemeClr val="tx1">
                    <a:lumMod val="65000"/>
                    <a:lumOff val="35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599" y="980906"/>
            <a:ext cx="5624946" cy="5100373"/>
          </a:xfrm>
        </p:spPr>
        <p:txBody>
          <a:bodyPr>
            <a:noAutofit/>
          </a:bodyPr>
          <a:lstStyle>
            <a:lvl1pPr>
              <a:spcBef>
                <a:spcPts val="0"/>
              </a:spcBef>
              <a:spcAft>
                <a:spcPts val="600"/>
              </a:spcAft>
              <a:defRPr sz="1800" b="0" i="0">
                <a:solidFill>
                  <a:srgbClr val="0A415A"/>
                </a:solidFill>
              </a:defRPr>
            </a:lvl1pPr>
            <a:lvl2pPr>
              <a:lnSpc>
                <a:spcPct val="100000"/>
              </a:lnSpc>
              <a:spcBef>
                <a:spcPts val="0"/>
              </a:spcBef>
              <a:spcAft>
                <a:spcPts val="600"/>
              </a:spcAft>
              <a:defRPr sz="1800" b="0" i="0">
                <a:solidFill>
                  <a:schemeClr val="tx1">
                    <a:lumMod val="65000"/>
                    <a:lumOff val="35000"/>
                  </a:schemeClr>
                </a:solidFill>
              </a:defRPr>
            </a:lvl2pPr>
            <a:lvl3pPr>
              <a:lnSpc>
                <a:spcPct val="100000"/>
              </a:lnSpc>
              <a:spcBef>
                <a:spcPts val="0"/>
              </a:spcBef>
              <a:spcAft>
                <a:spcPts val="600"/>
              </a:spcAft>
              <a:defRPr sz="1800" b="0" i="0">
                <a:solidFill>
                  <a:schemeClr val="tx1">
                    <a:lumMod val="65000"/>
                    <a:lumOff val="35000"/>
                  </a:schemeClr>
                </a:solidFill>
              </a:defRPr>
            </a:lvl3pPr>
            <a:lvl4pPr>
              <a:lnSpc>
                <a:spcPct val="100000"/>
              </a:lnSpc>
              <a:spcBef>
                <a:spcPts val="0"/>
              </a:spcBef>
              <a:spcAft>
                <a:spcPts val="600"/>
              </a:spcAft>
              <a:defRPr sz="1800" b="0" i="0">
                <a:solidFill>
                  <a:schemeClr val="tx1">
                    <a:lumMod val="65000"/>
                    <a:lumOff val="35000"/>
                  </a:schemeClr>
                </a:solidFill>
              </a:defRPr>
            </a:lvl4pPr>
            <a:lvl5pPr>
              <a:lnSpc>
                <a:spcPct val="100000"/>
              </a:lnSpc>
              <a:spcBef>
                <a:spcPts val="0"/>
              </a:spcBef>
              <a:spcAft>
                <a:spcPts val="600"/>
              </a:spcAft>
              <a:defRPr sz="1800" b="0" i="0">
                <a:solidFill>
                  <a:schemeClr val="tx1">
                    <a:lumMod val="65000"/>
                    <a:lumOff val="35000"/>
                  </a:schemeClr>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40D6F68C-3339-2E46-A93A-B1550CC19F8C}"/>
              </a:ext>
            </a:extLst>
          </p:cNvPr>
          <p:cNvSpPr>
            <a:spLocks noGrp="1"/>
          </p:cNvSpPr>
          <p:nvPr>
            <p:ph type="title"/>
          </p:nvPr>
        </p:nvSpPr>
        <p:spPr>
          <a:xfrm>
            <a:off x="360218" y="301367"/>
            <a:ext cx="10326256" cy="669600"/>
          </a:xfrm>
          <a:prstGeom prst="rect">
            <a:avLst/>
          </a:prstGeom>
        </p:spPr>
        <p:txBody>
          <a:bodyPr vert="horz" lIns="0" tIns="45720" rIns="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0638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218" y="980906"/>
            <a:ext cx="5641415" cy="682153"/>
          </a:xfrm>
        </p:spPr>
        <p:txBody>
          <a:bodyPr anchor="b">
            <a:noAutofit/>
          </a:bodyPr>
          <a:lstStyle>
            <a:lvl1pPr marL="0" indent="0">
              <a:buNone/>
              <a:defRPr sz="2200" b="0" i="0"/>
            </a:lvl1pPr>
            <a:lvl2pPr marL="609594" indent="0">
              <a:buNone/>
              <a:defRPr sz="2666" b="1"/>
            </a:lvl2pPr>
            <a:lvl3pPr marL="1219188" indent="0">
              <a:buNone/>
              <a:defRPr sz="2400" b="1"/>
            </a:lvl3pPr>
            <a:lvl4pPr marL="1828782" indent="0">
              <a:buNone/>
              <a:defRPr sz="2134" b="1"/>
            </a:lvl4pPr>
            <a:lvl5pPr marL="2438376" indent="0">
              <a:buNone/>
              <a:defRPr sz="2134" b="1"/>
            </a:lvl5pPr>
            <a:lvl6pPr marL="3047970" indent="0">
              <a:buNone/>
              <a:defRPr sz="2134" b="1"/>
            </a:lvl6pPr>
            <a:lvl7pPr marL="3657564" indent="0">
              <a:buNone/>
              <a:defRPr sz="2134" b="1"/>
            </a:lvl7pPr>
            <a:lvl8pPr marL="4267157" indent="0">
              <a:buNone/>
              <a:defRPr sz="2134" b="1"/>
            </a:lvl8pPr>
            <a:lvl9pPr marL="4876751" indent="0">
              <a:buNone/>
              <a:defRPr sz="2134" b="1"/>
            </a:lvl9pPr>
          </a:lstStyle>
          <a:p>
            <a:pPr lvl="0"/>
            <a:r>
              <a:rPr lang="en-US"/>
              <a:t>Click to edit Master text styles</a:t>
            </a:r>
          </a:p>
        </p:txBody>
      </p:sp>
      <p:sp>
        <p:nvSpPr>
          <p:cNvPr id="4" name="Content Placeholder 3"/>
          <p:cNvSpPr>
            <a:spLocks noGrp="1"/>
          </p:cNvSpPr>
          <p:nvPr>
            <p:ph sz="half" idx="2"/>
          </p:nvPr>
        </p:nvSpPr>
        <p:spPr>
          <a:xfrm>
            <a:off x="360218" y="1672998"/>
            <a:ext cx="5641415" cy="4585119"/>
          </a:xfrm>
        </p:spPr>
        <p:txBody>
          <a:bodyPr>
            <a:noAutofit/>
          </a:bodyPr>
          <a:lstStyle>
            <a:lvl1pPr>
              <a:defRPr sz="2000" b="0" i="0"/>
            </a:lvl1pPr>
            <a:lvl2pPr>
              <a:defRPr sz="2000" b="0" i="0">
                <a:solidFill>
                  <a:schemeClr val="tx1">
                    <a:lumMod val="65000"/>
                    <a:lumOff val="35000"/>
                  </a:schemeClr>
                </a:solidFill>
              </a:defRPr>
            </a:lvl2pPr>
            <a:lvl3pPr>
              <a:defRPr sz="2000" b="0" i="0">
                <a:solidFill>
                  <a:schemeClr val="tx1">
                    <a:lumMod val="65000"/>
                    <a:lumOff val="35000"/>
                  </a:schemeClr>
                </a:solidFill>
              </a:defRPr>
            </a:lvl3pPr>
            <a:lvl4pPr>
              <a:defRPr sz="2000" b="0" i="0">
                <a:solidFill>
                  <a:schemeClr val="tx1">
                    <a:lumMod val="65000"/>
                    <a:lumOff val="35000"/>
                  </a:schemeClr>
                </a:solidFill>
              </a:defRPr>
            </a:lvl4pPr>
            <a:lvl5pPr>
              <a:defRPr sz="2000" b="0" i="0">
                <a:solidFill>
                  <a:schemeClr val="tx1">
                    <a:lumMod val="65000"/>
                    <a:lumOff val="35000"/>
                  </a:schemeClr>
                </a:solidFill>
              </a:defRPr>
            </a:lvl5pPr>
            <a:lvl6pPr>
              <a:defRPr sz="2134"/>
            </a:lvl6pPr>
            <a:lvl7pPr>
              <a:defRPr sz="2134"/>
            </a:lvl7pPr>
            <a:lvl8pPr>
              <a:defRPr sz="2134"/>
            </a:lvl8pPr>
            <a:lvl9pPr>
              <a:defRPr sz="2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8488" y="980906"/>
            <a:ext cx="5651767" cy="682153"/>
          </a:xfrm>
        </p:spPr>
        <p:txBody>
          <a:bodyPr anchor="b">
            <a:noAutofit/>
          </a:bodyPr>
          <a:lstStyle>
            <a:lvl1pPr marL="0" indent="0">
              <a:buNone/>
              <a:defRPr sz="2200" b="0" i="0"/>
            </a:lvl1pPr>
            <a:lvl2pPr marL="609594" indent="0">
              <a:buNone/>
              <a:defRPr sz="2666" b="1"/>
            </a:lvl2pPr>
            <a:lvl3pPr marL="1219188" indent="0">
              <a:buNone/>
              <a:defRPr sz="2400" b="1"/>
            </a:lvl3pPr>
            <a:lvl4pPr marL="1828782" indent="0">
              <a:buNone/>
              <a:defRPr sz="2134" b="1"/>
            </a:lvl4pPr>
            <a:lvl5pPr marL="2438376" indent="0">
              <a:buNone/>
              <a:defRPr sz="2134" b="1"/>
            </a:lvl5pPr>
            <a:lvl6pPr marL="3047970" indent="0">
              <a:buNone/>
              <a:defRPr sz="2134" b="1"/>
            </a:lvl6pPr>
            <a:lvl7pPr marL="3657564" indent="0">
              <a:buNone/>
              <a:defRPr sz="2134" b="1"/>
            </a:lvl7pPr>
            <a:lvl8pPr marL="4267157" indent="0">
              <a:buNone/>
              <a:defRPr sz="2134" b="1"/>
            </a:lvl8pPr>
            <a:lvl9pPr marL="4876751" indent="0">
              <a:buNone/>
              <a:defRPr sz="2134" b="1"/>
            </a:lvl9pPr>
          </a:lstStyle>
          <a:p>
            <a:pPr lvl="0"/>
            <a:r>
              <a:rPr lang="en-US"/>
              <a:t>Click to edit Master text styles</a:t>
            </a:r>
          </a:p>
        </p:txBody>
      </p:sp>
      <p:sp>
        <p:nvSpPr>
          <p:cNvPr id="6" name="Content Placeholder 5"/>
          <p:cNvSpPr>
            <a:spLocks noGrp="1"/>
          </p:cNvSpPr>
          <p:nvPr>
            <p:ph sz="quarter" idx="4"/>
          </p:nvPr>
        </p:nvSpPr>
        <p:spPr>
          <a:xfrm>
            <a:off x="6198488" y="1672998"/>
            <a:ext cx="5651767" cy="4585119"/>
          </a:xfrm>
        </p:spPr>
        <p:txBody>
          <a:bodyPr>
            <a:noAutofit/>
          </a:bodyPr>
          <a:lstStyle>
            <a:lvl1pPr>
              <a:defRPr sz="2000" b="0" i="0"/>
            </a:lvl1pPr>
            <a:lvl2pPr>
              <a:defRPr sz="2000" b="0" i="0">
                <a:solidFill>
                  <a:schemeClr val="tx1">
                    <a:lumMod val="65000"/>
                    <a:lumOff val="35000"/>
                  </a:schemeClr>
                </a:solidFill>
              </a:defRPr>
            </a:lvl2pPr>
            <a:lvl3pPr>
              <a:defRPr sz="2000" b="0" i="0">
                <a:solidFill>
                  <a:schemeClr val="tx1">
                    <a:lumMod val="65000"/>
                    <a:lumOff val="35000"/>
                  </a:schemeClr>
                </a:solidFill>
              </a:defRPr>
            </a:lvl3pPr>
            <a:lvl4pPr>
              <a:defRPr sz="2000" b="0" i="0">
                <a:solidFill>
                  <a:schemeClr val="tx1">
                    <a:lumMod val="65000"/>
                    <a:lumOff val="35000"/>
                  </a:schemeClr>
                </a:solidFill>
              </a:defRPr>
            </a:lvl4pPr>
            <a:lvl5pPr>
              <a:defRPr sz="2000" b="0" i="0">
                <a:solidFill>
                  <a:schemeClr val="tx1">
                    <a:lumMod val="65000"/>
                    <a:lumOff val="35000"/>
                  </a:schemeClr>
                </a:solidFill>
              </a:defRPr>
            </a:lvl5pPr>
            <a:lvl6pPr>
              <a:defRPr sz="2134"/>
            </a:lvl6pPr>
            <a:lvl7pPr>
              <a:defRPr sz="2134"/>
            </a:lvl7pPr>
            <a:lvl8pPr>
              <a:defRPr sz="2134"/>
            </a:lvl8pPr>
            <a:lvl9pPr>
              <a:defRPr sz="2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a:extLst>
              <a:ext uri="{FF2B5EF4-FFF2-40B4-BE49-F238E27FC236}">
                <a16:creationId xmlns:a16="http://schemas.microsoft.com/office/drawing/2014/main" id="{C2261F2C-C6D8-3F42-8D77-522A86FB222C}"/>
              </a:ext>
            </a:extLst>
          </p:cNvPr>
          <p:cNvSpPr>
            <a:spLocks noGrp="1"/>
          </p:cNvSpPr>
          <p:nvPr>
            <p:ph type="title"/>
          </p:nvPr>
        </p:nvSpPr>
        <p:spPr>
          <a:xfrm>
            <a:off x="360218" y="301367"/>
            <a:ext cx="10326256" cy="669600"/>
          </a:xfrm>
          <a:prstGeom prst="rect">
            <a:avLst/>
          </a:prstGeom>
        </p:spPr>
        <p:txBody>
          <a:bodyPr vert="horz" lIns="0" tIns="45720" rIns="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70012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A8BA7A38-B417-914E-81DB-2F0C25303078}"/>
              </a:ext>
            </a:extLst>
          </p:cNvPr>
          <p:cNvSpPr>
            <a:spLocks noGrp="1"/>
          </p:cNvSpPr>
          <p:nvPr>
            <p:ph type="title"/>
          </p:nvPr>
        </p:nvSpPr>
        <p:spPr>
          <a:xfrm>
            <a:off x="360218" y="301367"/>
            <a:ext cx="10326256" cy="669600"/>
          </a:xfrm>
          <a:prstGeom prst="rect">
            <a:avLst/>
          </a:prstGeom>
        </p:spPr>
        <p:txBody>
          <a:bodyPr vert="horz" lIns="0" tIns="45720" rIns="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93598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1110588"/>
            <a:ext cx="12192000" cy="2102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Century Gothic" panose="020B0502020202020204" pitchFamily="34" charset="0"/>
            </a:endParaRPr>
          </a:p>
        </p:txBody>
      </p:sp>
    </p:spTree>
    <p:extLst>
      <p:ext uri="{BB962C8B-B14F-4D97-AF65-F5344CB8AC3E}">
        <p14:creationId xmlns:p14="http://schemas.microsoft.com/office/powerpoint/2010/main" val="67417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980907"/>
            <a:ext cx="7046575" cy="5155198"/>
          </a:xfrm>
        </p:spPr>
        <p:txBody>
          <a:bodyPr>
            <a:noAutofit/>
          </a:bodyPr>
          <a:lstStyle>
            <a:lvl1pPr>
              <a:defRPr sz="2000" b="0" i="0"/>
            </a:lvl1pPr>
            <a:lvl2pPr>
              <a:defRPr sz="2000" b="0" i="0">
                <a:solidFill>
                  <a:schemeClr val="tx1">
                    <a:lumMod val="65000"/>
                    <a:lumOff val="35000"/>
                  </a:schemeClr>
                </a:solidFill>
              </a:defRPr>
            </a:lvl2pPr>
            <a:lvl3pPr>
              <a:defRPr sz="2000" b="0" i="0">
                <a:solidFill>
                  <a:schemeClr val="tx1">
                    <a:lumMod val="65000"/>
                    <a:lumOff val="35000"/>
                  </a:schemeClr>
                </a:solidFill>
              </a:defRPr>
            </a:lvl3pPr>
            <a:lvl4pPr>
              <a:defRPr sz="2000" b="0" i="0">
                <a:solidFill>
                  <a:schemeClr val="tx1">
                    <a:lumMod val="65000"/>
                    <a:lumOff val="35000"/>
                  </a:schemeClr>
                </a:solidFill>
              </a:defRPr>
            </a:lvl4pPr>
            <a:lvl5pPr>
              <a:defRPr sz="2000" b="0" i="0">
                <a:solidFill>
                  <a:schemeClr val="tx1">
                    <a:lumMod val="65000"/>
                    <a:lumOff val="35000"/>
                  </a:schemeClr>
                </a:solidFill>
              </a:defRPr>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60218" y="980908"/>
            <a:ext cx="4260471" cy="5155198"/>
          </a:xfrm>
        </p:spPr>
        <p:txBody>
          <a:bodyPr>
            <a:noAutofit/>
          </a:bodyPr>
          <a:lstStyle>
            <a:lvl1pPr marL="0" indent="0">
              <a:buNone/>
              <a:defRPr sz="2000" b="0" i="0"/>
            </a:lvl1pPr>
            <a:lvl2pPr marL="609594" indent="0">
              <a:buNone/>
              <a:defRPr sz="1600"/>
            </a:lvl2pPr>
            <a:lvl3pPr marL="1219188" indent="0">
              <a:buNone/>
              <a:defRPr sz="1333"/>
            </a:lvl3pPr>
            <a:lvl4pPr marL="1828782" indent="0">
              <a:buNone/>
              <a:defRPr sz="1200"/>
            </a:lvl4pPr>
            <a:lvl5pPr marL="2438376" indent="0">
              <a:buNone/>
              <a:defRPr sz="1200"/>
            </a:lvl5pPr>
            <a:lvl6pPr marL="3047970" indent="0">
              <a:buNone/>
              <a:defRPr sz="1200"/>
            </a:lvl6pPr>
            <a:lvl7pPr marL="3657564" indent="0">
              <a:buNone/>
              <a:defRPr sz="1200"/>
            </a:lvl7pPr>
            <a:lvl8pPr marL="4267157" indent="0">
              <a:buNone/>
              <a:defRPr sz="1200"/>
            </a:lvl8pPr>
            <a:lvl9pPr marL="4876751" indent="0">
              <a:buNone/>
              <a:defRPr sz="1200"/>
            </a:lvl9pPr>
          </a:lstStyle>
          <a:p>
            <a:pPr lvl="0"/>
            <a:r>
              <a:rPr lang="en-US"/>
              <a:t>Click to edit Master text styles</a:t>
            </a:r>
          </a:p>
        </p:txBody>
      </p:sp>
      <p:sp>
        <p:nvSpPr>
          <p:cNvPr id="5" name="Title Placeholder 1">
            <a:extLst>
              <a:ext uri="{FF2B5EF4-FFF2-40B4-BE49-F238E27FC236}">
                <a16:creationId xmlns:a16="http://schemas.microsoft.com/office/drawing/2014/main" id="{4CB7CFDB-D4B2-6440-81F1-5D3C5659DE0F}"/>
              </a:ext>
            </a:extLst>
          </p:cNvPr>
          <p:cNvSpPr>
            <a:spLocks noGrp="1"/>
          </p:cNvSpPr>
          <p:nvPr>
            <p:ph type="title"/>
          </p:nvPr>
        </p:nvSpPr>
        <p:spPr>
          <a:xfrm>
            <a:off x="360218" y="301367"/>
            <a:ext cx="10326256" cy="669600"/>
          </a:xfrm>
          <a:prstGeom prst="rect">
            <a:avLst/>
          </a:prstGeom>
        </p:spPr>
        <p:txBody>
          <a:bodyPr vert="horz" lIns="0" tIns="45720" rIns="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01121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0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parator">
    <p:spTree>
      <p:nvGrpSpPr>
        <p:cNvPr id="1" name=""/>
        <p:cNvGrpSpPr/>
        <p:nvPr/>
      </p:nvGrpSpPr>
      <p:grpSpPr>
        <a:xfrm>
          <a:off x="0" y="0"/>
          <a:ext cx="0" cy="0"/>
          <a:chOff x="0" y="0"/>
          <a:chExt cx="0" cy="0"/>
        </a:xfrm>
      </p:grpSpPr>
      <p:pic>
        <p:nvPicPr>
          <p:cNvPr id="6" name="Picture 5" descr="Background&#10;">
            <a:extLst>
              <a:ext uri="{FF2B5EF4-FFF2-40B4-BE49-F238E27FC236}">
                <a16:creationId xmlns:a16="http://schemas.microsoft.com/office/drawing/2014/main" id="{44C86B70-53A7-D24F-92E2-CFC7A13FEDCE}"/>
              </a:ext>
            </a:extLst>
          </p:cNvPr>
          <p:cNvPicPr>
            <a:picLocks noChangeAspect="1"/>
          </p:cNvPicPr>
          <p:nvPr userDrawn="1"/>
        </p:nvPicPr>
        <p:blipFill>
          <a:blip r:embed="rId2"/>
          <a:stretch>
            <a:fillRect/>
          </a:stretch>
        </p:blipFill>
        <p:spPr>
          <a:xfrm>
            <a:off x="-2700130" y="-9939"/>
            <a:ext cx="20603817" cy="6867939"/>
          </a:xfrm>
          <a:prstGeom prst="rect">
            <a:avLst/>
          </a:prstGeom>
        </p:spPr>
      </p:pic>
      <p:sp>
        <p:nvSpPr>
          <p:cNvPr id="5" name="Title Placeholder 1"/>
          <p:cNvSpPr>
            <a:spLocks noGrp="1"/>
          </p:cNvSpPr>
          <p:nvPr>
            <p:ph type="title" hasCustomPrompt="1"/>
          </p:nvPr>
        </p:nvSpPr>
        <p:spPr>
          <a:xfrm>
            <a:off x="-564776" y="4495803"/>
            <a:ext cx="7439709" cy="674508"/>
          </a:xfrm>
          <a:prstGeom prst="rect">
            <a:avLst/>
          </a:prstGeom>
          <a:solidFill>
            <a:schemeClr val="bg1"/>
          </a:solidFill>
          <a:ln w="12700">
            <a:solidFill>
              <a:schemeClr val="bg1"/>
            </a:solidFill>
          </a:ln>
        </p:spPr>
        <p:txBody>
          <a:bodyPr vert="horz" lIns="180000" tIns="45720" rIns="270000" bIns="45720" rtlCol="0" anchor="ctr">
            <a:noAutofit/>
          </a:bodyPr>
          <a:lstStyle>
            <a:lvl1pPr algn="r">
              <a:defRPr sz="3000" b="0" i="0"/>
            </a:lvl1pPr>
          </a:lstStyle>
          <a:p>
            <a:r>
              <a:rPr lang="en-GB" dirty="0"/>
              <a:t>CLICK TO EDIT MASTER TITLE STYLE</a:t>
            </a:r>
            <a:endParaRPr lang="en-US" dirty="0"/>
          </a:p>
        </p:txBody>
      </p:sp>
    </p:spTree>
    <p:extLst>
      <p:ext uri="{BB962C8B-B14F-4D97-AF65-F5344CB8AC3E}">
        <p14:creationId xmlns:p14="http://schemas.microsoft.com/office/powerpoint/2010/main" val="51553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1"/>
          <p:cNvSpPr/>
          <p:nvPr/>
        </p:nvSpPr>
        <p:spPr bwMode="auto">
          <a:xfrm>
            <a:off x="0" y="6484119"/>
            <a:ext cx="12192000" cy="388800"/>
          </a:xfrm>
          <a:prstGeom prst="rect">
            <a:avLst/>
          </a:prstGeom>
          <a:solidFill>
            <a:srgbClr val="EBEBE8"/>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noAutofit/>
          </a:bodyPr>
          <a:lstStyle/>
          <a:p>
            <a:pPr marL="0" marR="0" indent="0" algn="l" defTabSz="1219188" rtl="0" eaLnBrk="0" fontAlgn="base" latinLnBrk="0" hangingPunct="0">
              <a:lnSpc>
                <a:spcPct val="100000"/>
              </a:lnSpc>
              <a:spcBef>
                <a:spcPct val="0"/>
              </a:spcBef>
              <a:spcAft>
                <a:spcPct val="0"/>
              </a:spcAft>
              <a:buClrTx/>
              <a:buSzTx/>
              <a:buFontTx/>
              <a:buNone/>
              <a:tabLst/>
            </a:pPr>
            <a:endParaRPr kumimoji="0" lang="en-US" sz="2666" b="0" i="0" u="none" strike="noStrike" cap="none" normalizeH="0" baseline="0" dirty="0">
              <a:ln>
                <a:noFill/>
              </a:ln>
              <a:solidFill>
                <a:schemeClr val="tx1"/>
              </a:solidFill>
              <a:effectLst/>
              <a:latin typeface="Helvetica" charset="0"/>
            </a:endParaRPr>
          </a:p>
        </p:txBody>
      </p:sp>
      <p:sp>
        <p:nvSpPr>
          <p:cNvPr id="2" name="Title Placeholder 1"/>
          <p:cNvSpPr>
            <a:spLocks noGrp="1"/>
          </p:cNvSpPr>
          <p:nvPr>
            <p:ph type="title"/>
          </p:nvPr>
        </p:nvSpPr>
        <p:spPr>
          <a:xfrm>
            <a:off x="360218" y="301367"/>
            <a:ext cx="10326256" cy="66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60218" y="980906"/>
            <a:ext cx="11471564" cy="5220091"/>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9" name="Picture 28"/>
          <p:cNvPicPr>
            <a:picLocks noChangeAspect="1"/>
          </p:cNvPicPr>
          <p:nvPr/>
        </p:nvPicPr>
        <p:blipFill>
          <a:blip r:embed="rId11"/>
          <a:stretch>
            <a:fillRect/>
          </a:stretch>
        </p:blipFill>
        <p:spPr>
          <a:xfrm>
            <a:off x="10825777" y="376882"/>
            <a:ext cx="1015944" cy="509669"/>
          </a:xfrm>
          <a:prstGeom prst="rect">
            <a:avLst/>
          </a:prstGeom>
        </p:spPr>
      </p:pic>
      <p:pic>
        <p:nvPicPr>
          <p:cNvPr id="4" name="Picture 3"/>
          <p:cNvPicPr>
            <a:picLocks/>
          </p:cNvPicPr>
          <p:nvPr userDrawn="1"/>
        </p:nvPicPr>
        <p:blipFill>
          <a:blip r:embed="rId12">
            <a:extLst>
              <a:ext uri="{28A0092B-C50C-407E-A947-70E740481C1C}">
                <a14:useLocalDpi xmlns:a14="http://schemas.microsoft.com/office/drawing/2010/main" val="0"/>
              </a:ext>
            </a:extLst>
          </a:blip>
          <a:stretch>
            <a:fillRect/>
          </a:stretch>
        </p:blipFill>
        <p:spPr>
          <a:xfrm>
            <a:off x="0" y="6463602"/>
            <a:ext cx="12192000" cy="16764"/>
          </a:xfrm>
          <a:prstGeom prst="rect">
            <a:avLst/>
          </a:prstGeom>
        </p:spPr>
      </p:pic>
      <p:sp>
        <p:nvSpPr>
          <p:cNvPr id="10" name="TextBox 9"/>
          <p:cNvSpPr txBox="1"/>
          <p:nvPr userDrawn="1"/>
        </p:nvSpPr>
        <p:spPr>
          <a:xfrm>
            <a:off x="10503372" y="6534335"/>
            <a:ext cx="1328410" cy="246221"/>
          </a:xfrm>
          <a:prstGeom prst="rect">
            <a:avLst/>
          </a:prstGeom>
          <a:noFill/>
        </p:spPr>
        <p:txBody>
          <a:bodyPr wrap="square" lIns="0" rIns="0" rtlCol="0">
            <a:noAutofit/>
          </a:bodyPr>
          <a:lstStyle/>
          <a:p>
            <a:pPr marL="0" marR="0" indent="0" algn="r" defTabSz="548640" rtl="0" eaLnBrk="1" fontAlgn="auto" latinLnBrk="0" hangingPunct="1">
              <a:lnSpc>
                <a:spcPct val="100000"/>
              </a:lnSpc>
              <a:spcBef>
                <a:spcPts val="0"/>
              </a:spcBef>
              <a:spcAft>
                <a:spcPts val="0"/>
              </a:spcAft>
              <a:buClrTx/>
              <a:buSzTx/>
              <a:buFontTx/>
              <a:buNone/>
              <a:tabLst/>
              <a:defRPr/>
            </a:pPr>
            <a:r>
              <a:rPr lang="en-US" sz="1000" b="0" i="0" dirty="0">
                <a:solidFill>
                  <a:schemeClr val="bg1">
                    <a:lumMod val="50000"/>
                  </a:schemeClr>
                </a:solidFill>
                <a:latin typeface="Gill Sans MT" charset="0"/>
                <a:ea typeface="Gill Sans MT" charset="0"/>
                <a:cs typeface="Gill Sans MT" charset="0"/>
              </a:rPr>
              <a:t>Slide </a:t>
            </a:r>
            <a:fld id="{45161DBE-4736-EE43-A824-AB4A2F59E3C4}" type="slidenum">
              <a:rPr lang="uk-UA" sz="1000" b="0" i="0" smtClean="0">
                <a:solidFill>
                  <a:schemeClr val="bg1">
                    <a:lumMod val="50000"/>
                  </a:schemeClr>
                </a:solidFill>
                <a:latin typeface="Gill Sans MT" charset="0"/>
                <a:ea typeface="Gill Sans MT" charset="0"/>
                <a:cs typeface="Gill Sans MT" charset="0"/>
              </a:rPr>
              <a:pPr marL="0" marR="0" indent="0" algn="r" defTabSz="548640" rtl="0" eaLnBrk="1" fontAlgn="auto" latinLnBrk="0" hangingPunct="1">
                <a:lnSpc>
                  <a:spcPct val="100000"/>
                </a:lnSpc>
                <a:spcBef>
                  <a:spcPts val="0"/>
                </a:spcBef>
                <a:spcAft>
                  <a:spcPts val="0"/>
                </a:spcAft>
                <a:buClrTx/>
                <a:buSzTx/>
                <a:buFontTx/>
                <a:buNone/>
                <a:tabLst/>
                <a:defRPr/>
              </a:pPr>
              <a:t>‹#›</a:t>
            </a:fld>
            <a:endParaRPr lang="en-US" sz="1000" b="0" i="0" dirty="0">
              <a:solidFill>
                <a:schemeClr val="bg1">
                  <a:lumMod val="50000"/>
                </a:schemeClr>
              </a:solidFill>
              <a:latin typeface="Gill Sans MT" charset="0"/>
              <a:ea typeface="Gill Sans MT" charset="0"/>
              <a:cs typeface="Gill Sans MT" charset="0"/>
            </a:endParaRPr>
          </a:p>
        </p:txBody>
      </p:sp>
      <p:sp>
        <p:nvSpPr>
          <p:cNvPr id="11" name="TextBox 10"/>
          <p:cNvSpPr txBox="1"/>
          <p:nvPr userDrawn="1"/>
        </p:nvSpPr>
        <p:spPr>
          <a:xfrm>
            <a:off x="360218" y="6534335"/>
            <a:ext cx="4962533" cy="246221"/>
          </a:xfrm>
          <a:prstGeom prst="rect">
            <a:avLst/>
          </a:prstGeom>
          <a:noFill/>
        </p:spPr>
        <p:txBody>
          <a:bodyPr wrap="square" lIns="0" rtlCol="0">
            <a:noAutofit/>
          </a:bodyPr>
          <a:lstStyle/>
          <a:p>
            <a:r>
              <a:rPr lang="en-US" sz="1000" b="0" i="0" dirty="0">
                <a:solidFill>
                  <a:schemeClr val="bg1">
                    <a:lumMod val="50000"/>
                  </a:schemeClr>
                </a:solidFill>
                <a:latin typeface="Gill Sans MT" charset="0"/>
                <a:ea typeface="Gill Sans MT" charset="0"/>
                <a:cs typeface="Gill Sans MT" charset="0"/>
              </a:rPr>
              <a:t>Copyright © Aridhia Informatics Ltd.</a:t>
            </a:r>
          </a:p>
        </p:txBody>
      </p:sp>
    </p:spTree>
    <p:extLst>
      <p:ext uri="{BB962C8B-B14F-4D97-AF65-F5344CB8AC3E}">
        <p14:creationId xmlns:p14="http://schemas.microsoft.com/office/powerpoint/2010/main" val="3048068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09594" rtl="0" eaLnBrk="1" latinLnBrk="0" hangingPunct="1">
        <a:spcBef>
          <a:spcPct val="0"/>
        </a:spcBef>
        <a:buNone/>
        <a:defRPr sz="2800" b="0" i="0" kern="1200">
          <a:solidFill>
            <a:srgbClr val="0A415A"/>
          </a:solidFill>
          <a:latin typeface="Century Gothic" panose="020B0502020202020204" pitchFamily="34" charset="0"/>
          <a:ea typeface="Century Gothic" panose="020B0502020202020204" pitchFamily="34" charset="0"/>
          <a:cs typeface="Calibri" charset="0"/>
        </a:defRPr>
      </a:lvl1pPr>
    </p:titleStyle>
    <p:bodyStyle>
      <a:lvl1pPr marL="0" indent="-360000" algn="l" defTabSz="609594" rtl="0" eaLnBrk="1" latinLnBrk="0" hangingPunct="1">
        <a:spcBef>
          <a:spcPct val="20000"/>
        </a:spcBef>
        <a:buFont typeface="Arial"/>
        <a:buChar char="•"/>
        <a:defRPr sz="2000" b="0" i="0" kern="1200">
          <a:solidFill>
            <a:srgbClr val="0A415A"/>
          </a:solidFill>
          <a:latin typeface="Century Gothic" panose="020B0502020202020204" pitchFamily="34" charset="0"/>
          <a:ea typeface="Century Gothic" panose="020B0502020202020204" pitchFamily="34" charset="0"/>
          <a:cs typeface="Calibri" charset="0"/>
        </a:defRPr>
      </a:lvl1pPr>
      <a:lvl2pPr marL="756000" indent="-360000" algn="l" defTabSz="609594" rtl="0" eaLnBrk="1" latinLnBrk="0" hangingPunct="1">
        <a:spcBef>
          <a:spcPct val="20000"/>
        </a:spcBef>
        <a:buFont typeface="Arial"/>
        <a:buChar char="•"/>
        <a:defRPr sz="2000" b="0" i="0" kern="1200">
          <a:solidFill>
            <a:schemeClr val="tx1">
              <a:lumMod val="65000"/>
              <a:lumOff val="35000"/>
            </a:schemeClr>
          </a:solidFill>
          <a:latin typeface="Century Gothic" panose="020B0502020202020204" pitchFamily="34" charset="0"/>
          <a:ea typeface="Century Gothic" panose="020B0502020202020204" pitchFamily="34" charset="0"/>
          <a:cs typeface="Calibri" charset="0"/>
        </a:defRPr>
      </a:lvl2pPr>
      <a:lvl3pPr marL="1152000" indent="-360000" algn="l" defTabSz="609594" rtl="0" eaLnBrk="1" latinLnBrk="0" hangingPunct="1">
        <a:spcBef>
          <a:spcPct val="20000"/>
        </a:spcBef>
        <a:buFont typeface="Arial"/>
        <a:buChar char="•"/>
        <a:defRPr sz="2000" b="0" i="0" kern="1200">
          <a:solidFill>
            <a:schemeClr val="tx1">
              <a:lumMod val="65000"/>
              <a:lumOff val="35000"/>
            </a:schemeClr>
          </a:solidFill>
          <a:latin typeface="Century Gothic" panose="020B0502020202020204" pitchFamily="34" charset="0"/>
          <a:ea typeface="Century Gothic" panose="020B0502020202020204" pitchFamily="34" charset="0"/>
          <a:cs typeface="Calibri" charset="0"/>
        </a:defRPr>
      </a:lvl3pPr>
      <a:lvl4pPr marL="1548000" indent="-360000" algn="l" defTabSz="609594" rtl="0" eaLnBrk="1" latinLnBrk="0" hangingPunct="1">
        <a:spcBef>
          <a:spcPct val="20000"/>
        </a:spcBef>
        <a:buFont typeface="Arial"/>
        <a:buChar char="•"/>
        <a:defRPr sz="2000" b="0" i="0" kern="1200">
          <a:solidFill>
            <a:schemeClr val="tx1">
              <a:lumMod val="65000"/>
              <a:lumOff val="35000"/>
            </a:schemeClr>
          </a:solidFill>
          <a:latin typeface="Century Gothic" panose="020B0502020202020204" pitchFamily="34" charset="0"/>
          <a:ea typeface="Century Gothic" panose="020B0502020202020204" pitchFamily="34" charset="0"/>
          <a:cs typeface="Calibri" charset="0"/>
        </a:defRPr>
      </a:lvl4pPr>
      <a:lvl5pPr marL="1944000" indent="-360000" algn="l" defTabSz="609594" rtl="0" eaLnBrk="1" latinLnBrk="0" hangingPunct="1">
        <a:spcBef>
          <a:spcPct val="20000"/>
        </a:spcBef>
        <a:buFont typeface="Arial"/>
        <a:buChar char="•"/>
        <a:defRPr sz="2000" b="0" i="0" kern="1200">
          <a:solidFill>
            <a:schemeClr val="tx1">
              <a:lumMod val="65000"/>
              <a:lumOff val="35000"/>
            </a:schemeClr>
          </a:solidFill>
          <a:latin typeface="Century Gothic" panose="020B0502020202020204" pitchFamily="34" charset="0"/>
          <a:ea typeface="Century Gothic" panose="020B0502020202020204" pitchFamily="34"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p:bodyStyle>
    <p:otherStyle>
      <a:defPPr>
        <a:defRPr lang="en-US"/>
      </a:defPPr>
      <a:lvl1pPr marL="0" algn="l" defTabSz="609594" rtl="0" eaLnBrk="1" latinLnBrk="0" hangingPunct="1">
        <a:defRPr sz="2400" kern="1200">
          <a:solidFill>
            <a:schemeClr val="tx1"/>
          </a:solidFill>
          <a:latin typeface="+mn-lt"/>
          <a:ea typeface="+mn-ea"/>
          <a:cs typeface="+mn-cs"/>
        </a:defRPr>
      </a:lvl1pPr>
      <a:lvl2pPr marL="609594" algn="l" defTabSz="609594" rtl="0" eaLnBrk="1" latinLnBrk="0" hangingPunct="1">
        <a:defRPr sz="2400" kern="1200">
          <a:solidFill>
            <a:schemeClr val="tx1"/>
          </a:solidFill>
          <a:latin typeface="+mn-lt"/>
          <a:ea typeface="+mn-ea"/>
          <a:cs typeface="+mn-cs"/>
        </a:defRPr>
      </a:lvl2pPr>
      <a:lvl3pPr marL="1219188" algn="l" defTabSz="609594" rtl="0" eaLnBrk="1" latinLnBrk="0" hangingPunct="1">
        <a:defRPr sz="2400" kern="1200">
          <a:solidFill>
            <a:schemeClr val="tx1"/>
          </a:solidFill>
          <a:latin typeface="+mn-lt"/>
          <a:ea typeface="+mn-ea"/>
          <a:cs typeface="+mn-cs"/>
        </a:defRPr>
      </a:lvl3pPr>
      <a:lvl4pPr marL="1828782" algn="l" defTabSz="609594" rtl="0" eaLnBrk="1" latinLnBrk="0" hangingPunct="1">
        <a:defRPr sz="2400" kern="1200">
          <a:solidFill>
            <a:schemeClr val="tx1"/>
          </a:solidFill>
          <a:latin typeface="+mn-lt"/>
          <a:ea typeface="+mn-ea"/>
          <a:cs typeface="+mn-cs"/>
        </a:defRPr>
      </a:lvl4pPr>
      <a:lvl5pPr marL="2438376" algn="l" defTabSz="609594" rtl="0" eaLnBrk="1" latinLnBrk="0" hangingPunct="1">
        <a:defRPr sz="2400" kern="1200">
          <a:solidFill>
            <a:schemeClr val="tx1"/>
          </a:solidFill>
          <a:latin typeface="+mn-lt"/>
          <a:ea typeface="+mn-ea"/>
          <a:cs typeface="+mn-cs"/>
        </a:defRPr>
      </a:lvl5pPr>
      <a:lvl6pPr marL="3047970" algn="l" defTabSz="609594" rtl="0" eaLnBrk="1" latinLnBrk="0" hangingPunct="1">
        <a:defRPr sz="2400" kern="1200">
          <a:solidFill>
            <a:schemeClr val="tx1"/>
          </a:solidFill>
          <a:latin typeface="+mn-lt"/>
          <a:ea typeface="+mn-ea"/>
          <a:cs typeface="+mn-cs"/>
        </a:defRPr>
      </a:lvl6pPr>
      <a:lvl7pPr marL="3657564" algn="l" defTabSz="609594" rtl="0" eaLnBrk="1" latinLnBrk="0" hangingPunct="1">
        <a:defRPr sz="2400" kern="1200">
          <a:solidFill>
            <a:schemeClr val="tx1"/>
          </a:solidFill>
          <a:latin typeface="+mn-lt"/>
          <a:ea typeface="+mn-ea"/>
          <a:cs typeface="+mn-cs"/>
        </a:defRPr>
      </a:lvl7pPr>
      <a:lvl8pPr marL="4267157" algn="l" defTabSz="609594" rtl="0" eaLnBrk="1" latinLnBrk="0" hangingPunct="1">
        <a:defRPr sz="2400" kern="1200">
          <a:solidFill>
            <a:schemeClr val="tx1"/>
          </a:solidFill>
          <a:latin typeface="+mn-lt"/>
          <a:ea typeface="+mn-ea"/>
          <a:cs typeface="+mn-cs"/>
        </a:defRPr>
      </a:lvl8pPr>
      <a:lvl9pPr marL="4876751" algn="l" defTabSz="60959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cs typeface="Calibri Light"/>
              </a:rPr>
              <a:t>Genome-Wide Association Studies (GWAS) Demo</a:t>
            </a:r>
            <a:endParaRPr lang="en-US" dirty="0"/>
          </a:p>
        </p:txBody>
      </p:sp>
      <p:sp>
        <p:nvSpPr>
          <p:cNvPr id="4" name="Text Placeholder 3"/>
          <p:cNvSpPr>
            <a:spLocks noGrp="1"/>
          </p:cNvSpPr>
          <p:nvPr>
            <p:ph type="body" sz="quarter" idx="10"/>
          </p:nvPr>
        </p:nvSpPr>
        <p:spPr>
          <a:xfrm>
            <a:off x="9693338" y="4759873"/>
            <a:ext cx="2129750" cy="1245357"/>
          </a:xfrm>
        </p:spPr>
        <p:txBody>
          <a:bodyPr/>
          <a:lstStyle/>
          <a:p>
            <a:r>
              <a:rPr lang="en-US" dirty="0"/>
              <a:t>July 2020</a:t>
            </a:r>
          </a:p>
        </p:txBody>
      </p:sp>
    </p:spTree>
    <p:extLst>
      <p:ext uri="{BB962C8B-B14F-4D97-AF65-F5344CB8AC3E}">
        <p14:creationId xmlns:p14="http://schemas.microsoft.com/office/powerpoint/2010/main" val="797457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0" y="1192305"/>
            <a:ext cx="12137130"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8" name="Title 7"/>
          <p:cNvSpPr>
            <a:spLocks noGrp="1"/>
          </p:cNvSpPr>
          <p:nvPr>
            <p:ph type="title"/>
          </p:nvPr>
        </p:nvSpPr>
        <p:spPr>
          <a:xfrm>
            <a:off x="360218" y="301367"/>
            <a:ext cx="10510982" cy="669600"/>
          </a:xfrm>
        </p:spPr>
        <p:txBody>
          <a:bodyPr/>
          <a:lstStyle/>
          <a:p>
            <a:r>
              <a:rPr lang="en-US" dirty="0">
                <a:latin typeface="Century Gothic"/>
                <a:cs typeface="Calibri"/>
              </a:rPr>
              <a:t>GWAS Workflow in Aridhia Workspace</a:t>
            </a:r>
            <a:endParaRPr lang="en-US" dirty="0"/>
          </a:p>
        </p:txBody>
      </p:sp>
      <p:grpSp>
        <p:nvGrpSpPr>
          <p:cNvPr id="6" name="Group 5">
            <a:extLst>
              <a:ext uri="{FF2B5EF4-FFF2-40B4-BE49-F238E27FC236}">
                <a16:creationId xmlns:a16="http://schemas.microsoft.com/office/drawing/2014/main" id="{54455760-95D3-4C94-87A8-7D10C5A5A39F}"/>
              </a:ext>
            </a:extLst>
          </p:cNvPr>
          <p:cNvGrpSpPr/>
          <p:nvPr/>
        </p:nvGrpSpPr>
        <p:grpSpPr>
          <a:xfrm>
            <a:off x="1177559" y="2725047"/>
            <a:ext cx="9940384" cy="1744696"/>
            <a:chOff x="1770360" y="2960866"/>
            <a:chExt cx="8261633" cy="1070019"/>
          </a:xfrm>
        </p:grpSpPr>
        <p:sp>
          <p:nvSpPr>
            <p:cNvPr id="7" name="Freeform: Shape 6">
              <a:extLst>
                <a:ext uri="{FF2B5EF4-FFF2-40B4-BE49-F238E27FC236}">
                  <a16:creationId xmlns:a16="http://schemas.microsoft.com/office/drawing/2014/main" id="{F6B3583F-1225-409C-BCDE-3A8AB263BFD7}"/>
                </a:ext>
              </a:extLst>
            </p:cNvPr>
            <p:cNvSpPr/>
            <p:nvPr/>
          </p:nvSpPr>
          <p:spPr>
            <a:xfrm>
              <a:off x="1770360" y="2960866"/>
              <a:ext cx="1926035" cy="1070019"/>
            </a:xfrm>
            <a:custGeom>
              <a:avLst/>
              <a:gdLst>
                <a:gd name="connsiteX0" fmla="*/ 0 w 1926035"/>
                <a:gd name="connsiteY0" fmla="*/ 107002 h 1070019"/>
                <a:gd name="connsiteX1" fmla="*/ 107002 w 1926035"/>
                <a:gd name="connsiteY1" fmla="*/ 0 h 1070019"/>
                <a:gd name="connsiteX2" fmla="*/ 1819033 w 1926035"/>
                <a:gd name="connsiteY2" fmla="*/ 0 h 1070019"/>
                <a:gd name="connsiteX3" fmla="*/ 1926035 w 1926035"/>
                <a:gd name="connsiteY3" fmla="*/ 107002 h 1070019"/>
                <a:gd name="connsiteX4" fmla="*/ 1926035 w 1926035"/>
                <a:gd name="connsiteY4" fmla="*/ 963017 h 1070019"/>
                <a:gd name="connsiteX5" fmla="*/ 1819033 w 1926035"/>
                <a:gd name="connsiteY5" fmla="*/ 1070019 h 1070019"/>
                <a:gd name="connsiteX6" fmla="*/ 107002 w 1926035"/>
                <a:gd name="connsiteY6" fmla="*/ 1070019 h 1070019"/>
                <a:gd name="connsiteX7" fmla="*/ 0 w 1926035"/>
                <a:gd name="connsiteY7" fmla="*/ 963017 h 1070019"/>
                <a:gd name="connsiteX8" fmla="*/ 0 w 1926035"/>
                <a:gd name="connsiteY8" fmla="*/ 107002 h 10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6035" h="1070019">
                  <a:moveTo>
                    <a:pt x="0" y="107002"/>
                  </a:moveTo>
                  <a:cubicBezTo>
                    <a:pt x="0" y="47906"/>
                    <a:pt x="47906" y="0"/>
                    <a:pt x="107002" y="0"/>
                  </a:cubicBezTo>
                  <a:lnTo>
                    <a:pt x="1819033" y="0"/>
                  </a:lnTo>
                  <a:cubicBezTo>
                    <a:pt x="1878129" y="0"/>
                    <a:pt x="1926035" y="47906"/>
                    <a:pt x="1926035" y="107002"/>
                  </a:cubicBezTo>
                  <a:lnTo>
                    <a:pt x="1926035" y="963017"/>
                  </a:lnTo>
                  <a:cubicBezTo>
                    <a:pt x="1926035" y="1022113"/>
                    <a:pt x="1878129" y="1070019"/>
                    <a:pt x="1819033" y="1070019"/>
                  </a:cubicBezTo>
                  <a:lnTo>
                    <a:pt x="107002" y="1070019"/>
                  </a:lnTo>
                  <a:cubicBezTo>
                    <a:pt x="47906" y="1070019"/>
                    <a:pt x="0" y="1022113"/>
                    <a:pt x="0" y="963017"/>
                  </a:cubicBezTo>
                  <a:lnTo>
                    <a:pt x="0" y="10700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540" tIns="107540" rIns="107540" bIns="1075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Quality Control in PLINK</a:t>
              </a:r>
              <a:r>
                <a:rPr lang="en-US" sz="2000" b="0" i="0" u="none" strike="noStrike" kern="1200" cap="none" baseline="0" noProof="0" dirty="0">
                  <a:solidFill>
                    <a:srgbClr val="010000"/>
                  </a:solidFill>
                  <a:latin typeface="Calibri Light"/>
                  <a:cs typeface="Calibri Light"/>
                </a:rPr>
                <a:t>+</a:t>
              </a:r>
              <a:r>
                <a:rPr lang="en-US" sz="2000" kern="1200" dirty="0">
                  <a:latin typeface="Calibri Light" panose="020F0302020204030204"/>
                </a:rPr>
                <a:t>R</a:t>
              </a:r>
              <a:r>
                <a:rPr lang="en-US" sz="2000" b="0" i="0" u="none" strike="noStrike" kern="1200" cap="none" baseline="0" noProof="0" dirty="0">
                  <a:latin typeface="Calibri Light"/>
                  <a:cs typeface="Calibri Light"/>
                </a:rPr>
                <a:t> (</a:t>
              </a:r>
              <a:r>
                <a:rPr lang="en-US" sz="2000" kern="1200" dirty="0">
                  <a:latin typeface="Calibri Light" panose="020F0302020204030204"/>
                </a:rPr>
                <a:t>VM</a:t>
              </a:r>
              <a:r>
                <a:rPr lang="en-US" sz="2000" b="0" i="0" u="none" strike="noStrike" kern="1200" cap="none" baseline="0" noProof="0" dirty="0">
                  <a:solidFill>
                    <a:srgbClr val="010000"/>
                  </a:solidFill>
                  <a:latin typeface="Calibri Light"/>
                  <a:cs typeface="Calibri Light"/>
                </a:rPr>
                <a:t>)</a:t>
              </a:r>
              <a:endParaRPr lang="en-US" sz="2000" kern="1200" dirty="0"/>
            </a:p>
          </p:txBody>
        </p:sp>
        <p:sp>
          <p:nvSpPr>
            <p:cNvPr id="11" name="Freeform: Shape 10">
              <a:extLst>
                <a:ext uri="{FF2B5EF4-FFF2-40B4-BE49-F238E27FC236}">
                  <a16:creationId xmlns:a16="http://schemas.microsoft.com/office/drawing/2014/main" id="{1E1CA3A4-883B-40D1-98E9-85A72114FFE8}"/>
                </a:ext>
              </a:extLst>
            </p:cNvPr>
            <p:cNvSpPr/>
            <p:nvPr/>
          </p:nvSpPr>
          <p:spPr>
            <a:xfrm rot="16200000">
              <a:off x="3993743" y="3249535"/>
              <a:ext cx="538297" cy="358927"/>
            </a:xfrm>
            <a:custGeom>
              <a:avLst/>
              <a:gdLst>
                <a:gd name="connsiteX0" fmla="*/ 0 w 401257"/>
                <a:gd name="connsiteY0" fmla="*/ 96302 h 481508"/>
                <a:gd name="connsiteX1" fmla="*/ 200629 w 401257"/>
                <a:gd name="connsiteY1" fmla="*/ 96302 h 481508"/>
                <a:gd name="connsiteX2" fmla="*/ 200629 w 401257"/>
                <a:gd name="connsiteY2" fmla="*/ 0 h 481508"/>
                <a:gd name="connsiteX3" fmla="*/ 401257 w 401257"/>
                <a:gd name="connsiteY3" fmla="*/ 240754 h 481508"/>
                <a:gd name="connsiteX4" fmla="*/ 200629 w 401257"/>
                <a:gd name="connsiteY4" fmla="*/ 481508 h 481508"/>
                <a:gd name="connsiteX5" fmla="*/ 200629 w 401257"/>
                <a:gd name="connsiteY5" fmla="*/ 385206 h 481508"/>
                <a:gd name="connsiteX6" fmla="*/ 0 w 401257"/>
                <a:gd name="connsiteY6" fmla="*/ 385206 h 481508"/>
                <a:gd name="connsiteX7" fmla="*/ 0 w 401257"/>
                <a:gd name="connsiteY7" fmla="*/ 96302 h 4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257" h="481508">
                  <a:moveTo>
                    <a:pt x="321005" y="1"/>
                  </a:moveTo>
                  <a:lnTo>
                    <a:pt x="321005" y="240755"/>
                  </a:lnTo>
                  <a:lnTo>
                    <a:pt x="401257" y="240755"/>
                  </a:lnTo>
                  <a:lnTo>
                    <a:pt x="200629" y="481507"/>
                  </a:lnTo>
                  <a:lnTo>
                    <a:pt x="0" y="240755"/>
                  </a:lnTo>
                  <a:lnTo>
                    <a:pt x="80252" y="240755"/>
                  </a:lnTo>
                  <a:lnTo>
                    <a:pt x="80252" y="1"/>
                  </a:lnTo>
                  <a:lnTo>
                    <a:pt x="321005" y="1"/>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96303" tIns="1" rIns="96302" bIns="120377"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2" name="Freeform: Shape 11">
              <a:extLst>
                <a:ext uri="{FF2B5EF4-FFF2-40B4-BE49-F238E27FC236}">
                  <a16:creationId xmlns:a16="http://schemas.microsoft.com/office/drawing/2014/main" id="{14CB3A89-C455-4A6F-9177-F60CAC30DE58}"/>
                </a:ext>
              </a:extLst>
            </p:cNvPr>
            <p:cNvSpPr/>
            <p:nvPr/>
          </p:nvSpPr>
          <p:spPr>
            <a:xfrm>
              <a:off x="4892226" y="2960866"/>
              <a:ext cx="1926035" cy="1070019"/>
            </a:xfrm>
            <a:custGeom>
              <a:avLst/>
              <a:gdLst>
                <a:gd name="connsiteX0" fmla="*/ 0 w 1926035"/>
                <a:gd name="connsiteY0" fmla="*/ 107002 h 1070019"/>
                <a:gd name="connsiteX1" fmla="*/ 107002 w 1926035"/>
                <a:gd name="connsiteY1" fmla="*/ 0 h 1070019"/>
                <a:gd name="connsiteX2" fmla="*/ 1819033 w 1926035"/>
                <a:gd name="connsiteY2" fmla="*/ 0 h 1070019"/>
                <a:gd name="connsiteX3" fmla="*/ 1926035 w 1926035"/>
                <a:gd name="connsiteY3" fmla="*/ 107002 h 1070019"/>
                <a:gd name="connsiteX4" fmla="*/ 1926035 w 1926035"/>
                <a:gd name="connsiteY4" fmla="*/ 963017 h 1070019"/>
                <a:gd name="connsiteX5" fmla="*/ 1819033 w 1926035"/>
                <a:gd name="connsiteY5" fmla="*/ 1070019 h 1070019"/>
                <a:gd name="connsiteX6" fmla="*/ 107002 w 1926035"/>
                <a:gd name="connsiteY6" fmla="*/ 1070019 h 1070019"/>
                <a:gd name="connsiteX7" fmla="*/ 0 w 1926035"/>
                <a:gd name="connsiteY7" fmla="*/ 963017 h 1070019"/>
                <a:gd name="connsiteX8" fmla="*/ 0 w 1926035"/>
                <a:gd name="connsiteY8" fmla="*/ 107002 h 10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6035" h="1070019">
                  <a:moveTo>
                    <a:pt x="0" y="107002"/>
                  </a:moveTo>
                  <a:cubicBezTo>
                    <a:pt x="0" y="47906"/>
                    <a:pt x="47906" y="0"/>
                    <a:pt x="107002" y="0"/>
                  </a:cubicBezTo>
                  <a:lnTo>
                    <a:pt x="1819033" y="0"/>
                  </a:lnTo>
                  <a:cubicBezTo>
                    <a:pt x="1878129" y="0"/>
                    <a:pt x="1926035" y="47906"/>
                    <a:pt x="1926035" y="107002"/>
                  </a:cubicBezTo>
                  <a:lnTo>
                    <a:pt x="1926035" y="963017"/>
                  </a:lnTo>
                  <a:cubicBezTo>
                    <a:pt x="1926035" y="1022113"/>
                    <a:pt x="1878129" y="1070019"/>
                    <a:pt x="1819033" y="1070019"/>
                  </a:cubicBezTo>
                  <a:lnTo>
                    <a:pt x="107002" y="1070019"/>
                  </a:lnTo>
                  <a:cubicBezTo>
                    <a:pt x="47906" y="1070019"/>
                    <a:pt x="0" y="1022113"/>
                    <a:pt x="0" y="963017"/>
                  </a:cubicBezTo>
                  <a:lnTo>
                    <a:pt x="0" y="10700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540" tIns="107540" rIns="107540" bIns="1075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Association testing in PLINK (VM)</a:t>
              </a:r>
              <a:endParaRPr lang="en-US" sz="2000" kern="1200" dirty="0"/>
            </a:p>
          </p:txBody>
        </p:sp>
        <p:sp>
          <p:nvSpPr>
            <p:cNvPr id="14" name="Freeform: Shape 13">
              <a:extLst>
                <a:ext uri="{FF2B5EF4-FFF2-40B4-BE49-F238E27FC236}">
                  <a16:creationId xmlns:a16="http://schemas.microsoft.com/office/drawing/2014/main" id="{AC25EDE0-8567-457C-A11F-F87A9A91D8BB}"/>
                </a:ext>
              </a:extLst>
            </p:cNvPr>
            <p:cNvSpPr/>
            <p:nvPr/>
          </p:nvSpPr>
          <p:spPr>
            <a:xfrm rot="16200000">
              <a:off x="7192961" y="3236000"/>
              <a:ext cx="538297" cy="358927"/>
            </a:xfrm>
            <a:custGeom>
              <a:avLst/>
              <a:gdLst>
                <a:gd name="connsiteX0" fmla="*/ 0 w 401257"/>
                <a:gd name="connsiteY0" fmla="*/ 96302 h 481508"/>
                <a:gd name="connsiteX1" fmla="*/ 200629 w 401257"/>
                <a:gd name="connsiteY1" fmla="*/ 96302 h 481508"/>
                <a:gd name="connsiteX2" fmla="*/ 200629 w 401257"/>
                <a:gd name="connsiteY2" fmla="*/ 0 h 481508"/>
                <a:gd name="connsiteX3" fmla="*/ 401257 w 401257"/>
                <a:gd name="connsiteY3" fmla="*/ 240754 h 481508"/>
                <a:gd name="connsiteX4" fmla="*/ 200629 w 401257"/>
                <a:gd name="connsiteY4" fmla="*/ 481508 h 481508"/>
                <a:gd name="connsiteX5" fmla="*/ 200629 w 401257"/>
                <a:gd name="connsiteY5" fmla="*/ 385206 h 481508"/>
                <a:gd name="connsiteX6" fmla="*/ 0 w 401257"/>
                <a:gd name="connsiteY6" fmla="*/ 385206 h 481508"/>
                <a:gd name="connsiteX7" fmla="*/ 0 w 401257"/>
                <a:gd name="connsiteY7" fmla="*/ 96302 h 4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257" h="481508">
                  <a:moveTo>
                    <a:pt x="321005" y="1"/>
                  </a:moveTo>
                  <a:lnTo>
                    <a:pt x="321005" y="240755"/>
                  </a:lnTo>
                  <a:lnTo>
                    <a:pt x="401257" y="240755"/>
                  </a:lnTo>
                  <a:lnTo>
                    <a:pt x="200629" y="481507"/>
                  </a:lnTo>
                  <a:lnTo>
                    <a:pt x="0" y="240755"/>
                  </a:lnTo>
                  <a:lnTo>
                    <a:pt x="80252" y="240755"/>
                  </a:lnTo>
                  <a:lnTo>
                    <a:pt x="80252" y="1"/>
                  </a:lnTo>
                  <a:lnTo>
                    <a:pt x="321005" y="1"/>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96303" tIns="1" rIns="96302" bIns="120377"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5" name="Freeform: Shape 14">
              <a:extLst>
                <a:ext uri="{FF2B5EF4-FFF2-40B4-BE49-F238E27FC236}">
                  <a16:creationId xmlns:a16="http://schemas.microsoft.com/office/drawing/2014/main" id="{52AC8585-E505-47F2-81C4-34445D859676}"/>
                </a:ext>
              </a:extLst>
            </p:cNvPr>
            <p:cNvSpPr/>
            <p:nvPr/>
          </p:nvSpPr>
          <p:spPr>
            <a:xfrm>
              <a:off x="8105958" y="2960866"/>
              <a:ext cx="1926035" cy="1070019"/>
            </a:xfrm>
            <a:custGeom>
              <a:avLst/>
              <a:gdLst>
                <a:gd name="connsiteX0" fmla="*/ 0 w 1926035"/>
                <a:gd name="connsiteY0" fmla="*/ 107002 h 1070019"/>
                <a:gd name="connsiteX1" fmla="*/ 107002 w 1926035"/>
                <a:gd name="connsiteY1" fmla="*/ 0 h 1070019"/>
                <a:gd name="connsiteX2" fmla="*/ 1819033 w 1926035"/>
                <a:gd name="connsiteY2" fmla="*/ 0 h 1070019"/>
                <a:gd name="connsiteX3" fmla="*/ 1926035 w 1926035"/>
                <a:gd name="connsiteY3" fmla="*/ 107002 h 1070019"/>
                <a:gd name="connsiteX4" fmla="*/ 1926035 w 1926035"/>
                <a:gd name="connsiteY4" fmla="*/ 963017 h 1070019"/>
                <a:gd name="connsiteX5" fmla="*/ 1819033 w 1926035"/>
                <a:gd name="connsiteY5" fmla="*/ 1070019 h 1070019"/>
                <a:gd name="connsiteX6" fmla="*/ 107002 w 1926035"/>
                <a:gd name="connsiteY6" fmla="*/ 1070019 h 1070019"/>
                <a:gd name="connsiteX7" fmla="*/ 0 w 1926035"/>
                <a:gd name="connsiteY7" fmla="*/ 963017 h 1070019"/>
                <a:gd name="connsiteX8" fmla="*/ 0 w 1926035"/>
                <a:gd name="connsiteY8" fmla="*/ 107002 h 10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6035" h="1070019">
                  <a:moveTo>
                    <a:pt x="0" y="107002"/>
                  </a:moveTo>
                  <a:cubicBezTo>
                    <a:pt x="0" y="47906"/>
                    <a:pt x="47906" y="0"/>
                    <a:pt x="107002" y="0"/>
                  </a:cubicBezTo>
                  <a:lnTo>
                    <a:pt x="1819033" y="0"/>
                  </a:lnTo>
                  <a:cubicBezTo>
                    <a:pt x="1878129" y="0"/>
                    <a:pt x="1926035" y="47906"/>
                    <a:pt x="1926035" y="107002"/>
                  </a:cubicBezTo>
                  <a:lnTo>
                    <a:pt x="1926035" y="963017"/>
                  </a:lnTo>
                  <a:cubicBezTo>
                    <a:pt x="1926035" y="1022113"/>
                    <a:pt x="1878129" y="1070019"/>
                    <a:pt x="1819033" y="1070019"/>
                  </a:cubicBezTo>
                  <a:lnTo>
                    <a:pt x="107002" y="1070019"/>
                  </a:lnTo>
                  <a:cubicBezTo>
                    <a:pt x="47906" y="1070019"/>
                    <a:pt x="0" y="1022113"/>
                    <a:pt x="0" y="963017"/>
                  </a:cubicBezTo>
                  <a:lnTo>
                    <a:pt x="0" y="10700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540" tIns="107540" rIns="107540" bIns="107540" numCol="1" spcCol="1270" anchor="ctr" anchorCtr="0">
              <a:noAutofit/>
            </a:bodyPr>
            <a:lstStyle/>
            <a:p>
              <a:pPr algn="ctr" defTabSz="889000">
                <a:lnSpc>
                  <a:spcPct val="90000"/>
                </a:lnSpc>
                <a:spcBef>
                  <a:spcPct val="0"/>
                </a:spcBef>
                <a:spcAft>
                  <a:spcPct val="35000"/>
                </a:spcAft>
              </a:pPr>
              <a:r>
                <a:rPr lang="en-US" sz="2000" kern="1200" dirty="0">
                  <a:latin typeface="Calibri Light" panose="020F0302020204030204"/>
                </a:rPr>
                <a:t>Visualisation of results in </a:t>
              </a:r>
              <a:r>
                <a:rPr lang="en-US" sz="2000" dirty="0">
                  <a:latin typeface="Calibri Light" panose="020F0302020204030204"/>
                </a:rPr>
                <a:t>a </a:t>
              </a:r>
              <a:r>
                <a:rPr lang="en-US" sz="2000" kern="1200" dirty="0">
                  <a:latin typeface="Calibri Light" panose="020F0302020204030204"/>
                </a:rPr>
                <a:t>Shiny app</a:t>
              </a:r>
              <a:r>
                <a:rPr lang="en-US" sz="2000" dirty="0">
                  <a:latin typeface="Calibri Light" panose="020F0302020204030204"/>
                </a:rPr>
                <a:t> </a:t>
              </a:r>
              <a:endParaRPr lang="en-US" sz="2000" kern="1200" dirty="0">
                <a:latin typeface="Calibri Light" panose="020F0302020204030204"/>
              </a:endParaRPr>
            </a:p>
          </p:txBody>
        </p:sp>
      </p:grpSp>
    </p:spTree>
    <p:extLst>
      <p:ext uri="{BB962C8B-B14F-4D97-AF65-F5344CB8AC3E}">
        <p14:creationId xmlns:p14="http://schemas.microsoft.com/office/powerpoint/2010/main" val="1317729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10026" y="1146080"/>
            <a:ext cx="12197287"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8" name="Title 7"/>
          <p:cNvSpPr>
            <a:spLocks noGrp="1"/>
          </p:cNvSpPr>
          <p:nvPr>
            <p:ph type="title"/>
          </p:nvPr>
        </p:nvSpPr>
        <p:spPr>
          <a:xfrm>
            <a:off x="360218" y="301367"/>
            <a:ext cx="10510982" cy="669600"/>
          </a:xfrm>
        </p:spPr>
        <p:txBody>
          <a:bodyPr/>
          <a:lstStyle/>
          <a:p>
            <a:r>
              <a:rPr lang="en-US" dirty="0">
                <a:cs typeface="Calibri Light"/>
              </a:rPr>
              <a:t>Conclusions</a:t>
            </a:r>
            <a:endParaRPr lang="en-US" dirty="0"/>
          </a:p>
        </p:txBody>
      </p:sp>
      <p:sp>
        <p:nvSpPr>
          <p:cNvPr id="2" name="TextBox 1">
            <a:extLst>
              <a:ext uri="{FF2B5EF4-FFF2-40B4-BE49-F238E27FC236}">
                <a16:creationId xmlns:a16="http://schemas.microsoft.com/office/drawing/2014/main" id="{658DE72B-A317-441B-A591-CF1A85345F50}"/>
              </a:ext>
            </a:extLst>
          </p:cNvPr>
          <p:cNvSpPr txBox="1"/>
          <p:nvPr/>
        </p:nvSpPr>
        <p:spPr>
          <a:xfrm>
            <a:off x="1069885" y="2307320"/>
            <a:ext cx="10338816" cy="3416320"/>
          </a:xfrm>
          <a:prstGeom prst="rect">
            <a:avLst/>
          </a:prstGeom>
          <a:noFill/>
        </p:spPr>
        <p:txBody>
          <a:bodyPr wrap="square" rtlCol="0" anchor="t">
            <a:spAutoFit/>
          </a:bodyPr>
          <a:lstStyle/>
          <a:p>
            <a:pPr marL="342900" indent="-342900">
              <a:buFont typeface="Arial" panose="020B0604020202020204" pitchFamily="34" charset="0"/>
              <a:buChar char="•"/>
            </a:pPr>
            <a:endParaRPr lang="en-US" sz="1800" dirty="0">
              <a:solidFill>
                <a:srgbClr val="0A415A"/>
              </a:solidFill>
              <a:latin typeface="Century Gothic" panose="020B0502020202020204" pitchFamily="34" charset="0"/>
              <a:cs typeface="Calibri"/>
            </a:endParaRPr>
          </a:p>
          <a:p>
            <a:pPr marL="342900" indent="-342900">
              <a:buFont typeface="Arial" panose="020B0604020202020204" pitchFamily="34" charset="0"/>
              <a:buChar char="•"/>
            </a:pPr>
            <a:r>
              <a:rPr lang="en-US" sz="1800" dirty="0">
                <a:solidFill>
                  <a:srgbClr val="0A415A"/>
                </a:solidFill>
                <a:latin typeface="Century Gothic"/>
                <a:cs typeface="Calibri"/>
              </a:rPr>
              <a:t>We have introduced a standard approach to case-control genome-wide association studies.</a:t>
            </a:r>
          </a:p>
          <a:p>
            <a:pPr marL="342900" indent="-342900">
              <a:buFont typeface="Arial" panose="020B0604020202020204" pitchFamily="34" charset="0"/>
              <a:buChar char="•"/>
            </a:pPr>
            <a:endParaRPr lang="en-US" sz="1800" dirty="0">
              <a:solidFill>
                <a:srgbClr val="0A415A"/>
              </a:solidFill>
              <a:latin typeface="Century Gothic"/>
              <a:cs typeface="Calibri"/>
            </a:endParaRPr>
          </a:p>
          <a:p>
            <a:pPr marL="342900" indent="-342900">
              <a:buFont typeface="Arial" panose="020B0604020202020204" pitchFamily="34" charset="0"/>
              <a:buChar char="•"/>
            </a:pPr>
            <a:r>
              <a:rPr lang="en-US" sz="1800" dirty="0">
                <a:solidFill>
                  <a:srgbClr val="0A415A"/>
                </a:solidFill>
                <a:latin typeface="Century Gothic"/>
                <a:cs typeface="Calibri"/>
              </a:rPr>
              <a:t>Finding publicly available human genome data is very difficult if you are not a researcher.</a:t>
            </a:r>
          </a:p>
          <a:p>
            <a:pPr marL="342900" indent="-342900">
              <a:buFont typeface="Arial" panose="020B0604020202020204" pitchFamily="34" charset="0"/>
              <a:buChar char="•"/>
            </a:pPr>
            <a:endParaRPr lang="en-US" sz="1800" dirty="0">
              <a:solidFill>
                <a:srgbClr val="0A415A"/>
              </a:solidFill>
              <a:latin typeface="Century Gothic"/>
              <a:cs typeface="Calibri"/>
            </a:endParaRPr>
          </a:p>
          <a:p>
            <a:pPr marL="342900" indent="-342900">
              <a:buFont typeface="Arial" panose="020B0604020202020204" pitchFamily="34" charset="0"/>
              <a:buChar char="•"/>
            </a:pPr>
            <a:r>
              <a:rPr lang="en-US" sz="1800" dirty="0">
                <a:solidFill>
                  <a:srgbClr val="0A415A"/>
                </a:solidFill>
                <a:latin typeface="Century Gothic"/>
                <a:cs typeface="Calibri"/>
              </a:rPr>
              <a:t>We have also successfully implemented a Late-Onset Alzheimer’s disease case study in the Aridhia's DRE workspace.</a:t>
            </a:r>
            <a:endParaRPr lang="en-US" sz="2150">
              <a:cs typeface="Calibri"/>
            </a:endParaRPr>
          </a:p>
          <a:p>
            <a:endParaRPr lang="en-US" sz="1800" dirty="0">
              <a:solidFill>
                <a:srgbClr val="0A415A"/>
              </a:solidFill>
              <a:latin typeface="Century Gothic"/>
              <a:cs typeface="Calibri"/>
            </a:endParaRPr>
          </a:p>
          <a:p>
            <a:endParaRPr lang="en-US" sz="1800" dirty="0">
              <a:solidFill>
                <a:srgbClr val="0A415A"/>
              </a:solidFill>
              <a:latin typeface="Century Gothic" panose="020B0502020202020204" pitchFamily="34" charset="0"/>
              <a:cs typeface="Calibri"/>
            </a:endParaRPr>
          </a:p>
          <a:p>
            <a:pPr marL="342900" indent="-342900">
              <a:buFont typeface="Arial" panose="020B0604020202020204" pitchFamily="34" charset="0"/>
              <a:buChar char="•"/>
            </a:pPr>
            <a:endParaRPr lang="en-US" sz="1800" dirty="0">
              <a:solidFill>
                <a:srgbClr val="0A415A"/>
              </a:solidFill>
              <a:latin typeface="Century Gothic" panose="020B0502020202020204" pitchFamily="34" charset="0"/>
              <a:cs typeface="Calibri"/>
            </a:endParaRPr>
          </a:p>
        </p:txBody>
      </p:sp>
    </p:spTree>
    <p:extLst>
      <p:ext uri="{BB962C8B-B14F-4D97-AF65-F5344CB8AC3E}">
        <p14:creationId xmlns:p14="http://schemas.microsoft.com/office/powerpoint/2010/main" val="2917212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78100" y="1994218"/>
            <a:ext cx="3797300" cy="1905000"/>
          </a:xfrm>
          <a:prstGeom prst="rect">
            <a:avLst/>
          </a:prstGeom>
        </p:spPr>
      </p:pic>
      <p:sp>
        <p:nvSpPr>
          <p:cNvPr id="5" name="Title 2"/>
          <p:cNvSpPr txBox="1">
            <a:spLocks/>
          </p:cNvSpPr>
          <p:nvPr/>
        </p:nvSpPr>
        <p:spPr>
          <a:xfrm>
            <a:off x="1149114" y="4223236"/>
            <a:ext cx="9893772" cy="676111"/>
          </a:xfrm>
          <a:prstGeom prst="rect">
            <a:avLst/>
          </a:prstGeom>
        </p:spPr>
        <p:txBody>
          <a:bodyPr vert="horz" lIns="72000" tIns="36000" rIns="72000" bIns="36000" rtlCol="0" anchor="t" anchorCtr="0">
            <a:noAutofit/>
          </a:bodyPr>
          <a:lstStyle>
            <a:lvl1pPr algn="l" defTabSz="609594" rtl="0" eaLnBrk="1" latinLnBrk="0" hangingPunct="1">
              <a:spcBef>
                <a:spcPct val="0"/>
              </a:spcBef>
              <a:buNone/>
              <a:defRPr sz="3200" kern="1200">
                <a:solidFill>
                  <a:srgbClr val="0A415A"/>
                </a:solidFill>
                <a:latin typeface="Tw Cen MT"/>
                <a:ea typeface="+mj-ea"/>
                <a:cs typeface="Tw Cen MT"/>
              </a:defRPr>
            </a:lvl1pPr>
          </a:lstStyle>
          <a:p>
            <a:pPr algn="ctr">
              <a:lnSpc>
                <a:spcPct val="150000"/>
              </a:lnSpc>
            </a:pPr>
            <a:r>
              <a:rPr lang="en-US" sz="2000" dirty="0">
                <a:solidFill>
                  <a:srgbClr val="0C4159"/>
                </a:solidFill>
                <a:latin typeface="Gill Sans MT" charset="0"/>
                <a:ea typeface="Gill Sans MT" charset="0"/>
                <a:cs typeface="Gill Sans MT" charset="0"/>
              </a:rPr>
              <a:t>info@aridhia.com</a:t>
            </a:r>
            <a:r>
              <a:rPr lang="en-US" sz="2000" dirty="0">
                <a:solidFill>
                  <a:schemeClr val="bg1">
                    <a:lumMod val="75000"/>
                  </a:schemeClr>
                </a:solidFill>
                <a:latin typeface="Gill Sans MT" charset="0"/>
                <a:ea typeface="Gill Sans MT" charset="0"/>
                <a:cs typeface="Gill Sans MT" charset="0"/>
              </a:rPr>
              <a:t> | </a:t>
            </a:r>
            <a:r>
              <a:rPr lang="en-US" sz="2000" dirty="0">
                <a:solidFill>
                  <a:srgbClr val="0C4159"/>
                </a:solidFill>
                <a:latin typeface="Gill Sans MT" charset="0"/>
                <a:ea typeface="Gill Sans MT" charset="0"/>
                <a:cs typeface="Gill Sans MT" charset="0"/>
              </a:rPr>
              <a:t>@aridhia</a:t>
            </a:r>
            <a:r>
              <a:rPr lang="en-US" sz="2000" dirty="0">
                <a:solidFill>
                  <a:schemeClr val="bg1">
                    <a:lumMod val="75000"/>
                  </a:schemeClr>
                </a:solidFill>
                <a:latin typeface="Gill Sans MT" charset="0"/>
                <a:ea typeface="Gill Sans MT" charset="0"/>
                <a:cs typeface="Gill Sans MT" charset="0"/>
              </a:rPr>
              <a:t> | </a:t>
            </a:r>
            <a:r>
              <a:rPr lang="en-US" sz="2000" dirty="0">
                <a:solidFill>
                  <a:srgbClr val="0C4159"/>
                </a:solidFill>
                <a:latin typeface="Gill Sans MT" charset="0"/>
                <a:ea typeface="Gill Sans MT" charset="0"/>
                <a:cs typeface="Gill Sans MT" charset="0"/>
              </a:rPr>
              <a:t>www.aridhia.com</a:t>
            </a:r>
          </a:p>
        </p:txBody>
      </p:sp>
      <p:sp>
        <p:nvSpPr>
          <p:cNvPr id="6" name="Rectangle 5"/>
          <p:cNvSpPr/>
          <p:nvPr/>
        </p:nvSpPr>
        <p:spPr>
          <a:xfrm>
            <a:off x="10714993" y="0"/>
            <a:ext cx="1385735" cy="11550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atin typeface="Century Gothic" panose="020B0502020202020204" pitchFamily="34" charset="0"/>
            </a:endParaRPr>
          </a:p>
        </p:txBody>
      </p:sp>
    </p:spTree>
    <p:extLst>
      <p:ext uri="{BB962C8B-B14F-4D97-AF65-F5344CB8AC3E}">
        <p14:creationId xmlns:p14="http://schemas.microsoft.com/office/powerpoint/2010/main" val="1409825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4519396" y="1161414"/>
            <a:ext cx="7666894"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4" name="Content Placeholder 1">
            <a:extLst>
              <a:ext uri="{FF2B5EF4-FFF2-40B4-BE49-F238E27FC236}">
                <a16:creationId xmlns:a16="http://schemas.microsoft.com/office/drawing/2014/main" id="{4D19FC08-EA6C-43FD-99AA-41FE8BDF449F}"/>
              </a:ext>
            </a:extLst>
          </p:cNvPr>
          <p:cNvSpPr txBox="1">
            <a:spLocks/>
          </p:cNvSpPr>
          <p:nvPr/>
        </p:nvSpPr>
        <p:spPr>
          <a:xfrm>
            <a:off x="-4594" y="1161414"/>
            <a:ext cx="4525107" cy="5280211"/>
          </a:xfrm>
          <a:prstGeom prst="rect">
            <a:avLst/>
          </a:prstGeom>
          <a:solidFill>
            <a:srgbClr val="CDCDCD"/>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9" name="Content Placeholder 8"/>
          <p:cNvSpPr>
            <a:spLocks noGrp="1"/>
          </p:cNvSpPr>
          <p:nvPr>
            <p:ph sz="half" idx="1"/>
          </p:nvPr>
        </p:nvSpPr>
        <p:spPr>
          <a:xfrm>
            <a:off x="789679" y="2665225"/>
            <a:ext cx="2950795" cy="2207172"/>
          </a:xfrm>
        </p:spPr>
        <p:txBody>
          <a:bodyPr vert="horz" lIns="0" tIns="45720" rIns="0" bIns="45720" rtlCol="0" anchor="t">
            <a:noAutofit/>
          </a:bodyPr>
          <a:lstStyle/>
          <a:p>
            <a:pPr indent="0">
              <a:buNone/>
            </a:pPr>
            <a:r>
              <a:rPr lang="en-US" sz="2000" dirty="0">
                <a:latin typeface="Century Gothic"/>
                <a:cs typeface="Calibri"/>
              </a:rPr>
              <a:t>GWAS is a hypotheses free method for identifying associations between genetic </a:t>
            </a:r>
            <a:r>
              <a:rPr lang="en-US" sz="2000">
                <a:latin typeface="Century Gothic"/>
                <a:cs typeface="Calibri"/>
              </a:rPr>
              <a:t>regions and traits or diseases.</a:t>
            </a:r>
            <a:endParaRPr lang="en-US" sz="2000"/>
          </a:p>
          <a:p>
            <a:pPr marL="285750" indent="-285750">
              <a:buFont typeface="Arial"/>
              <a:buChar char="•"/>
            </a:pPr>
            <a:endParaRPr lang="en-US" dirty="0">
              <a:cs typeface="Calibri"/>
            </a:endParaRPr>
          </a:p>
        </p:txBody>
      </p:sp>
      <p:sp>
        <p:nvSpPr>
          <p:cNvPr id="8" name="Title 7"/>
          <p:cNvSpPr>
            <a:spLocks noGrp="1"/>
          </p:cNvSpPr>
          <p:nvPr>
            <p:ph type="title"/>
          </p:nvPr>
        </p:nvSpPr>
        <p:spPr>
          <a:xfrm>
            <a:off x="360218" y="301367"/>
            <a:ext cx="10510982" cy="669600"/>
          </a:xfrm>
        </p:spPr>
        <p:txBody>
          <a:bodyPr/>
          <a:lstStyle/>
          <a:p>
            <a:r>
              <a:rPr lang="en-US" dirty="0">
                <a:cs typeface="Calibri Light"/>
              </a:rPr>
              <a:t>Concepts Underlying GWAS</a:t>
            </a:r>
            <a:endParaRPr lang="en-US" dirty="0"/>
          </a:p>
        </p:txBody>
      </p:sp>
      <p:pic>
        <p:nvPicPr>
          <p:cNvPr id="2" name="Picture 4" descr="A close up of a logo&#10;&#10;Description automatically generated">
            <a:extLst>
              <a:ext uri="{FF2B5EF4-FFF2-40B4-BE49-F238E27FC236}">
                <a16:creationId xmlns:a16="http://schemas.microsoft.com/office/drawing/2014/main" id="{CBBCC1C4-21F8-4326-9F6A-DB986C4F06D8}"/>
              </a:ext>
            </a:extLst>
          </p:cNvPr>
          <p:cNvPicPr>
            <a:picLocks noChangeAspect="1"/>
          </p:cNvPicPr>
          <p:nvPr/>
        </p:nvPicPr>
        <p:blipFill>
          <a:blip r:embed="rId3"/>
          <a:stretch>
            <a:fillRect/>
          </a:stretch>
        </p:blipFill>
        <p:spPr>
          <a:xfrm>
            <a:off x="5424616" y="1865756"/>
            <a:ext cx="5873578" cy="3610461"/>
          </a:xfrm>
          <a:prstGeom prst="rect">
            <a:avLst/>
          </a:prstGeom>
        </p:spPr>
      </p:pic>
    </p:spTree>
    <p:extLst>
      <p:ext uri="{BB962C8B-B14F-4D97-AF65-F5344CB8AC3E}">
        <p14:creationId xmlns:p14="http://schemas.microsoft.com/office/powerpoint/2010/main" val="567378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848" y="1165411"/>
            <a:ext cx="12192404"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8" name="Title 7"/>
          <p:cNvSpPr>
            <a:spLocks noGrp="1"/>
          </p:cNvSpPr>
          <p:nvPr>
            <p:ph type="title"/>
          </p:nvPr>
        </p:nvSpPr>
        <p:spPr>
          <a:xfrm>
            <a:off x="360218" y="301367"/>
            <a:ext cx="10510982" cy="669600"/>
          </a:xfrm>
        </p:spPr>
        <p:txBody>
          <a:bodyPr/>
          <a:lstStyle/>
          <a:p>
            <a:r>
              <a:rPr lang="en-US" dirty="0">
                <a:cs typeface="Calibri Light"/>
              </a:rPr>
              <a:t>Case Study: Late-Onset Alzheimer's Disease</a:t>
            </a:r>
            <a:br>
              <a:rPr lang="en-US" dirty="0">
                <a:cs typeface="Calibri Light"/>
              </a:rPr>
            </a:br>
            <a:r>
              <a:rPr lang="en-US" sz="1600" i="1" dirty="0">
                <a:cs typeface="Calibri Light"/>
              </a:rPr>
              <a:t>(Webster et al., 2009)</a:t>
            </a:r>
            <a:endParaRPr lang="en-US" dirty="0"/>
          </a:p>
        </p:txBody>
      </p:sp>
      <p:pic>
        <p:nvPicPr>
          <p:cNvPr id="14" name="Picture 13" descr="A screenshot of a cell phone&#10;&#10;Description generated with very high confidence">
            <a:extLst>
              <a:ext uri="{FF2B5EF4-FFF2-40B4-BE49-F238E27FC236}">
                <a16:creationId xmlns:a16="http://schemas.microsoft.com/office/drawing/2014/main" id="{ADA775A4-4C37-4882-A61B-E50E5FF38B0A}"/>
              </a:ext>
            </a:extLst>
          </p:cNvPr>
          <p:cNvPicPr>
            <a:picLocks noChangeAspect="1"/>
          </p:cNvPicPr>
          <p:nvPr/>
        </p:nvPicPr>
        <p:blipFill>
          <a:blip r:embed="rId3"/>
          <a:stretch>
            <a:fillRect/>
          </a:stretch>
        </p:blipFill>
        <p:spPr>
          <a:xfrm>
            <a:off x="1877127" y="1654884"/>
            <a:ext cx="8437340" cy="4418705"/>
          </a:xfrm>
          <a:prstGeom prst="rect">
            <a:avLst/>
          </a:prstGeom>
        </p:spPr>
      </p:pic>
    </p:spTree>
    <p:extLst>
      <p:ext uri="{BB962C8B-B14F-4D97-AF65-F5344CB8AC3E}">
        <p14:creationId xmlns:p14="http://schemas.microsoft.com/office/powerpoint/2010/main" val="3498210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848" y="1165411"/>
            <a:ext cx="12192404"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8" name="Title 7"/>
          <p:cNvSpPr>
            <a:spLocks noGrp="1"/>
          </p:cNvSpPr>
          <p:nvPr>
            <p:ph type="title"/>
          </p:nvPr>
        </p:nvSpPr>
        <p:spPr>
          <a:xfrm>
            <a:off x="360218" y="301367"/>
            <a:ext cx="10510982" cy="669600"/>
          </a:xfrm>
        </p:spPr>
        <p:txBody>
          <a:bodyPr/>
          <a:lstStyle/>
          <a:p>
            <a:r>
              <a:rPr lang="en-US" dirty="0">
                <a:cs typeface="Calibri Light"/>
              </a:rPr>
              <a:t>Case Study: Late-Onset Alzheimer's Disease</a:t>
            </a:r>
            <a:br>
              <a:rPr lang="en-US" dirty="0">
                <a:cs typeface="Calibri Light"/>
              </a:rPr>
            </a:br>
            <a:r>
              <a:rPr lang="en-US" sz="1600" i="1" dirty="0">
                <a:cs typeface="Calibri Light"/>
              </a:rPr>
              <a:t>(Webster et al., 2009)</a:t>
            </a:r>
            <a:endParaRPr lang="en-US" dirty="0"/>
          </a:p>
        </p:txBody>
      </p:sp>
      <p:sp>
        <p:nvSpPr>
          <p:cNvPr id="2" name="Content Placeholder 1">
            <a:extLst>
              <a:ext uri="{FF2B5EF4-FFF2-40B4-BE49-F238E27FC236}">
                <a16:creationId xmlns:a16="http://schemas.microsoft.com/office/drawing/2014/main" id="{F574AB24-CD97-4AD5-96BB-D153E5E1FB43}"/>
              </a:ext>
            </a:extLst>
          </p:cNvPr>
          <p:cNvSpPr txBox="1">
            <a:spLocks/>
          </p:cNvSpPr>
          <p:nvPr/>
        </p:nvSpPr>
        <p:spPr>
          <a:xfrm>
            <a:off x="-4594" y="1161414"/>
            <a:ext cx="4525107" cy="5280211"/>
          </a:xfrm>
          <a:prstGeom prst="rect">
            <a:avLst/>
          </a:prstGeom>
          <a:solidFill>
            <a:srgbClr val="CDCDCD"/>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pic>
        <p:nvPicPr>
          <p:cNvPr id="4" name="Picture 3" descr="A screenshot of a cell phone&#10;&#10;Description generated with very high confidence">
            <a:extLst>
              <a:ext uri="{FF2B5EF4-FFF2-40B4-BE49-F238E27FC236}">
                <a16:creationId xmlns:a16="http://schemas.microsoft.com/office/drawing/2014/main" id="{B5D3912F-A612-46BA-A4C6-1C18E22675AC}"/>
              </a:ext>
            </a:extLst>
          </p:cNvPr>
          <p:cNvPicPr>
            <a:picLocks noChangeAspect="1"/>
          </p:cNvPicPr>
          <p:nvPr/>
        </p:nvPicPr>
        <p:blipFill>
          <a:blip r:embed="rId3"/>
          <a:stretch>
            <a:fillRect/>
          </a:stretch>
        </p:blipFill>
        <p:spPr>
          <a:xfrm>
            <a:off x="4904532" y="1963802"/>
            <a:ext cx="6882449" cy="3605219"/>
          </a:xfrm>
          <a:prstGeom prst="rect">
            <a:avLst/>
          </a:prstGeom>
        </p:spPr>
      </p:pic>
      <p:sp>
        <p:nvSpPr>
          <p:cNvPr id="9" name="Content Placeholder 8">
            <a:extLst>
              <a:ext uri="{FF2B5EF4-FFF2-40B4-BE49-F238E27FC236}">
                <a16:creationId xmlns:a16="http://schemas.microsoft.com/office/drawing/2014/main" id="{F3B31097-896D-48AF-8251-97F9936623E4}"/>
              </a:ext>
            </a:extLst>
          </p:cNvPr>
          <p:cNvSpPr>
            <a:spLocks noGrp="1"/>
          </p:cNvSpPr>
          <p:nvPr>
            <p:ph sz="half" idx="1"/>
          </p:nvPr>
        </p:nvSpPr>
        <p:spPr>
          <a:xfrm>
            <a:off x="789679" y="2665225"/>
            <a:ext cx="2950795" cy="2207172"/>
          </a:xfrm>
        </p:spPr>
        <p:txBody>
          <a:bodyPr vert="horz" lIns="0" tIns="45720" rIns="0" bIns="45720" rtlCol="0" anchor="t">
            <a:noAutofit/>
          </a:bodyPr>
          <a:lstStyle/>
          <a:p>
            <a:pPr indent="0">
              <a:buNone/>
            </a:pPr>
            <a:endParaRPr lang="en-US" sz="2000" dirty="0"/>
          </a:p>
          <a:p>
            <a:pPr marL="285750" indent="-285750">
              <a:buFont typeface="Arial"/>
              <a:buChar char="•"/>
            </a:pPr>
            <a:endParaRPr lang="en-US" dirty="0">
              <a:cs typeface="Calibri"/>
            </a:endParaRPr>
          </a:p>
        </p:txBody>
      </p:sp>
      <p:sp>
        <p:nvSpPr>
          <p:cNvPr id="11" name="Content Placeholder 8">
            <a:extLst>
              <a:ext uri="{FF2B5EF4-FFF2-40B4-BE49-F238E27FC236}">
                <a16:creationId xmlns:a16="http://schemas.microsoft.com/office/drawing/2014/main" id="{46621C15-5E75-4233-9AE0-1B01230B4CAB}"/>
              </a:ext>
            </a:extLst>
          </p:cNvPr>
          <p:cNvSpPr txBox="1">
            <a:spLocks/>
          </p:cNvSpPr>
          <p:nvPr/>
        </p:nvSpPr>
        <p:spPr>
          <a:xfrm>
            <a:off x="787620" y="2745543"/>
            <a:ext cx="2950795" cy="2207172"/>
          </a:xfrm>
          <a:prstGeom prst="rect">
            <a:avLst/>
          </a:prstGeom>
        </p:spPr>
        <p:txBody>
          <a:bodyPr vert="horz" lIns="0" tIns="45720" rIns="0" bIns="45720" rtlCol="0" anchor="t">
            <a:noAutofit/>
          </a:bodyPr>
          <a:lstStyle>
            <a:lvl1pPr marL="0" indent="-360000" algn="l" defTabSz="609594" rtl="0" eaLnBrk="1" latinLnBrk="0" hangingPunct="1">
              <a:spcBef>
                <a:spcPts val="0"/>
              </a:spcBef>
              <a:spcAft>
                <a:spcPts val="600"/>
              </a:spcAft>
              <a:buFont typeface="Arial"/>
              <a:buChar char="•"/>
              <a:defRPr sz="1800" b="0" i="0" kern="1200">
                <a:solidFill>
                  <a:srgbClr val="0A415A"/>
                </a:solidFill>
                <a:latin typeface="Century Gothic" panose="020B0502020202020204" pitchFamily="34" charset="0"/>
                <a:ea typeface="Century Gothic" panose="020B0502020202020204" pitchFamily="34" charset="0"/>
                <a:cs typeface="Calibri" charset="0"/>
              </a:defRPr>
            </a:lvl1pPr>
            <a:lvl2pPr marL="756000" indent="-360000" algn="l" defTabSz="609594" rtl="0" eaLnBrk="1" latinLnBrk="0" hangingPunct="1">
              <a:spcBef>
                <a:spcPts val="0"/>
              </a:spcBef>
              <a:spcAft>
                <a:spcPts val="600"/>
              </a:spcAft>
              <a:buFont typeface="Arial"/>
              <a:buChar char="•"/>
              <a:defRPr sz="1800" b="0" i="0" kern="1200">
                <a:solidFill>
                  <a:schemeClr val="tx1">
                    <a:lumMod val="65000"/>
                    <a:lumOff val="35000"/>
                  </a:schemeClr>
                </a:solidFill>
                <a:latin typeface="Century Gothic" panose="020B0502020202020204" pitchFamily="34" charset="0"/>
                <a:ea typeface="Century Gothic" panose="020B0502020202020204" pitchFamily="34" charset="0"/>
                <a:cs typeface="Calibri" charset="0"/>
              </a:defRPr>
            </a:lvl2pPr>
            <a:lvl3pPr marL="1152000" indent="-360000" algn="l" defTabSz="609594" rtl="0" eaLnBrk="1" latinLnBrk="0" hangingPunct="1">
              <a:spcBef>
                <a:spcPts val="0"/>
              </a:spcBef>
              <a:spcAft>
                <a:spcPts val="600"/>
              </a:spcAft>
              <a:buFont typeface="Arial"/>
              <a:buChar char="•"/>
              <a:defRPr sz="1800" b="0" i="0" kern="1200">
                <a:solidFill>
                  <a:schemeClr val="tx1">
                    <a:lumMod val="65000"/>
                    <a:lumOff val="35000"/>
                  </a:schemeClr>
                </a:solidFill>
                <a:latin typeface="Century Gothic" panose="020B0502020202020204" pitchFamily="34" charset="0"/>
                <a:ea typeface="Century Gothic" panose="020B0502020202020204" pitchFamily="34" charset="0"/>
                <a:cs typeface="Calibri" charset="0"/>
              </a:defRPr>
            </a:lvl3pPr>
            <a:lvl4pPr marL="1548000" indent="-360000" algn="l" defTabSz="609594" rtl="0" eaLnBrk="1" latinLnBrk="0" hangingPunct="1">
              <a:spcBef>
                <a:spcPts val="0"/>
              </a:spcBef>
              <a:spcAft>
                <a:spcPts val="600"/>
              </a:spcAft>
              <a:buFont typeface="Arial"/>
              <a:buChar char="•"/>
              <a:defRPr sz="1800" b="0" i="0" kern="1200">
                <a:solidFill>
                  <a:schemeClr val="tx1">
                    <a:lumMod val="65000"/>
                    <a:lumOff val="35000"/>
                  </a:schemeClr>
                </a:solidFill>
                <a:latin typeface="Century Gothic" panose="020B0502020202020204" pitchFamily="34" charset="0"/>
                <a:ea typeface="Century Gothic" panose="020B0502020202020204" pitchFamily="34" charset="0"/>
                <a:cs typeface="Calibri" charset="0"/>
              </a:defRPr>
            </a:lvl4pPr>
            <a:lvl5pPr marL="1944000" indent="-360000" algn="l" defTabSz="609594" rtl="0" eaLnBrk="1" latinLnBrk="0" hangingPunct="1">
              <a:spcBef>
                <a:spcPts val="0"/>
              </a:spcBef>
              <a:spcAft>
                <a:spcPts val="600"/>
              </a:spcAft>
              <a:buFont typeface="Arial"/>
              <a:buChar char="•"/>
              <a:defRPr sz="1800" b="0" i="0" kern="1200">
                <a:solidFill>
                  <a:schemeClr val="tx1">
                    <a:lumMod val="65000"/>
                    <a:lumOff val="35000"/>
                  </a:schemeClr>
                </a:solidFill>
                <a:latin typeface="Century Gothic" panose="020B0502020202020204" pitchFamily="34" charset="0"/>
                <a:ea typeface="Century Gothic" panose="020B0502020202020204" pitchFamily="34" charset="0"/>
                <a:cs typeface="Calibri" charset="0"/>
              </a:defRPr>
            </a:lvl5pPr>
            <a:lvl6pPr marL="3352766" indent="-304796" algn="l" defTabSz="609594" rtl="0" eaLnBrk="1" latinLnBrk="0" hangingPunct="1">
              <a:spcBef>
                <a:spcPct val="20000"/>
              </a:spcBef>
              <a:buFont typeface="Arial"/>
              <a:buChar char="•"/>
              <a:defRPr sz="2400"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400"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400"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400" kern="1200">
                <a:solidFill>
                  <a:schemeClr val="tx1"/>
                </a:solidFill>
                <a:latin typeface="+mn-lt"/>
                <a:ea typeface="+mn-ea"/>
                <a:cs typeface="+mn-cs"/>
              </a:defRPr>
            </a:lvl9pPr>
          </a:lstStyle>
          <a:p>
            <a:pPr indent="0">
              <a:buNone/>
            </a:pPr>
            <a:r>
              <a:rPr lang="en-US" sz="2000" dirty="0">
                <a:latin typeface="Century Gothic"/>
                <a:cs typeface="Calibri"/>
              </a:rPr>
              <a:t>Case and control GWAS to identify genetic variants associated with Late-</a:t>
            </a:r>
            <a:r>
              <a:rPr lang="en-US" sz="2000">
                <a:latin typeface="Century Gothic"/>
                <a:cs typeface="Calibri"/>
              </a:rPr>
              <a:t>Onset Alzheimer's disease.</a:t>
            </a:r>
            <a:endParaRPr lang="en-US" sz="2000" dirty="0"/>
          </a:p>
          <a:p>
            <a:pPr marL="285750" indent="-285750"/>
            <a:endParaRPr lang="en-US" dirty="0">
              <a:cs typeface="Calibri"/>
            </a:endParaRPr>
          </a:p>
        </p:txBody>
      </p:sp>
    </p:spTree>
    <p:extLst>
      <p:ext uri="{BB962C8B-B14F-4D97-AF65-F5344CB8AC3E}">
        <p14:creationId xmlns:p14="http://schemas.microsoft.com/office/powerpoint/2010/main" val="397772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2" y="1192306"/>
            <a:ext cx="12192002"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8" name="Title 7"/>
          <p:cNvSpPr>
            <a:spLocks noGrp="1"/>
          </p:cNvSpPr>
          <p:nvPr>
            <p:ph type="title"/>
          </p:nvPr>
        </p:nvSpPr>
        <p:spPr>
          <a:xfrm>
            <a:off x="360218" y="301367"/>
            <a:ext cx="10510982" cy="669600"/>
          </a:xfrm>
        </p:spPr>
        <p:txBody>
          <a:bodyPr/>
          <a:lstStyle/>
          <a:p>
            <a:r>
              <a:rPr lang="en-US" dirty="0">
                <a:cs typeface="Calibri Light"/>
              </a:rPr>
              <a:t>Case and Control Study Design</a:t>
            </a:r>
            <a:endParaRPr lang="en-US" dirty="0"/>
          </a:p>
        </p:txBody>
      </p:sp>
      <p:pic>
        <p:nvPicPr>
          <p:cNvPr id="13" name="Content Placeholder 12" descr="A screenshot of a cell phone&#10;&#10;Description generated with very high confidence">
            <a:extLst>
              <a:ext uri="{FF2B5EF4-FFF2-40B4-BE49-F238E27FC236}">
                <a16:creationId xmlns:a16="http://schemas.microsoft.com/office/drawing/2014/main" id="{9284489D-3D6E-4DB8-856E-D397225B0D96}"/>
              </a:ext>
            </a:extLst>
          </p:cNvPr>
          <p:cNvPicPr>
            <a:picLocks noGrp="1" noChangeAspect="1"/>
          </p:cNvPicPr>
          <p:nvPr>
            <p:ph sz="half" idx="1"/>
          </p:nvPr>
        </p:nvPicPr>
        <p:blipFill>
          <a:blip r:embed="rId3"/>
          <a:stretch>
            <a:fillRect/>
          </a:stretch>
        </p:blipFill>
        <p:spPr>
          <a:xfrm>
            <a:off x="2177589" y="1484730"/>
            <a:ext cx="7831240" cy="4696791"/>
          </a:xfrm>
          <a:prstGeom prst="rect">
            <a:avLst/>
          </a:prstGeom>
        </p:spPr>
      </p:pic>
    </p:spTree>
    <p:extLst>
      <p:ext uri="{BB962C8B-B14F-4D97-AF65-F5344CB8AC3E}">
        <p14:creationId xmlns:p14="http://schemas.microsoft.com/office/powerpoint/2010/main" val="1376132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2" y="1192306"/>
            <a:ext cx="12192002"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8" name="Title 7"/>
          <p:cNvSpPr>
            <a:spLocks noGrp="1"/>
          </p:cNvSpPr>
          <p:nvPr>
            <p:ph type="title"/>
          </p:nvPr>
        </p:nvSpPr>
        <p:spPr>
          <a:xfrm>
            <a:off x="360218" y="301367"/>
            <a:ext cx="10510982" cy="669600"/>
          </a:xfrm>
        </p:spPr>
        <p:txBody>
          <a:bodyPr/>
          <a:lstStyle/>
          <a:p>
            <a:r>
              <a:rPr lang="en-US" dirty="0">
                <a:cs typeface="Calibri Light"/>
              </a:rPr>
              <a:t>Case and Control Study Design</a:t>
            </a:r>
            <a:endParaRPr lang="en-US" dirty="0"/>
          </a:p>
        </p:txBody>
      </p:sp>
      <p:pic>
        <p:nvPicPr>
          <p:cNvPr id="13" name="Content Placeholder 12" descr="A screenshot of a cell phone&#10;&#10;Description generated with very high confidence">
            <a:extLst>
              <a:ext uri="{FF2B5EF4-FFF2-40B4-BE49-F238E27FC236}">
                <a16:creationId xmlns:a16="http://schemas.microsoft.com/office/drawing/2014/main" id="{9284489D-3D6E-4DB8-856E-D397225B0D96}"/>
              </a:ext>
            </a:extLst>
          </p:cNvPr>
          <p:cNvPicPr>
            <a:picLocks noGrp="1" noChangeAspect="1"/>
          </p:cNvPicPr>
          <p:nvPr>
            <p:ph sz="half" idx="1"/>
          </p:nvPr>
        </p:nvPicPr>
        <p:blipFill>
          <a:blip r:embed="rId3"/>
          <a:stretch>
            <a:fillRect/>
          </a:stretch>
        </p:blipFill>
        <p:spPr>
          <a:xfrm>
            <a:off x="4885778" y="1793649"/>
            <a:ext cx="7017754" cy="4212819"/>
          </a:xfrm>
          <a:prstGeom prst="rect">
            <a:avLst/>
          </a:prstGeom>
        </p:spPr>
      </p:pic>
      <p:sp>
        <p:nvSpPr>
          <p:cNvPr id="2" name="Content Placeholder 1">
            <a:extLst>
              <a:ext uri="{FF2B5EF4-FFF2-40B4-BE49-F238E27FC236}">
                <a16:creationId xmlns:a16="http://schemas.microsoft.com/office/drawing/2014/main" id="{136AE9D0-7985-4442-8BBA-D142CE41E74F}"/>
              </a:ext>
            </a:extLst>
          </p:cNvPr>
          <p:cNvSpPr txBox="1">
            <a:spLocks/>
          </p:cNvSpPr>
          <p:nvPr/>
        </p:nvSpPr>
        <p:spPr>
          <a:xfrm>
            <a:off x="-4594" y="1192306"/>
            <a:ext cx="4525107" cy="5280211"/>
          </a:xfrm>
          <a:prstGeom prst="rect">
            <a:avLst/>
          </a:prstGeom>
          <a:solidFill>
            <a:srgbClr val="CDCDCD"/>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4" name="TextBox 3">
            <a:extLst>
              <a:ext uri="{FF2B5EF4-FFF2-40B4-BE49-F238E27FC236}">
                <a16:creationId xmlns:a16="http://schemas.microsoft.com/office/drawing/2014/main" id="{4D74EA2E-D878-47F1-9D71-5BE475EB040B}"/>
              </a:ext>
            </a:extLst>
          </p:cNvPr>
          <p:cNvSpPr txBox="1"/>
          <p:nvPr/>
        </p:nvSpPr>
        <p:spPr>
          <a:xfrm>
            <a:off x="768826" y="2907687"/>
            <a:ext cx="369799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A415A"/>
                </a:solidFill>
                <a:latin typeface="Century Gothic"/>
                <a:cs typeface="Calibri"/>
              </a:rPr>
              <a:t>Late-Onset Alzheimer's Disease GWAS: </a:t>
            </a:r>
            <a:endParaRPr lang="en-US" sz="2000" dirty="0">
              <a:solidFill>
                <a:srgbClr val="0A415A"/>
              </a:solidFill>
              <a:latin typeface="Century Gothic" panose="020B0502020202020204" pitchFamily="34" charset="0"/>
              <a:cs typeface="Calibri"/>
            </a:endParaRPr>
          </a:p>
          <a:p>
            <a:endParaRPr lang="en-US" sz="2000" dirty="0">
              <a:solidFill>
                <a:srgbClr val="0A415A"/>
              </a:solidFill>
              <a:latin typeface="Century Gothic"/>
              <a:cs typeface="Calibri"/>
            </a:endParaRPr>
          </a:p>
          <a:p>
            <a:pPr marL="342900" indent="-342900">
              <a:buFont typeface="Arial"/>
              <a:buChar char="•"/>
            </a:pPr>
            <a:r>
              <a:rPr lang="en-US" sz="2000" dirty="0">
                <a:solidFill>
                  <a:srgbClr val="0A415A"/>
                </a:solidFill>
                <a:latin typeface="Century Gothic"/>
                <a:cs typeface="Calibri"/>
              </a:rPr>
              <a:t>176 cases</a:t>
            </a:r>
          </a:p>
          <a:p>
            <a:pPr marL="342900" indent="-342900">
              <a:buFont typeface="Arial"/>
              <a:buChar char="•"/>
            </a:pPr>
            <a:r>
              <a:rPr lang="en-US" sz="2000">
                <a:solidFill>
                  <a:srgbClr val="0A415A"/>
                </a:solidFill>
                <a:latin typeface="Century Gothic"/>
                <a:cs typeface="Calibri"/>
              </a:rPr>
              <a:t>188 controls</a:t>
            </a:r>
          </a:p>
        </p:txBody>
      </p:sp>
    </p:spTree>
    <p:extLst>
      <p:ext uri="{BB962C8B-B14F-4D97-AF65-F5344CB8AC3E}">
        <p14:creationId xmlns:p14="http://schemas.microsoft.com/office/powerpoint/2010/main" val="288789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3353130" y="1192305"/>
            <a:ext cx="8784000"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4" name="Content Placeholder 1">
            <a:extLst>
              <a:ext uri="{FF2B5EF4-FFF2-40B4-BE49-F238E27FC236}">
                <a16:creationId xmlns:a16="http://schemas.microsoft.com/office/drawing/2014/main" id="{4D19FC08-EA6C-43FD-99AA-41FE8BDF449F}"/>
              </a:ext>
            </a:extLst>
          </p:cNvPr>
          <p:cNvSpPr txBox="1">
            <a:spLocks/>
          </p:cNvSpPr>
          <p:nvPr/>
        </p:nvSpPr>
        <p:spPr>
          <a:xfrm>
            <a:off x="0" y="1192305"/>
            <a:ext cx="3388658" cy="5280211"/>
          </a:xfrm>
          <a:prstGeom prst="rect">
            <a:avLst/>
          </a:prstGeom>
          <a:solidFill>
            <a:srgbClr val="CDCDCD"/>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8" name="Title 7"/>
          <p:cNvSpPr>
            <a:spLocks noGrp="1"/>
          </p:cNvSpPr>
          <p:nvPr>
            <p:ph type="title"/>
          </p:nvPr>
        </p:nvSpPr>
        <p:spPr>
          <a:xfrm>
            <a:off x="360218" y="301367"/>
            <a:ext cx="10510982" cy="669600"/>
          </a:xfrm>
        </p:spPr>
        <p:txBody>
          <a:bodyPr/>
          <a:lstStyle/>
          <a:p>
            <a:r>
              <a:rPr lang="en-US" dirty="0"/>
              <a:t>Data</a:t>
            </a:r>
          </a:p>
        </p:txBody>
      </p:sp>
      <p:sp>
        <p:nvSpPr>
          <p:cNvPr id="13" name="Rectangle 12">
            <a:extLst>
              <a:ext uri="{FF2B5EF4-FFF2-40B4-BE49-F238E27FC236}">
                <a16:creationId xmlns:a16="http://schemas.microsoft.com/office/drawing/2014/main" id="{FCB96D93-2E4F-AA42-B742-B229337A173D}"/>
              </a:ext>
            </a:extLst>
          </p:cNvPr>
          <p:cNvSpPr/>
          <p:nvPr/>
        </p:nvSpPr>
        <p:spPr>
          <a:xfrm>
            <a:off x="411704" y="2874279"/>
            <a:ext cx="2839784" cy="1015663"/>
          </a:xfrm>
          <a:prstGeom prst="rect">
            <a:avLst/>
          </a:prstGeom>
        </p:spPr>
        <p:txBody>
          <a:bodyPr wrap="square" anchor="t">
            <a:spAutoFit/>
          </a:bodyPr>
          <a:lstStyle/>
          <a:p>
            <a:r>
              <a:rPr lang="en-US" sz="2000" dirty="0">
                <a:solidFill>
                  <a:srgbClr val="0C4159"/>
                </a:solidFill>
                <a:latin typeface="Century Gothic"/>
              </a:rPr>
              <a:t>The data is in PLINK text format </a:t>
            </a:r>
            <a:r>
              <a:rPr lang="en-US" sz="2000">
                <a:solidFill>
                  <a:srgbClr val="0C4159"/>
                </a:solidFill>
                <a:latin typeface="Century Gothic"/>
              </a:rPr>
              <a:t>(*.map, *.ped)</a:t>
            </a:r>
            <a:endParaRPr lang="en-US"/>
          </a:p>
        </p:txBody>
      </p:sp>
      <p:pic>
        <p:nvPicPr>
          <p:cNvPr id="9" name="Content Placeholder 8" descr="A picture containing clock&#10;&#10;Description automatically generated">
            <a:extLst>
              <a:ext uri="{FF2B5EF4-FFF2-40B4-BE49-F238E27FC236}">
                <a16:creationId xmlns:a16="http://schemas.microsoft.com/office/drawing/2014/main" id="{99584074-484E-44DC-B8A8-8A23676BFA3D}"/>
              </a:ext>
            </a:extLst>
          </p:cNvPr>
          <p:cNvPicPr>
            <a:picLocks noGrp="1" noChangeAspect="1"/>
          </p:cNvPicPr>
          <p:nvPr>
            <p:ph sz="half" idx="1"/>
          </p:nvPr>
        </p:nvPicPr>
        <p:blipFill rotWithShape="1">
          <a:blip r:embed="rId3"/>
          <a:srcRect l="58102"/>
          <a:stretch/>
        </p:blipFill>
        <p:spPr>
          <a:xfrm>
            <a:off x="3842744" y="2920176"/>
            <a:ext cx="3545930" cy="1882677"/>
          </a:xfrm>
          <a:prstGeom prst="rect">
            <a:avLst/>
          </a:prstGeom>
        </p:spPr>
      </p:pic>
      <p:cxnSp>
        <p:nvCxnSpPr>
          <p:cNvPr id="5" name="Straight Arrow Connector 4">
            <a:extLst>
              <a:ext uri="{FF2B5EF4-FFF2-40B4-BE49-F238E27FC236}">
                <a16:creationId xmlns:a16="http://schemas.microsoft.com/office/drawing/2014/main" id="{06BB4007-E8E5-4B3D-A35F-6E8C50770598}"/>
              </a:ext>
            </a:extLst>
          </p:cNvPr>
          <p:cNvCxnSpPr>
            <a:cxnSpLocks/>
          </p:cNvCxnSpPr>
          <p:nvPr/>
        </p:nvCxnSpPr>
        <p:spPr>
          <a:xfrm>
            <a:off x="4706112" y="2105330"/>
            <a:ext cx="367997" cy="7991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747FDA3D-136C-4C26-AE74-FF9A4119B8A2}"/>
              </a:ext>
            </a:extLst>
          </p:cNvPr>
          <p:cNvSpPr txBox="1"/>
          <p:nvPr/>
        </p:nvSpPr>
        <p:spPr>
          <a:xfrm>
            <a:off x="3541786" y="1656737"/>
            <a:ext cx="2938272" cy="400110"/>
          </a:xfrm>
          <a:prstGeom prst="rect">
            <a:avLst/>
          </a:prstGeom>
          <a:noFill/>
        </p:spPr>
        <p:txBody>
          <a:bodyPr wrap="square" rtlCol="0">
            <a:spAutoFit/>
          </a:bodyPr>
          <a:lstStyle/>
          <a:p>
            <a:r>
              <a:rPr lang="en-US" sz="2000" dirty="0">
                <a:solidFill>
                  <a:srgbClr val="0C4159"/>
                </a:solidFill>
                <a:latin typeface="Century Gothic" panose="020B0502020202020204" pitchFamily="34" charset="0"/>
              </a:rPr>
              <a:t>SNP information file</a:t>
            </a:r>
          </a:p>
        </p:txBody>
      </p:sp>
      <p:pic>
        <p:nvPicPr>
          <p:cNvPr id="10" name="Content Placeholder 8" descr="A picture containing clock&#10;&#10;Description automatically generated">
            <a:extLst>
              <a:ext uri="{FF2B5EF4-FFF2-40B4-BE49-F238E27FC236}">
                <a16:creationId xmlns:a16="http://schemas.microsoft.com/office/drawing/2014/main" id="{F7A6973C-DE1C-465C-AB75-F6921A8703A2}"/>
              </a:ext>
            </a:extLst>
          </p:cNvPr>
          <p:cNvPicPr>
            <a:picLocks noChangeAspect="1"/>
          </p:cNvPicPr>
          <p:nvPr/>
        </p:nvPicPr>
        <p:blipFill rotWithShape="1">
          <a:blip r:embed="rId3"/>
          <a:srcRect r="43794"/>
          <a:stretch/>
        </p:blipFill>
        <p:spPr>
          <a:xfrm>
            <a:off x="7207681" y="2920176"/>
            <a:ext cx="4756881" cy="1882677"/>
          </a:xfrm>
          <a:prstGeom prst="rect">
            <a:avLst/>
          </a:prstGeom>
        </p:spPr>
      </p:pic>
      <p:sp>
        <p:nvSpPr>
          <p:cNvPr id="12" name="TextBox 11">
            <a:extLst>
              <a:ext uri="{FF2B5EF4-FFF2-40B4-BE49-F238E27FC236}">
                <a16:creationId xmlns:a16="http://schemas.microsoft.com/office/drawing/2014/main" id="{A925F13C-D6BE-4E15-9512-DE52170F544A}"/>
              </a:ext>
            </a:extLst>
          </p:cNvPr>
          <p:cNvSpPr txBox="1"/>
          <p:nvPr/>
        </p:nvSpPr>
        <p:spPr>
          <a:xfrm>
            <a:off x="7797512" y="1695695"/>
            <a:ext cx="3910214" cy="400110"/>
          </a:xfrm>
          <a:prstGeom prst="rect">
            <a:avLst/>
          </a:prstGeom>
          <a:noFill/>
        </p:spPr>
        <p:txBody>
          <a:bodyPr wrap="square" rtlCol="0">
            <a:spAutoFit/>
          </a:bodyPr>
          <a:lstStyle/>
          <a:p>
            <a:r>
              <a:rPr lang="en-US" sz="2000" dirty="0">
                <a:solidFill>
                  <a:srgbClr val="0C4159"/>
                </a:solidFill>
                <a:latin typeface="Century Gothic" panose="020B0502020202020204" pitchFamily="34" charset="0"/>
              </a:rPr>
              <a:t>Pedigree and genotype calls</a:t>
            </a:r>
          </a:p>
        </p:txBody>
      </p:sp>
      <p:cxnSp>
        <p:nvCxnSpPr>
          <p:cNvPr id="14" name="Straight Arrow Connector 13">
            <a:extLst>
              <a:ext uri="{FF2B5EF4-FFF2-40B4-BE49-F238E27FC236}">
                <a16:creationId xmlns:a16="http://schemas.microsoft.com/office/drawing/2014/main" id="{EF0B1345-0879-43B7-98CC-D67408868031}"/>
              </a:ext>
            </a:extLst>
          </p:cNvPr>
          <p:cNvCxnSpPr>
            <a:cxnSpLocks/>
          </p:cNvCxnSpPr>
          <p:nvPr/>
        </p:nvCxnSpPr>
        <p:spPr>
          <a:xfrm flipH="1">
            <a:off x="9444179" y="2122576"/>
            <a:ext cx="443533" cy="7723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87842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0" y="1192305"/>
            <a:ext cx="12137130"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8" name="Title 7"/>
          <p:cNvSpPr>
            <a:spLocks noGrp="1"/>
          </p:cNvSpPr>
          <p:nvPr>
            <p:ph type="title"/>
          </p:nvPr>
        </p:nvSpPr>
        <p:spPr>
          <a:xfrm>
            <a:off x="360218" y="301367"/>
            <a:ext cx="10510982" cy="669600"/>
          </a:xfrm>
        </p:spPr>
        <p:txBody>
          <a:bodyPr/>
          <a:lstStyle/>
          <a:p>
            <a:r>
              <a:rPr lang="en-US">
                <a:latin typeface="Century Gothic"/>
                <a:cs typeface="Calibri"/>
              </a:rPr>
              <a:t>GWAS Workflow in Aridhia Workspace</a:t>
            </a:r>
            <a:endParaRPr lang="en-US" dirty="0"/>
          </a:p>
        </p:txBody>
      </p:sp>
      <p:sp>
        <p:nvSpPr>
          <p:cNvPr id="7" name="Freeform: Shape 6">
            <a:extLst>
              <a:ext uri="{FF2B5EF4-FFF2-40B4-BE49-F238E27FC236}">
                <a16:creationId xmlns:a16="http://schemas.microsoft.com/office/drawing/2014/main" id="{F6B3583F-1225-409C-BCDE-3A8AB263BFD7}"/>
              </a:ext>
            </a:extLst>
          </p:cNvPr>
          <p:cNvSpPr/>
          <p:nvPr/>
        </p:nvSpPr>
        <p:spPr>
          <a:xfrm>
            <a:off x="1177559" y="2725047"/>
            <a:ext cx="2317402" cy="1744696"/>
          </a:xfrm>
          <a:custGeom>
            <a:avLst/>
            <a:gdLst>
              <a:gd name="connsiteX0" fmla="*/ 0 w 1926035"/>
              <a:gd name="connsiteY0" fmla="*/ 107002 h 1070019"/>
              <a:gd name="connsiteX1" fmla="*/ 107002 w 1926035"/>
              <a:gd name="connsiteY1" fmla="*/ 0 h 1070019"/>
              <a:gd name="connsiteX2" fmla="*/ 1819033 w 1926035"/>
              <a:gd name="connsiteY2" fmla="*/ 0 h 1070019"/>
              <a:gd name="connsiteX3" fmla="*/ 1926035 w 1926035"/>
              <a:gd name="connsiteY3" fmla="*/ 107002 h 1070019"/>
              <a:gd name="connsiteX4" fmla="*/ 1926035 w 1926035"/>
              <a:gd name="connsiteY4" fmla="*/ 963017 h 1070019"/>
              <a:gd name="connsiteX5" fmla="*/ 1819033 w 1926035"/>
              <a:gd name="connsiteY5" fmla="*/ 1070019 h 1070019"/>
              <a:gd name="connsiteX6" fmla="*/ 107002 w 1926035"/>
              <a:gd name="connsiteY6" fmla="*/ 1070019 h 1070019"/>
              <a:gd name="connsiteX7" fmla="*/ 0 w 1926035"/>
              <a:gd name="connsiteY7" fmla="*/ 963017 h 1070019"/>
              <a:gd name="connsiteX8" fmla="*/ 0 w 1926035"/>
              <a:gd name="connsiteY8" fmla="*/ 107002 h 10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6035" h="1070019">
                <a:moveTo>
                  <a:pt x="0" y="107002"/>
                </a:moveTo>
                <a:cubicBezTo>
                  <a:pt x="0" y="47906"/>
                  <a:pt x="47906" y="0"/>
                  <a:pt x="107002" y="0"/>
                </a:cubicBezTo>
                <a:lnTo>
                  <a:pt x="1819033" y="0"/>
                </a:lnTo>
                <a:cubicBezTo>
                  <a:pt x="1878129" y="0"/>
                  <a:pt x="1926035" y="47906"/>
                  <a:pt x="1926035" y="107002"/>
                </a:cubicBezTo>
                <a:lnTo>
                  <a:pt x="1926035" y="963017"/>
                </a:lnTo>
                <a:cubicBezTo>
                  <a:pt x="1926035" y="1022113"/>
                  <a:pt x="1878129" y="1070019"/>
                  <a:pt x="1819033" y="1070019"/>
                </a:cubicBezTo>
                <a:lnTo>
                  <a:pt x="107002" y="1070019"/>
                </a:lnTo>
                <a:cubicBezTo>
                  <a:pt x="47906" y="1070019"/>
                  <a:pt x="0" y="1022113"/>
                  <a:pt x="0" y="963017"/>
                </a:cubicBezTo>
                <a:lnTo>
                  <a:pt x="0" y="10700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540" tIns="107540" rIns="107540" bIns="1075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Quality Control in PLINK</a:t>
            </a:r>
            <a:r>
              <a:rPr lang="en-US" sz="2000" b="0" i="0" u="none" strike="noStrike" kern="1200" cap="none" baseline="0" noProof="0" dirty="0">
                <a:solidFill>
                  <a:srgbClr val="010000"/>
                </a:solidFill>
                <a:latin typeface="Calibri Light"/>
                <a:cs typeface="Calibri Light"/>
              </a:rPr>
              <a:t>+</a:t>
            </a:r>
            <a:r>
              <a:rPr lang="en-US" sz="2000" kern="1200" dirty="0">
                <a:latin typeface="Calibri Light" panose="020F0302020204030204"/>
              </a:rPr>
              <a:t>R</a:t>
            </a:r>
            <a:r>
              <a:rPr lang="en-US" sz="2000" b="0" i="0" u="none" strike="noStrike" kern="1200" cap="none" baseline="0" noProof="0" dirty="0">
                <a:latin typeface="Calibri Light"/>
                <a:cs typeface="Calibri Light"/>
              </a:rPr>
              <a:t> (</a:t>
            </a:r>
            <a:r>
              <a:rPr lang="en-US" sz="2000" kern="1200" dirty="0">
                <a:latin typeface="Calibri Light" panose="020F0302020204030204"/>
              </a:rPr>
              <a:t>VM</a:t>
            </a:r>
            <a:r>
              <a:rPr lang="en-US" sz="2000" b="0" i="0" u="none" strike="noStrike" kern="1200" cap="none" baseline="0" noProof="0" dirty="0">
                <a:solidFill>
                  <a:srgbClr val="010000"/>
                </a:solidFill>
                <a:latin typeface="Calibri Light"/>
                <a:cs typeface="Calibri Light"/>
              </a:rPr>
              <a:t>)</a:t>
            </a:r>
            <a:endParaRPr lang="en-US" sz="2000" kern="1200" dirty="0"/>
          </a:p>
        </p:txBody>
      </p:sp>
    </p:spTree>
    <p:extLst>
      <p:ext uri="{BB962C8B-B14F-4D97-AF65-F5344CB8AC3E}">
        <p14:creationId xmlns:p14="http://schemas.microsoft.com/office/powerpoint/2010/main" val="284523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4D19FC08-EA6C-43FD-99AA-41FE8BDF449F}"/>
              </a:ext>
            </a:extLst>
          </p:cNvPr>
          <p:cNvSpPr txBox="1">
            <a:spLocks/>
          </p:cNvSpPr>
          <p:nvPr/>
        </p:nvSpPr>
        <p:spPr>
          <a:xfrm>
            <a:off x="0" y="1192305"/>
            <a:ext cx="12137130" cy="5280211"/>
          </a:xfrm>
          <a:prstGeom prst="rect">
            <a:avLst/>
          </a:prstGeom>
          <a:solidFill>
            <a:srgbClr val="EBEBE8"/>
          </a:solidFill>
        </p:spPr>
        <p:txBody>
          <a:bodyPr vert="horz" lIns="91440" tIns="45720" rIns="91440" bIns="45720" rtlCol="0">
            <a:noAutofit/>
          </a:bodyPr>
          <a:lstStyle>
            <a:lvl1pPr marL="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1pPr>
            <a:lvl2pPr marL="756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2pPr>
            <a:lvl3pPr marL="1152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3pPr>
            <a:lvl4pPr marL="1548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4pPr>
            <a:lvl5pPr marL="1944000" indent="-360000" algn="l" defTabSz="609594" rtl="0" eaLnBrk="1" latinLnBrk="0" hangingPunct="1">
              <a:spcBef>
                <a:spcPct val="20000"/>
              </a:spcBef>
              <a:buFont typeface="Arial"/>
              <a:buChar char="•"/>
              <a:defRPr sz="2000" kern="1200">
                <a:solidFill>
                  <a:srgbClr val="0A415A"/>
                </a:solidFill>
                <a:latin typeface="Calibri" charset="0"/>
                <a:ea typeface="Calibri" charset="0"/>
                <a:cs typeface="Calibri" charset="0"/>
              </a:defRPr>
            </a:lvl5pPr>
            <a:lvl6pPr marL="3352766" indent="-304796" algn="l" defTabSz="609594" rtl="0" eaLnBrk="1" latinLnBrk="0" hangingPunct="1">
              <a:spcBef>
                <a:spcPct val="20000"/>
              </a:spcBef>
              <a:buFont typeface="Arial"/>
              <a:buChar char="•"/>
              <a:defRPr sz="2666" kern="1200">
                <a:solidFill>
                  <a:schemeClr val="tx1"/>
                </a:solidFill>
                <a:latin typeface="+mn-lt"/>
                <a:ea typeface="+mn-ea"/>
                <a:cs typeface="+mn-cs"/>
              </a:defRPr>
            </a:lvl6pPr>
            <a:lvl7pPr marL="3962360" indent="-304796" algn="l" defTabSz="609594" rtl="0" eaLnBrk="1" latinLnBrk="0" hangingPunct="1">
              <a:spcBef>
                <a:spcPct val="20000"/>
              </a:spcBef>
              <a:buFont typeface="Arial"/>
              <a:buChar char="•"/>
              <a:defRPr sz="2666" kern="1200">
                <a:solidFill>
                  <a:schemeClr val="tx1"/>
                </a:solidFill>
                <a:latin typeface="+mn-lt"/>
                <a:ea typeface="+mn-ea"/>
                <a:cs typeface="+mn-cs"/>
              </a:defRPr>
            </a:lvl7pPr>
            <a:lvl8pPr marL="4571954" indent="-304796" algn="l" defTabSz="609594" rtl="0" eaLnBrk="1" latinLnBrk="0" hangingPunct="1">
              <a:spcBef>
                <a:spcPct val="20000"/>
              </a:spcBef>
              <a:buFont typeface="Arial"/>
              <a:buChar char="•"/>
              <a:defRPr sz="2666" kern="1200">
                <a:solidFill>
                  <a:schemeClr val="tx1"/>
                </a:solidFill>
                <a:latin typeface="+mn-lt"/>
                <a:ea typeface="+mn-ea"/>
                <a:cs typeface="+mn-cs"/>
              </a:defRPr>
            </a:lvl8pPr>
            <a:lvl9pPr marL="5181548" indent="-304796" algn="l" defTabSz="609594" rtl="0" eaLnBrk="1" latinLnBrk="0" hangingPunct="1">
              <a:spcBef>
                <a:spcPct val="20000"/>
              </a:spcBef>
              <a:buFont typeface="Arial"/>
              <a:buChar char="•"/>
              <a:defRPr sz="2666" kern="1200">
                <a:solidFill>
                  <a:schemeClr val="tx1"/>
                </a:solidFill>
                <a:latin typeface="+mn-lt"/>
                <a:ea typeface="+mn-ea"/>
                <a:cs typeface="+mn-cs"/>
              </a:defRPr>
            </a:lvl9pPr>
          </a:lstStyle>
          <a:p>
            <a:pPr indent="0">
              <a:buFont typeface="Arial"/>
              <a:buNone/>
            </a:pPr>
            <a:endParaRPr lang="en-GB" sz="1800" dirty="0">
              <a:latin typeface="Century Gothic" panose="020B0502020202020204" pitchFamily="34" charset="0"/>
            </a:endParaRPr>
          </a:p>
        </p:txBody>
      </p:sp>
      <p:sp>
        <p:nvSpPr>
          <p:cNvPr id="8" name="Title 7"/>
          <p:cNvSpPr>
            <a:spLocks noGrp="1"/>
          </p:cNvSpPr>
          <p:nvPr>
            <p:ph type="title"/>
          </p:nvPr>
        </p:nvSpPr>
        <p:spPr>
          <a:xfrm>
            <a:off x="360218" y="301367"/>
            <a:ext cx="10510982" cy="669600"/>
          </a:xfrm>
        </p:spPr>
        <p:txBody>
          <a:bodyPr/>
          <a:lstStyle/>
          <a:p>
            <a:r>
              <a:rPr lang="en-US">
                <a:latin typeface="Century Gothic"/>
                <a:cs typeface="Calibri"/>
              </a:rPr>
              <a:t>GWAS Workflow in Aridhia Workspace</a:t>
            </a:r>
            <a:endParaRPr lang="en-US" dirty="0"/>
          </a:p>
        </p:txBody>
      </p:sp>
      <p:sp>
        <p:nvSpPr>
          <p:cNvPr id="7" name="Freeform: Shape 6">
            <a:extLst>
              <a:ext uri="{FF2B5EF4-FFF2-40B4-BE49-F238E27FC236}">
                <a16:creationId xmlns:a16="http://schemas.microsoft.com/office/drawing/2014/main" id="{F6B3583F-1225-409C-BCDE-3A8AB263BFD7}"/>
              </a:ext>
            </a:extLst>
          </p:cNvPr>
          <p:cNvSpPr/>
          <p:nvPr/>
        </p:nvSpPr>
        <p:spPr>
          <a:xfrm>
            <a:off x="1177559" y="2725047"/>
            <a:ext cx="2317402" cy="1744696"/>
          </a:xfrm>
          <a:custGeom>
            <a:avLst/>
            <a:gdLst>
              <a:gd name="connsiteX0" fmla="*/ 0 w 1926035"/>
              <a:gd name="connsiteY0" fmla="*/ 107002 h 1070019"/>
              <a:gd name="connsiteX1" fmla="*/ 107002 w 1926035"/>
              <a:gd name="connsiteY1" fmla="*/ 0 h 1070019"/>
              <a:gd name="connsiteX2" fmla="*/ 1819033 w 1926035"/>
              <a:gd name="connsiteY2" fmla="*/ 0 h 1070019"/>
              <a:gd name="connsiteX3" fmla="*/ 1926035 w 1926035"/>
              <a:gd name="connsiteY3" fmla="*/ 107002 h 1070019"/>
              <a:gd name="connsiteX4" fmla="*/ 1926035 w 1926035"/>
              <a:gd name="connsiteY4" fmla="*/ 963017 h 1070019"/>
              <a:gd name="connsiteX5" fmla="*/ 1819033 w 1926035"/>
              <a:gd name="connsiteY5" fmla="*/ 1070019 h 1070019"/>
              <a:gd name="connsiteX6" fmla="*/ 107002 w 1926035"/>
              <a:gd name="connsiteY6" fmla="*/ 1070019 h 1070019"/>
              <a:gd name="connsiteX7" fmla="*/ 0 w 1926035"/>
              <a:gd name="connsiteY7" fmla="*/ 963017 h 1070019"/>
              <a:gd name="connsiteX8" fmla="*/ 0 w 1926035"/>
              <a:gd name="connsiteY8" fmla="*/ 107002 h 10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6035" h="1070019">
                <a:moveTo>
                  <a:pt x="0" y="107002"/>
                </a:moveTo>
                <a:cubicBezTo>
                  <a:pt x="0" y="47906"/>
                  <a:pt x="47906" y="0"/>
                  <a:pt x="107002" y="0"/>
                </a:cubicBezTo>
                <a:lnTo>
                  <a:pt x="1819033" y="0"/>
                </a:lnTo>
                <a:cubicBezTo>
                  <a:pt x="1878129" y="0"/>
                  <a:pt x="1926035" y="47906"/>
                  <a:pt x="1926035" y="107002"/>
                </a:cubicBezTo>
                <a:lnTo>
                  <a:pt x="1926035" y="963017"/>
                </a:lnTo>
                <a:cubicBezTo>
                  <a:pt x="1926035" y="1022113"/>
                  <a:pt x="1878129" y="1070019"/>
                  <a:pt x="1819033" y="1070019"/>
                </a:cubicBezTo>
                <a:lnTo>
                  <a:pt x="107002" y="1070019"/>
                </a:lnTo>
                <a:cubicBezTo>
                  <a:pt x="47906" y="1070019"/>
                  <a:pt x="0" y="1022113"/>
                  <a:pt x="0" y="963017"/>
                </a:cubicBezTo>
                <a:lnTo>
                  <a:pt x="0" y="10700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540" tIns="107540" rIns="107540" bIns="1075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Quality Control in PLINK</a:t>
            </a:r>
            <a:r>
              <a:rPr lang="en-US" sz="2000" b="0" i="0" u="none" strike="noStrike" kern="1200" cap="none" baseline="0" noProof="0" dirty="0">
                <a:solidFill>
                  <a:srgbClr val="010000"/>
                </a:solidFill>
                <a:latin typeface="Calibri Light"/>
                <a:cs typeface="Calibri Light"/>
              </a:rPr>
              <a:t>+</a:t>
            </a:r>
            <a:r>
              <a:rPr lang="en-US" sz="2000" kern="1200" dirty="0">
                <a:latin typeface="Calibri Light" panose="020F0302020204030204"/>
              </a:rPr>
              <a:t>R</a:t>
            </a:r>
            <a:r>
              <a:rPr lang="en-US" sz="2000" b="0" i="0" u="none" strike="noStrike" kern="1200" cap="none" baseline="0" noProof="0" dirty="0">
                <a:latin typeface="Calibri Light"/>
                <a:cs typeface="Calibri Light"/>
              </a:rPr>
              <a:t> (</a:t>
            </a:r>
            <a:r>
              <a:rPr lang="en-US" sz="2000" kern="1200" dirty="0">
                <a:latin typeface="Calibri Light" panose="020F0302020204030204"/>
              </a:rPr>
              <a:t>VM</a:t>
            </a:r>
            <a:r>
              <a:rPr lang="en-US" sz="2000" b="0" i="0" u="none" strike="noStrike" kern="1200" cap="none" baseline="0" noProof="0" dirty="0">
                <a:solidFill>
                  <a:srgbClr val="010000"/>
                </a:solidFill>
                <a:latin typeface="Calibri Light"/>
                <a:cs typeface="Calibri Light"/>
              </a:rPr>
              <a:t>)</a:t>
            </a:r>
            <a:endParaRPr lang="en-US" sz="2000" kern="1200" dirty="0"/>
          </a:p>
        </p:txBody>
      </p:sp>
      <p:sp>
        <p:nvSpPr>
          <p:cNvPr id="11" name="Freeform: Shape 10">
            <a:extLst>
              <a:ext uri="{FF2B5EF4-FFF2-40B4-BE49-F238E27FC236}">
                <a16:creationId xmlns:a16="http://schemas.microsoft.com/office/drawing/2014/main" id="{1E1CA3A4-883B-40D1-98E9-85A72114FFE8}"/>
              </a:ext>
            </a:extLst>
          </p:cNvPr>
          <p:cNvSpPr/>
          <p:nvPr/>
        </p:nvSpPr>
        <p:spPr>
          <a:xfrm rot="16200000">
            <a:off x="3737715" y="3272420"/>
            <a:ext cx="877708" cy="431860"/>
          </a:xfrm>
          <a:custGeom>
            <a:avLst/>
            <a:gdLst>
              <a:gd name="connsiteX0" fmla="*/ 0 w 401257"/>
              <a:gd name="connsiteY0" fmla="*/ 96302 h 481508"/>
              <a:gd name="connsiteX1" fmla="*/ 200629 w 401257"/>
              <a:gd name="connsiteY1" fmla="*/ 96302 h 481508"/>
              <a:gd name="connsiteX2" fmla="*/ 200629 w 401257"/>
              <a:gd name="connsiteY2" fmla="*/ 0 h 481508"/>
              <a:gd name="connsiteX3" fmla="*/ 401257 w 401257"/>
              <a:gd name="connsiteY3" fmla="*/ 240754 h 481508"/>
              <a:gd name="connsiteX4" fmla="*/ 200629 w 401257"/>
              <a:gd name="connsiteY4" fmla="*/ 481508 h 481508"/>
              <a:gd name="connsiteX5" fmla="*/ 200629 w 401257"/>
              <a:gd name="connsiteY5" fmla="*/ 385206 h 481508"/>
              <a:gd name="connsiteX6" fmla="*/ 0 w 401257"/>
              <a:gd name="connsiteY6" fmla="*/ 385206 h 481508"/>
              <a:gd name="connsiteX7" fmla="*/ 0 w 401257"/>
              <a:gd name="connsiteY7" fmla="*/ 96302 h 48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257" h="481508">
                <a:moveTo>
                  <a:pt x="321005" y="1"/>
                </a:moveTo>
                <a:lnTo>
                  <a:pt x="321005" y="240755"/>
                </a:lnTo>
                <a:lnTo>
                  <a:pt x="401257" y="240755"/>
                </a:lnTo>
                <a:lnTo>
                  <a:pt x="200629" y="481507"/>
                </a:lnTo>
                <a:lnTo>
                  <a:pt x="0" y="240755"/>
                </a:lnTo>
                <a:lnTo>
                  <a:pt x="80252" y="240755"/>
                </a:lnTo>
                <a:lnTo>
                  <a:pt x="80252" y="1"/>
                </a:lnTo>
                <a:lnTo>
                  <a:pt x="321005" y="1"/>
                </a:lnTo>
                <a:close/>
              </a:path>
            </a:pathLst>
          </a:custGeom>
        </p:spPr>
        <p:style>
          <a:lnRef idx="0">
            <a:schemeClr val="accent5">
              <a:tint val="60000"/>
              <a:hueOff val="0"/>
              <a:satOff val="0"/>
              <a:lumOff val="0"/>
              <a:alphaOff val="0"/>
            </a:schemeClr>
          </a:lnRef>
          <a:fillRef idx="1">
            <a:schemeClr val="accent5">
              <a:tint val="60000"/>
              <a:hueOff val="0"/>
              <a:satOff val="0"/>
              <a:lumOff val="0"/>
              <a:alphaOff val="0"/>
            </a:schemeClr>
          </a:fillRef>
          <a:effectRef idx="0">
            <a:schemeClr val="accent5">
              <a:tint val="60000"/>
              <a:hueOff val="0"/>
              <a:satOff val="0"/>
              <a:lumOff val="0"/>
              <a:alphaOff val="0"/>
            </a:schemeClr>
          </a:effectRef>
          <a:fontRef idx="minor">
            <a:schemeClr val="dk1">
              <a:hueOff val="0"/>
              <a:satOff val="0"/>
              <a:lumOff val="0"/>
              <a:alphaOff val="0"/>
            </a:schemeClr>
          </a:fontRef>
        </p:style>
        <p:txBody>
          <a:bodyPr spcFirstLastPara="0" vert="horz" wrap="square" lIns="96303" tIns="1" rIns="96302" bIns="120377"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2" name="Freeform: Shape 11">
            <a:extLst>
              <a:ext uri="{FF2B5EF4-FFF2-40B4-BE49-F238E27FC236}">
                <a16:creationId xmlns:a16="http://schemas.microsoft.com/office/drawing/2014/main" id="{14CB3A89-C455-4A6F-9177-F60CAC30DE58}"/>
              </a:ext>
            </a:extLst>
          </p:cNvPr>
          <p:cNvSpPr/>
          <p:nvPr/>
        </p:nvSpPr>
        <p:spPr>
          <a:xfrm>
            <a:off x="4933783" y="2725047"/>
            <a:ext cx="2317402" cy="1744696"/>
          </a:xfrm>
          <a:custGeom>
            <a:avLst/>
            <a:gdLst>
              <a:gd name="connsiteX0" fmla="*/ 0 w 1926035"/>
              <a:gd name="connsiteY0" fmla="*/ 107002 h 1070019"/>
              <a:gd name="connsiteX1" fmla="*/ 107002 w 1926035"/>
              <a:gd name="connsiteY1" fmla="*/ 0 h 1070019"/>
              <a:gd name="connsiteX2" fmla="*/ 1819033 w 1926035"/>
              <a:gd name="connsiteY2" fmla="*/ 0 h 1070019"/>
              <a:gd name="connsiteX3" fmla="*/ 1926035 w 1926035"/>
              <a:gd name="connsiteY3" fmla="*/ 107002 h 1070019"/>
              <a:gd name="connsiteX4" fmla="*/ 1926035 w 1926035"/>
              <a:gd name="connsiteY4" fmla="*/ 963017 h 1070019"/>
              <a:gd name="connsiteX5" fmla="*/ 1819033 w 1926035"/>
              <a:gd name="connsiteY5" fmla="*/ 1070019 h 1070019"/>
              <a:gd name="connsiteX6" fmla="*/ 107002 w 1926035"/>
              <a:gd name="connsiteY6" fmla="*/ 1070019 h 1070019"/>
              <a:gd name="connsiteX7" fmla="*/ 0 w 1926035"/>
              <a:gd name="connsiteY7" fmla="*/ 963017 h 1070019"/>
              <a:gd name="connsiteX8" fmla="*/ 0 w 1926035"/>
              <a:gd name="connsiteY8" fmla="*/ 107002 h 107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6035" h="1070019">
                <a:moveTo>
                  <a:pt x="0" y="107002"/>
                </a:moveTo>
                <a:cubicBezTo>
                  <a:pt x="0" y="47906"/>
                  <a:pt x="47906" y="0"/>
                  <a:pt x="107002" y="0"/>
                </a:cubicBezTo>
                <a:lnTo>
                  <a:pt x="1819033" y="0"/>
                </a:lnTo>
                <a:cubicBezTo>
                  <a:pt x="1878129" y="0"/>
                  <a:pt x="1926035" y="47906"/>
                  <a:pt x="1926035" y="107002"/>
                </a:cubicBezTo>
                <a:lnTo>
                  <a:pt x="1926035" y="963017"/>
                </a:lnTo>
                <a:cubicBezTo>
                  <a:pt x="1926035" y="1022113"/>
                  <a:pt x="1878129" y="1070019"/>
                  <a:pt x="1819033" y="1070019"/>
                </a:cubicBezTo>
                <a:lnTo>
                  <a:pt x="107002" y="1070019"/>
                </a:lnTo>
                <a:cubicBezTo>
                  <a:pt x="47906" y="1070019"/>
                  <a:pt x="0" y="1022113"/>
                  <a:pt x="0" y="963017"/>
                </a:cubicBezTo>
                <a:lnTo>
                  <a:pt x="0" y="107002"/>
                </a:lnTo>
                <a:close/>
              </a:path>
            </a:pathLst>
          </a:custGeom>
        </p:spPr>
        <p:style>
          <a:lnRef idx="2">
            <a:schemeClr val="accent5">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07540" tIns="107540" rIns="107540" bIns="10754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Calibri Light" panose="020F0302020204030204"/>
              </a:rPr>
              <a:t>Association testing in PLINK (VM)</a:t>
            </a:r>
            <a:endParaRPr lang="en-US" sz="2000" kern="1200" dirty="0"/>
          </a:p>
        </p:txBody>
      </p:sp>
    </p:spTree>
    <p:extLst>
      <p:ext uri="{BB962C8B-B14F-4D97-AF65-F5344CB8AC3E}">
        <p14:creationId xmlns:p14="http://schemas.microsoft.com/office/powerpoint/2010/main" val="1570671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nalytiXagility_WIDE_Template_PUBLIC">
  <a:themeElements>
    <a:clrScheme name="AnalytiXAgility">
      <a:dk1>
        <a:sysClr val="windowText" lastClr="000000"/>
      </a:dk1>
      <a:lt1>
        <a:sysClr val="window" lastClr="FFFFFF"/>
      </a:lt1>
      <a:dk2>
        <a:srgbClr val="0A415A"/>
      </a:dk2>
      <a:lt2>
        <a:srgbClr val="EEECE1"/>
      </a:lt2>
      <a:accent1>
        <a:srgbClr val="379AB2"/>
      </a:accent1>
      <a:accent2>
        <a:srgbClr val="991E20"/>
      </a:accent2>
      <a:accent3>
        <a:srgbClr val="4B966A"/>
      </a:accent3>
      <a:accent4>
        <a:srgbClr val="6A3263"/>
      </a:accent4>
      <a:accent5>
        <a:srgbClr val="5E9197"/>
      </a:accent5>
      <a:accent6>
        <a:srgbClr val="F1592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A9669"/>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0D921AD5-7887-EF40-8929-27D7B7025E46}" vid="{C4151F52-2E34-8B42-94AF-13B5A3A0498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8C9C0519DCA54E93D7D86FC321E208" ma:contentTypeVersion="9" ma:contentTypeDescription="Create a new document." ma:contentTypeScope="" ma:versionID="f7f07bb409f73d6b6ba276b78fb9515a">
  <xsd:schema xmlns:xsd="http://www.w3.org/2001/XMLSchema" xmlns:xs="http://www.w3.org/2001/XMLSchema" xmlns:p="http://schemas.microsoft.com/office/2006/metadata/properties" xmlns:ns2="096df772-64f6-4b1d-a993-fc687e1977c5" targetNamespace="http://schemas.microsoft.com/office/2006/metadata/properties" ma:root="true" ma:fieldsID="715d9d97607a661e37c402f7b44ba575" ns2:_="">
    <xsd:import namespace="096df772-64f6-4b1d-a993-fc687e1977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f772-64f6-4b1d-a993-fc687e1977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606826-35B0-40D7-9112-0DE9834F96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6df772-64f6-4b1d-a993-fc687e197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712D72-1550-4F86-9277-A7203A227857}">
  <ds:schemaRefs>
    <ds:schemaRef ds:uri="81625d4c-a423-47e1-8776-f273f3ef7ce0"/>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http://schemas.openxmlformats.org/package/2006/metadata/core-properties"/>
    <ds:schemaRef ds:uri="f65a858f-9232-4c30-99ad-efa6d065501a"/>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335BD464-00AE-49A9-9FCB-7EBB821E3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AridhiaDRE_template</Template>
  <TotalTime>178</TotalTime>
  <Words>449</Words>
  <Application>Microsoft Office PowerPoint</Application>
  <PresentationFormat>Widescreen</PresentationFormat>
  <Paragraphs>56</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AnalytiXagility_WIDE_Template_PUBLIC</vt:lpstr>
      <vt:lpstr>Genome-Wide Association Studies (GWAS) Demo</vt:lpstr>
      <vt:lpstr>Concepts Underlying GWAS</vt:lpstr>
      <vt:lpstr>Case Study: Late-Onset Alzheimer's Disease (Webster et al., 2009)</vt:lpstr>
      <vt:lpstr>Case Study: Late-Onset Alzheimer's Disease (Webster et al., 2009)</vt:lpstr>
      <vt:lpstr>Case and Control Study Design</vt:lpstr>
      <vt:lpstr>Case and Control Study Design</vt:lpstr>
      <vt:lpstr>Data</vt:lpstr>
      <vt:lpstr>GWAS Workflow in Aridhia Workspace</vt:lpstr>
      <vt:lpstr>GWAS Workflow in Aridhia Workspace</vt:lpstr>
      <vt:lpstr>GWAS Workflow in Aridhia Workspace</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Genome-Wide Association Studies (GWAS) Demo</dc:title>
  <dc:creator>Gabi</dc:creator>
  <cp:lastModifiedBy>Gabi</cp:lastModifiedBy>
  <cp:revision>606</cp:revision>
  <dcterms:created xsi:type="dcterms:W3CDTF">2020-07-02T09:07:42Z</dcterms:created>
  <dcterms:modified xsi:type="dcterms:W3CDTF">2020-07-15T16:28:32Z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0x010100FF8C9C0519DCA54E93D7D86FC321E208</vt:lpwstr>
  </property>
</Properties>
</file>