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402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921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193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299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56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39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944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524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352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930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33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0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16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5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49B6F1-F002-4F4A-8087-C936F4C91BFF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58FAF9-8827-4A55-BD70-48531E4BA6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77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697" y="1149439"/>
            <a:ext cx="8001000" cy="1297546"/>
          </a:xfrm>
        </p:spPr>
        <p:txBody>
          <a:bodyPr/>
          <a:lstStyle/>
          <a:p>
            <a:r>
              <a:rPr lang="id-ID" dirty="0" smtClean="0"/>
              <a:t>PythON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Aridho Abby Saputra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4IA11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50415964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5" y="273678"/>
            <a:ext cx="5938498" cy="3448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70" y="3915178"/>
            <a:ext cx="6438900" cy="2784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5950" y="1416676"/>
            <a:ext cx="53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 me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lakukan proses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instalasi, ceklis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pada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bagian Add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3.6 to PATH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itu klik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Now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206062" y="4893972"/>
            <a:ext cx="490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Setelah itu klik </a:t>
            </a:r>
            <a:r>
              <a:rPr lang="id-ID" b="1" dirty="0" smtClean="0"/>
              <a:t>Close</a:t>
            </a:r>
            <a:r>
              <a:rPr lang="id-ID" dirty="0" smtClean="0"/>
              <a:t>. Kemudian kita uji coba python menggunakan CMD</a:t>
            </a: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12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43" y="1708699"/>
            <a:ext cx="8534400" cy="1028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53" y="2979514"/>
            <a:ext cx="91440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90" y="3598303"/>
            <a:ext cx="9162178" cy="2390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036" y="759854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Install PIP pada python mengunakan CMD</a:t>
            </a:r>
          </a:p>
        </p:txBody>
      </p:sp>
    </p:spTree>
    <p:extLst>
      <p:ext uri="{BB962C8B-B14F-4D97-AF65-F5344CB8AC3E}">
        <p14:creationId xmlns:p14="http://schemas.microsoft.com/office/powerpoint/2010/main" val="1154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44" y="430488"/>
            <a:ext cx="8534400" cy="1507067"/>
          </a:xfrm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DEF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4364" y="2274279"/>
            <a:ext cx="8459788" cy="327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SzTx/>
              <a:buNone/>
            </a:pPr>
            <a:r>
              <a:rPr lang="id-ID" altLang="id-ID" sz="2400" dirty="0">
                <a:solidFill>
                  <a:schemeClr val="tx1"/>
                </a:solidFill>
                <a:latin typeface="Arial" panose="020B0604020202020204" pitchFamily="34" charset="0"/>
              </a:rPr>
              <a:t>Fungsi dalam Python didefinisikan menggunakan kata kunci </a:t>
            </a:r>
            <a:r>
              <a:rPr lang="id-ID" altLang="id-ID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def</a:t>
            </a:r>
            <a:r>
              <a:rPr lang="id-ID" altLang="id-ID" sz="24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 hallo_semua():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 (“Hallo Semua!”)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hallo_semua</a:t>
            </a:r>
            <a:r>
              <a:rPr kumimoji="0" lang="id-ID" alt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id-ID" alt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740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FLOAT</a:t>
            </a: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Secara sederhana tipe data float ialah tipe data yang digunakan untuk bilangan </a:t>
            </a:r>
            <a:r>
              <a:rPr lang="id-ID" dirty="0" smtClean="0">
                <a:solidFill>
                  <a:schemeClr val="tx1"/>
                </a:solidFill>
              </a:rPr>
              <a:t>pecahan</a:t>
            </a: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# argumen integer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print(float(10</a:t>
            </a:r>
            <a:r>
              <a:rPr lang="id-ID" dirty="0">
                <a:solidFill>
                  <a:schemeClr val="tx1"/>
                </a:solidFill>
              </a:rPr>
              <a:t>))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# </a:t>
            </a:r>
            <a:r>
              <a:rPr lang="id-ID" dirty="0">
                <a:solidFill>
                  <a:schemeClr val="tx1"/>
                </a:solidFill>
              </a:rPr>
              <a:t>argumen float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print(float(11.22</a:t>
            </a:r>
            <a:r>
              <a:rPr lang="id-ID" dirty="0">
                <a:solidFill>
                  <a:schemeClr val="tx1"/>
                </a:solidFill>
              </a:rPr>
              <a:t>))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# </a:t>
            </a:r>
            <a:r>
              <a:rPr lang="id-ID" dirty="0">
                <a:solidFill>
                  <a:schemeClr val="tx1"/>
                </a:solidFill>
              </a:rPr>
              <a:t>argumen string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print(float</a:t>
            </a:r>
            <a:r>
              <a:rPr lang="id-ID" dirty="0">
                <a:solidFill>
                  <a:schemeClr val="tx1"/>
                </a:solidFill>
              </a:rPr>
              <a:t>("-13.33"))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# </a:t>
            </a:r>
            <a:r>
              <a:rPr lang="id-ID" dirty="0">
                <a:solidFill>
                  <a:schemeClr val="tx1"/>
                </a:solidFill>
              </a:rPr>
              <a:t>float dengan tanda spasi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print(float</a:t>
            </a:r>
            <a:r>
              <a:rPr lang="id-ID" dirty="0">
                <a:solidFill>
                  <a:schemeClr val="tx1"/>
                </a:solidFill>
              </a:rPr>
              <a:t>(" -24.45\n"))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# </a:t>
            </a:r>
            <a:r>
              <a:rPr lang="id-ID" dirty="0">
                <a:solidFill>
                  <a:schemeClr val="tx1"/>
                </a:solidFill>
              </a:rPr>
              <a:t>string bukan bilangan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print(float</a:t>
            </a:r>
            <a:r>
              <a:rPr lang="id-ID" dirty="0">
                <a:solidFill>
                  <a:schemeClr val="tx1"/>
                </a:solidFill>
              </a:rPr>
              <a:t>("abc")) </a:t>
            </a:r>
          </a:p>
        </p:txBody>
      </p:sp>
    </p:spTree>
    <p:extLst>
      <p:ext uri="{BB962C8B-B14F-4D97-AF65-F5344CB8AC3E}">
        <p14:creationId xmlns:p14="http://schemas.microsoft.com/office/powerpoint/2010/main" val="2793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2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Array</a:t>
            </a:r>
          </a:p>
          <a:p>
            <a:pPr marL="0" indent="0">
              <a:buNone/>
            </a:pP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array import *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array1 = array('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array1[</a:t>
            </a:r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array1[</a:t>
            </a:r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95</TotalTime>
  <Words>151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Century Gothic</vt:lpstr>
      <vt:lpstr>Franklin Gothic Book</vt:lpstr>
      <vt:lpstr>Times New Roman</vt:lpstr>
      <vt:lpstr>Wingdings 3</vt:lpstr>
      <vt:lpstr>Slice</vt:lpstr>
      <vt:lpstr>PythON</vt:lpstr>
      <vt:lpstr>PowerPoint Presentation</vt:lpstr>
      <vt:lpstr>PowerPoint Presentation</vt:lpstr>
      <vt:lpstr>Function DEF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Acer</dc:creator>
  <cp:lastModifiedBy>Acer</cp:lastModifiedBy>
  <cp:revision>8</cp:revision>
  <dcterms:created xsi:type="dcterms:W3CDTF">2019-03-23T09:18:25Z</dcterms:created>
  <dcterms:modified xsi:type="dcterms:W3CDTF">2019-03-23T10:54:21Z</dcterms:modified>
</cp:coreProperties>
</file>