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70" r:id="rId8"/>
    <p:sldId id="264" r:id="rId9"/>
    <p:sldId id="265" r:id="rId10"/>
    <p:sldId id="266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61D"/>
    <a:srgbClr val="0C0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A1F35D-D2E2-41DC-A1AE-6DC32E06A96A}" type="doc">
      <dgm:prSet loTypeId="urn:microsoft.com/office/officeart/2011/layout/TabList" loCatId="officeonline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ID"/>
        </a:p>
      </dgm:t>
    </dgm:pt>
    <dgm:pt modelId="{D9D1485E-353A-44FA-B857-49D8E1E21C84}">
      <dgm:prSet phldrT="[Text]"/>
      <dgm:spPr/>
      <dgm:t>
        <a:bodyPr/>
        <a:lstStyle/>
        <a:p>
          <a:pPr algn="ctr"/>
          <a:r>
            <a:rPr lang="en-US" dirty="0"/>
            <a:t>PROBLEM STATEMENT</a:t>
          </a:r>
          <a:endParaRPr lang="en-ID" dirty="0"/>
        </a:p>
      </dgm:t>
    </dgm:pt>
    <dgm:pt modelId="{552ACCB1-D9B7-441E-85DA-002284E3F30F}" type="parTrans" cxnId="{993253FD-998B-41B9-B659-77680724ABEC}">
      <dgm:prSet/>
      <dgm:spPr/>
      <dgm:t>
        <a:bodyPr/>
        <a:lstStyle/>
        <a:p>
          <a:pPr algn="ctr"/>
          <a:endParaRPr lang="en-ID"/>
        </a:p>
      </dgm:t>
    </dgm:pt>
    <dgm:pt modelId="{CD8049BB-56B0-4A57-A041-FD5190C4362B}" type="sibTrans" cxnId="{993253FD-998B-41B9-B659-77680724ABEC}">
      <dgm:prSet/>
      <dgm:spPr/>
      <dgm:t>
        <a:bodyPr/>
        <a:lstStyle/>
        <a:p>
          <a:pPr algn="ctr"/>
          <a:endParaRPr lang="en-ID"/>
        </a:p>
      </dgm:t>
    </dgm:pt>
    <dgm:pt modelId="{27773CF5-2743-49B4-BD22-52027CD31BDB}">
      <dgm:prSet phldrT="[Text]"/>
      <dgm:spPr/>
      <dgm:t>
        <a:bodyPr/>
        <a:lstStyle/>
        <a:p>
          <a:pPr algn="ctr"/>
          <a:r>
            <a:rPr lang="en-US" dirty="0"/>
            <a:t>Goals</a:t>
          </a:r>
          <a:endParaRPr lang="en-ID" dirty="0"/>
        </a:p>
      </dgm:t>
    </dgm:pt>
    <dgm:pt modelId="{27528F7E-4F46-4A55-BF19-52C87DF5F1C4}" type="parTrans" cxnId="{28C68B16-F4B3-41EB-ABB2-D587E83B081B}">
      <dgm:prSet/>
      <dgm:spPr/>
      <dgm:t>
        <a:bodyPr/>
        <a:lstStyle/>
        <a:p>
          <a:pPr algn="ctr"/>
          <a:endParaRPr lang="en-ID"/>
        </a:p>
      </dgm:t>
    </dgm:pt>
    <dgm:pt modelId="{3A3074B4-9FAD-4CCF-BF51-0514DDDC04AA}" type="sibTrans" cxnId="{28C68B16-F4B3-41EB-ABB2-D587E83B081B}">
      <dgm:prSet/>
      <dgm:spPr/>
      <dgm:t>
        <a:bodyPr/>
        <a:lstStyle/>
        <a:p>
          <a:pPr algn="ctr"/>
          <a:endParaRPr lang="en-ID"/>
        </a:p>
      </dgm:t>
    </dgm:pt>
    <dgm:pt modelId="{98F63733-04DA-454E-817E-010E8DC6026A}">
      <dgm:prSet phldrT="[Text]"/>
      <dgm:spPr/>
      <dgm:t>
        <a:bodyPr/>
        <a:lstStyle/>
        <a:p>
          <a:pPr algn="ctr"/>
          <a:r>
            <a:rPr lang="en-US" dirty="0"/>
            <a:t>Provides car price prediction by minimizing errors so that it is not overpriced or underpriced</a:t>
          </a:r>
          <a:endParaRPr lang="en-ID" dirty="0"/>
        </a:p>
      </dgm:t>
    </dgm:pt>
    <dgm:pt modelId="{7D53D2D7-C3AE-4775-AD27-8A5E0B427863}" type="parTrans" cxnId="{E5648910-5CF4-468B-8786-FAF4D6E91B46}">
      <dgm:prSet/>
      <dgm:spPr/>
      <dgm:t>
        <a:bodyPr/>
        <a:lstStyle/>
        <a:p>
          <a:pPr algn="ctr"/>
          <a:endParaRPr lang="en-ID"/>
        </a:p>
      </dgm:t>
    </dgm:pt>
    <dgm:pt modelId="{399E58E6-9166-421B-8A72-B9D16DC03947}" type="sibTrans" cxnId="{E5648910-5CF4-468B-8786-FAF4D6E91B46}">
      <dgm:prSet/>
      <dgm:spPr/>
      <dgm:t>
        <a:bodyPr/>
        <a:lstStyle/>
        <a:p>
          <a:pPr algn="ctr"/>
          <a:endParaRPr lang="en-ID"/>
        </a:p>
      </dgm:t>
    </dgm:pt>
    <dgm:pt modelId="{28C02D6D-5A0B-4287-8647-E9E755BF4EEB}">
      <dgm:prSet phldrT="[Text]"/>
      <dgm:spPr/>
      <dgm:t>
        <a:bodyPr/>
        <a:lstStyle/>
        <a:p>
          <a:pPr algn="ctr"/>
          <a:r>
            <a:rPr lang="en-ID" dirty="0"/>
            <a:t>Project Stakeholder</a:t>
          </a:r>
        </a:p>
      </dgm:t>
    </dgm:pt>
    <dgm:pt modelId="{BB440FA5-C9A6-4633-AF6A-B43EA6E1B374}" type="parTrans" cxnId="{0AF70D7E-68FF-4CBB-874A-608461832743}">
      <dgm:prSet/>
      <dgm:spPr/>
      <dgm:t>
        <a:bodyPr/>
        <a:lstStyle/>
        <a:p>
          <a:pPr algn="ctr"/>
          <a:endParaRPr lang="en-ID"/>
        </a:p>
      </dgm:t>
    </dgm:pt>
    <dgm:pt modelId="{683BE1BB-6569-4476-99E4-CAAAC519725B}" type="sibTrans" cxnId="{0AF70D7E-68FF-4CBB-874A-608461832743}">
      <dgm:prSet/>
      <dgm:spPr/>
      <dgm:t>
        <a:bodyPr/>
        <a:lstStyle/>
        <a:p>
          <a:pPr algn="ctr"/>
          <a:endParaRPr lang="en-ID"/>
        </a:p>
      </dgm:t>
    </dgm:pt>
    <dgm:pt modelId="{51179E6E-B772-40E1-8FB9-4B3F466A19C0}">
      <dgm:prSet phldrT="[Text]"/>
      <dgm:spPr/>
      <dgm:t>
        <a:bodyPr/>
        <a:lstStyle/>
        <a:p>
          <a:pPr algn="ctr"/>
          <a:r>
            <a:rPr lang="en-US" dirty="0"/>
            <a:t>Sellers in Syarah.com</a:t>
          </a:r>
          <a:endParaRPr lang="en-ID" dirty="0"/>
        </a:p>
      </dgm:t>
    </dgm:pt>
    <dgm:pt modelId="{04CBD4A5-600E-46EA-ACA8-D1CDE5DF8993}" type="parTrans" cxnId="{FE2AAE02-5BF7-4DB9-BB14-19461C9D516C}">
      <dgm:prSet/>
      <dgm:spPr/>
      <dgm:t>
        <a:bodyPr/>
        <a:lstStyle/>
        <a:p>
          <a:pPr algn="ctr"/>
          <a:endParaRPr lang="en-ID"/>
        </a:p>
      </dgm:t>
    </dgm:pt>
    <dgm:pt modelId="{29E8E969-81B6-484B-BC8A-D3AA13780A03}" type="sibTrans" cxnId="{FE2AAE02-5BF7-4DB9-BB14-19461C9D516C}">
      <dgm:prSet/>
      <dgm:spPr/>
      <dgm:t>
        <a:bodyPr/>
        <a:lstStyle/>
        <a:p>
          <a:pPr algn="ctr"/>
          <a:endParaRPr lang="en-ID"/>
        </a:p>
      </dgm:t>
    </dgm:pt>
    <dgm:pt modelId="{BF6AAEB2-E4F4-4947-B13F-B1274078B5ED}">
      <dgm:prSet phldrT="[Text]" custT="1"/>
      <dgm:spPr/>
      <dgm:t>
        <a:bodyPr/>
        <a:lstStyle/>
        <a:p>
          <a:pPr algn="ctr"/>
          <a:r>
            <a:rPr lang="en-US" sz="2400" dirty="0"/>
            <a:t>How's </a:t>
          </a:r>
          <a:r>
            <a:rPr lang="en-US" sz="2400" dirty="0" err="1"/>
            <a:t>Syarah</a:t>
          </a:r>
          <a:r>
            <a:rPr lang="en-US" sz="2400" dirty="0"/>
            <a:t> can help sellers to determine the right price?</a:t>
          </a:r>
          <a:endParaRPr lang="en-ID" sz="2400" dirty="0"/>
        </a:p>
      </dgm:t>
    </dgm:pt>
    <dgm:pt modelId="{673F87BF-1F7E-403E-A6C6-A8583E23DA40}" type="sibTrans" cxnId="{2645CC2C-4946-48C1-B997-C0694798C318}">
      <dgm:prSet/>
      <dgm:spPr/>
      <dgm:t>
        <a:bodyPr/>
        <a:lstStyle/>
        <a:p>
          <a:pPr algn="ctr"/>
          <a:endParaRPr lang="en-ID"/>
        </a:p>
      </dgm:t>
    </dgm:pt>
    <dgm:pt modelId="{1481F151-1406-4924-A7A6-BBB217285B60}" type="parTrans" cxnId="{2645CC2C-4946-48C1-B997-C0694798C318}">
      <dgm:prSet/>
      <dgm:spPr/>
      <dgm:t>
        <a:bodyPr/>
        <a:lstStyle/>
        <a:p>
          <a:pPr algn="ctr"/>
          <a:endParaRPr lang="en-ID"/>
        </a:p>
      </dgm:t>
    </dgm:pt>
    <dgm:pt modelId="{79ACDFC6-B4BB-410F-A1AD-C7F09BB8AE2A}">
      <dgm:prSet phldrT="[Text]"/>
      <dgm:spPr/>
      <dgm:t>
        <a:bodyPr/>
        <a:lstStyle/>
        <a:p>
          <a:pPr algn="ctr"/>
          <a:r>
            <a:rPr lang="en-ID" dirty="0"/>
            <a:t>Analytics Approach</a:t>
          </a:r>
        </a:p>
      </dgm:t>
    </dgm:pt>
    <dgm:pt modelId="{707529B0-ACEA-4967-AC29-76BDDDD7BFAB}" type="parTrans" cxnId="{76B88A40-03D5-4DA6-A660-CE21549A7738}">
      <dgm:prSet/>
      <dgm:spPr/>
      <dgm:t>
        <a:bodyPr/>
        <a:lstStyle/>
        <a:p>
          <a:pPr algn="ctr"/>
          <a:endParaRPr lang="en-ID"/>
        </a:p>
      </dgm:t>
    </dgm:pt>
    <dgm:pt modelId="{8229B211-A06C-47F9-A4CC-7D4B6B0C3E49}" type="sibTrans" cxnId="{76B88A40-03D5-4DA6-A660-CE21549A7738}">
      <dgm:prSet/>
      <dgm:spPr/>
      <dgm:t>
        <a:bodyPr/>
        <a:lstStyle/>
        <a:p>
          <a:pPr algn="ctr"/>
          <a:endParaRPr lang="en-ID"/>
        </a:p>
      </dgm:t>
    </dgm:pt>
    <dgm:pt modelId="{4FC71C51-908D-4D7D-B27B-6B5C166E3B6D}">
      <dgm:prSet phldrT="[Text]"/>
      <dgm:spPr/>
      <dgm:t>
        <a:bodyPr/>
        <a:lstStyle/>
        <a:p>
          <a:pPr algn="ctr"/>
          <a:r>
            <a:rPr lang="en-US" dirty="0"/>
            <a:t>Regression Models</a:t>
          </a:r>
          <a:endParaRPr lang="en-ID" dirty="0"/>
        </a:p>
      </dgm:t>
    </dgm:pt>
    <dgm:pt modelId="{3196AB39-3FDE-4898-8F39-C5362779AF43}" type="parTrans" cxnId="{7AEDD824-E2D9-4E06-B887-680E306750F9}">
      <dgm:prSet/>
      <dgm:spPr/>
      <dgm:t>
        <a:bodyPr/>
        <a:lstStyle/>
        <a:p>
          <a:pPr algn="ctr"/>
          <a:endParaRPr lang="en-ID"/>
        </a:p>
      </dgm:t>
    </dgm:pt>
    <dgm:pt modelId="{85D556DB-1355-4833-910D-607525FFCEAF}" type="sibTrans" cxnId="{7AEDD824-E2D9-4E06-B887-680E306750F9}">
      <dgm:prSet/>
      <dgm:spPr/>
      <dgm:t>
        <a:bodyPr/>
        <a:lstStyle/>
        <a:p>
          <a:pPr algn="ctr"/>
          <a:endParaRPr lang="en-ID"/>
        </a:p>
      </dgm:t>
    </dgm:pt>
    <dgm:pt modelId="{7283B140-F851-41B7-924C-3CBE02D84494}">
      <dgm:prSet phldrT="[Text]"/>
      <dgm:spPr/>
      <dgm:t>
        <a:bodyPr/>
        <a:lstStyle/>
        <a:p>
          <a:pPr algn="ctr"/>
          <a:r>
            <a:rPr lang="en-ID"/>
            <a:t>Metrics Evaluation</a:t>
          </a:r>
          <a:endParaRPr lang="en-ID" dirty="0"/>
        </a:p>
      </dgm:t>
    </dgm:pt>
    <dgm:pt modelId="{71AA21A1-4191-4B53-A89A-4C853D615DC9}" type="parTrans" cxnId="{5C3EFCB4-0A6C-42C8-9197-6BADAF27D1E0}">
      <dgm:prSet/>
      <dgm:spPr/>
      <dgm:t>
        <a:bodyPr/>
        <a:lstStyle/>
        <a:p>
          <a:pPr algn="ctr"/>
          <a:endParaRPr lang="en-ID"/>
        </a:p>
      </dgm:t>
    </dgm:pt>
    <dgm:pt modelId="{95580EDE-8C9A-45A3-B62B-CE0BE514A81F}" type="sibTrans" cxnId="{5C3EFCB4-0A6C-42C8-9197-6BADAF27D1E0}">
      <dgm:prSet/>
      <dgm:spPr/>
      <dgm:t>
        <a:bodyPr/>
        <a:lstStyle/>
        <a:p>
          <a:pPr algn="ctr"/>
          <a:endParaRPr lang="en-ID"/>
        </a:p>
      </dgm:t>
    </dgm:pt>
    <dgm:pt modelId="{882A1F73-3F46-4AE2-950D-B5D9390FB65F}">
      <dgm:prSet phldrT="[Text]"/>
      <dgm:spPr/>
      <dgm:t>
        <a:bodyPr/>
        <a:lstStyle/>
        <a:p>
          <a:pPr algn="ctr"/>
          <a:r>
            <a:rPr lang="en-US" dirty="0"/>
            <a:t>MAE, MAPE, R2</a:t>
          </a:r>
          <a:endParaRPr lang="en-ID" dirty="0"/>
        </a:p>
      </dgm:t>
    </dgm:pt>
    <dgm:pt modelId="{E5556159-3CE0-47C0-9027-9F2CAB2DAC80}" type="parTrans" cxnId="{9CF76759-13D4-4510-89C0-23AD8ED5FA7E}">
      <dgm:prSet/>
      <dgm:spPr/>
      <dgm:t>
        <a:bodyPr/>
        <a:lstStyle/>
        <a:p>
          <a:pPr algn="ctr"/>
          <a:endParaRPr lang="en-ID"/>
        </a:p>
      </dgm:t>
    </dgm:pt>
    <dgm:pt modelId="{93984D83-B7BF-4406-9F3F-C2F99EDA41CA}" type="sibTrans" cxnId="{9CF76759-13D4-4510-89C0-23AD8ED5FA7E}">
      <dgm:prSet/>
      <dgm:spPr/>
      <dgm:t>
        <a:bodyPr/>
        <a:lstStyle/>
        <a:p>
          <a:pPr algn="ctr"/>
          <a:endParaRPr lang="en-ID"/>
        </a:p>
      </dgm:t>
    </dgm:pt>
    <dgm:pt modelId="{85C96DD5-96BA-4598-BD19-4063E59D8CB2}" type="pres">
      <dgm:prSet presAssocID="{A5A1F35D-D2E2-41DC-A1AE-6DC32E06A96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ACD8885A-9390-48BD-8FCD-D3704B0DC298}" type="pres">
      <dgm:prSet presAssocID="{D9D1485E-353A-44FA-B857-49D8E1E21C84}" presName="composite" presStyleCnt="0"/>
      <dgm:spPr/>
    </dgm:pt>
    <dgm:pt modelId="{8A406FF5-BDFF-4450-9BBF-1A2911EACE70}" type="pres">
      <dgm:prSet presAssocID="{D9D1485E-353A-44FA-B857-49D8E1E21C84}" presName="First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11B2A219-6032-4662-A86A-A4E9D22DE42E}" type="pres">
      <dgm:prSet presAssocID="{D9D1485E-353A-44FA-B857-49D8E1E21C84}" presName="Parent" presStyleLbl="alignNode1" presStyleIdx="0" presStyleCnt="5">
        <dgm:presLayoutVars>
          <dgm:chMax val="3"/>
          <dgm:chPref val="3"/>
          <dgm:bulletEnabled val="1"/>
        </dgm:presLayoutVars>
      </dgm:prSet>
      <dgm:spPr/>
    </dgm:pt>
    <dgm:pt modelId="{6BEE96B0-AE51-44E7-B98C-E98875EA4EB0}" type="pres">
      <dgm:prSet presAssocID="{D9D1485E-353A-44FA-B857-49D8E1E21C84}" presName="Accent" presStyleLbl="parChTrans1D1" presStyleIdx="0" presStyleCnt="5"/>
      <dgm:spPr/>
    </dgm:pt>
    <dgm:pt modelId="{260F0114-4625-4E8A-9BDB-C42BEE0FFDE4}" type="pres">
      <dgm:prSet presAssocID="{CD8049BB-56B0-4A57-A041-FD5190C4362B}" presName="sibTrans" presStyleCnt="0"/>
      <dgm:spPr/>
    </dgm:pt>
    <dgm:pt modelId="{AA0B2878-B101-4477-AACB-85AE1116B0BE}" type="pres">
      <dgm:prSet presAssocID="{27773CF5-2743-49B4-BD22-52027CD31BDB}" presName="composite" presStyleCnt="0"/>
      <dgm:spPr/>
    </dgm:pt>
    <dgm:pt modelId="{74557E27-6363-4A24-A17D-1B504A8E1C06}" type="pres">
      <dgm:prSet presAssocID="{27773CF5-2743-49B4-BD22-52027CD31BDB}" presName="FirstChild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522CEFC6-E66A-4135-8D6E-944CE06124EA}" type="pres">
      <dgm:prSet presAssocID="{27773CF5-2743-49B4-BD22-52027CD31BDB}" presName="Parent" presStyleLbl="alignNode1" presStyleIdx="1" presStyleCnt="5">
        <dgm:presLayoutVars>
          <dgm:chMax val="3"/>
          <dgm:chPref val="3"/>
          <dgm:bulletEnabled val="1"/>
        </dgm:presLayoutVars>
      </dgm:prSet>
      <dgm:spPr/>
    </dgm:pt>
    <dgm:pt modelId="{D7664F11-1449-419C-A8DE-E2639E2D39F5}" type="pres">
      <dgm:prSet presAssocID="{27773CF5-2743-49B4-BD22-52027CD31BDB}" presName="Accent" presStyleLbl="parChTrans1D1" presStyleIdx="1" presStyleCnt="5"/>
      <dgm:spPr/>
    </dgm:pt>
    <dgm:pt modelId="{2C028ABA-C73C-4084-AC5C-BD8DBF26214A}" type="pres">
      <dgm:prSet presAssocID="{3A3074B4-9FAD-4CCF-BF51-0514DDDC04AA}" presName="sibTrans" presStyleCnt="0"/>
      <dgm:spPr/>
    </dgm:pt>
    <dgm:pt modelId="{6404ADFE-A3D8-4D1B-B236-9464D8CC97BA}" type="pres">
      <dgm:prSet presAssocID="{28C02D6D-5A0B-4287-8647-E9E755BF4EEB}" presName="composite" presStyleCnt="0"/>
      <dgm:spPr/>
    </dgm:pt>
    <dgm:pt modelId="{6082783A-0A7E-4D8F-9EC8-B787FAC97F13}" type="pres">
      <dgm:prSet presAssocID="{28C02D6D-5A0B-4287-8647-E9E755BF4EEB}" presName="FirstChild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CF863208-BAEF-4517-A87E-366D592353F2}" type="pres">
      <dgm:prSet presAssocID="{28C02D6D-5A0B-4287-8647-E9E755BF4EEB}" presName="Parent" presStyleLbl="alignNode1" presStyleIdx="2" presStyleCnt="5">
        <dgm:presLayoutVars>
          <dgm:chMax val="3"/>
          <dgm:chPref val="3"/>
          <dgm:bulletEnabled val="1"/>
        </dgm:presLayoutVars>
      </dgm:prSet>
      <dgm:spPr/>
    </dgm:pt>
    <dgm:pt modelId="{DC99DAB8-4185-4EB4-A9FA-37D012EE39F0}" type="pres">
      <dgm:prSet presAssocID="{28C02D6D-5A0B-4287-8647-E9E755BF4EEB}" presName="Accent" presStyleLbl="parChTrans1D1" presStyleIdx="2" presStyleCnt="5"/>
      <dgm:spPr/>
    </dgm:pt>
    <dgm:pt modelId="{87EB758E-48BB-4EBE-ABD2-2EB7E641E04F}" type="pres">
      <dgm:prSet presAssocID="{683BE1BB-6569-4476-99E4-CAAAC519725B}" presName="sibTrans" presStyleCnt="0"/>
      <dgm:spPr/>
    </dgm:pt>
    <dgm:pt modelId="{8E5D4C9F-417C-4F5F-8CC2-9F15E9CDF167}" type="pres">
      <dgm:prSet presAssocID="{79ACDFC6-B4BB-410F-A1AD-C7F09BB8AE2A}" presName="composite" presStyleCnt="0"/>
      <dgm:spPr/>
    </dgm:pt>
    <dgm:pt modelId="{83F40FCF-1C46-4584-86E0-E8C07E05B058}" type="pres">
      <dgm:prSet presAssocID="{79ACDFC6-B4BB-410F-A1AD-C7F09BB8AE2A}" presName="FirstChild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FA7AF64F-1C7C-4424-A223-5AC8EF4BD7C9}" type="pres">
      <dgm:prSet presAssocID="{79ACDFC6-B4BB-410F-A1AD-C7F09BB8AE2A}" presName="Parent" presStyleLbl="alignNode1" presStyleIdx="3" presStyleCnt="5">
        <dgm:presLayoutVars>
          <dgm:chMax val="3"/>
          <dgm:chPref val="3"/>
          <dgm:bulletEnabled val="1"/>
        </dgm:presLayoutVars>
      </dgm:prSet>
      <dgm:spPr/>
    </dgm:pt>
    <dgm:pt modelId="{EA9A776A-C874-441B-B877-2186275C3C75}" type="pres">
      <dgm:prSet presAssocID="{79ACDFC6-B4BB-410F-A1AD-C7F09BB8AE2A}" presName="Accent" presStyleLbl="parChTrans1D1" presStyleIdx="3" presStyleCnt="5"/>
      <dgm:spPr/>
    </dgm:pt>
    <dgm:pt modelId="{7DF65234-D75D-4612-B28D-F3CEB2259884}" type="pres">
      <dgm:prSet presAssocID="{8229B211-A06C-47F9-A4CC-7D4B6B0C3E49}" presName="sibTrans" presStyleCnt="0"/>
      <dgm:spPr/>
    </dgm:pt>
    <dgm:pt modelId="{52E39459-1D75-4F6B-A30B-07898104D508}" type="pres">
      <dgm:prSet presAssocID="{7283B140-F851-41B7-924C-3CBE02D84494}" presName="composite" presStyleCnt="0"/>
      <dgm:spPr/>
    </dgm:pt>
    <dgm:pt modelId="{8C8DE688-AD12-4C05-AFDF-BBD0EFEBC087}" type="pres">
      <dgm:prSet presAssocID="{7283B140-F851-41B7-924C-3CBE02D84494}" presName="FirstChild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195C8DF5-4886-45B9-A6ED-5FAEC0B1D64A}" type="pres">
      <dgm:prSet presAssocID="{7283B140-F851-41B7-924C-3CBE02D84494}" presName="Parent" presStyleLbl="alignNode1" presStyleIdx="4" presStyleCnt="5">
        <dgm:presLayoutVars>
          <dgm:chMax val="3"/>
          <dgm:chPref val="3"/>
          <dgm:bulletEnabled val="1"/>
        </dgm:presLayoutVars>
      </dgm:prSet>
      <dgm:spPr/>
    </dgm:pt>
    <dgm:pt modelId="{5B3ECD45-981F-41EF-855D-9949AB5C191C}" type="pres">
      <dgm:prSet presAssocID="{7283B140-F851-41B7-924C-3CBE02D84494}" presName="Accent" presStyleLbl="parChTrans1D1" presStyleIdx="4" presStyleCnt="5"/>
      <dgm:spPr/>
    </dgm:pt>
  </dgm:ptLst>
  <dgm:cxnLst>
    <dgm:cxn modelId="{FE2AAE02-5BF7-4DB9-BB14-19461C9D516C}" srcId="{28C02D6D-5A0B-4287-8647-E9E755BF4EEB}" destId="{51179E6E-B772-40E1-8FB9-4B3F466A19C0}" srcOrd="0" destOrd="0" parTransId="{04CBD4A5-600E-46EA-ACA8-D1CDE5DF8993}" sibTransId="{29E8E969-81B6-484B-BC8A-D3AA13780A03}"/>
    <dgm:cxn modelId="{E5648910-5CF4-468B-8786-FAF4D6E91B46}" srcId="{27773CF5-2743-49B4-BD22-52027CD31BDB}" destId="{98F63733-04DA-454E-817E-010E8DC6026A}" srcOrd="0" destOrd="0" parTransId="{7D53D2D7-C3AE-4775-AD27-8A5E0B427863}" sibTransId="{399E58E6-9166-421B-8A72-B9D16DC03947}"/>
    <dgm:cxn modelId="{28C68B16-F4B3-41EB-ABB2-D587E83B081B}" srcId="{A5A1F35D-D2E2-41DC-A1AE-6DC32E06A96A}" destId="{27773CF5-2743-49B4-BD22-52027CD31BDB}" srcOrd="1" destOrd="0" parTransId="{27528F7E-4F46-4A55-BF19-52C87DF5F1C4}" sibTransId="{3A3074B4-9FAD-4CCF-BF51-0514DDDC04AA}"/>
    <dgm:cxn modelId="{7AEDD824-E2D9-4E06-B887-680E306750F9}" srcId="{79ACDFC6-B4BB-410F-A1AD-C7F09BB8AE2A}" destId="{4FC71C51-908D-4D7D-B27B-6B5C166E3B6D}" srcOrd="0" destOrd="0" parTransId="{3196AB39-3FDE-4898-8F39-C5362779AF43}" sibTransId="{85D556DB-1355-4833-910D-607525FFCEAF}"/>
    <dgm:cxn modelId="{361C812A-4BBC-4D65-A9F2-2EF7358612C1}" type="presOf" srcId="{BF6AAEB2-E4F4-4947-B13F-B1274078B5ED}" destId="{8A406FF5-BDFF-4450-9BBF-1A2911EACE70}" srcOrd="0" destOrd="0" presId="urn:microsoft.com/office/officeart/2011/layout/TabList"/>
    <dgm:cxn modelId="{2645CC2C-4946-48C1-B997-C0694798C318}" srcId="{D9D1485E-353A-44FA-B857-49D8E1E21C84}" destId="{BF6AAEB2-E4F4-4947-B13F-B1274078B5ED}" srcOrd="0" destOrd="0" parTransId="{1481F151-1406-4924-A7A6-BBB217285B60}" sibTransId="{673F87BF-1F7E-403E-A6C6-A8583E23DA40}"/>
    <dgm:cxn modelId="{FFC2A531-5EFC-4D95-A7FE-7AF9F6482F7F}" type="presOf" srcId="{51179E6E-B772-40E1-8FB9-4B3F466A19C0}" destId="{6082783A-0A7E-4D8F-9EC8-B787FAC97F13}" srcOrd="0" destOrd="0" presId="urn:microsoft.com/office/officeart/2011/layout/TabList"/>
    <dgm:cxn modelId="{BC88B138-56C5-4183-BDB0-DA557A673F7F}" type="presOf" srcId="{A5A1F35D-D2E2-41DC-A1AE-6DC32E06A96A}" destId="{85C96DD5-96BA-4598-BD19-4063E59D8CB2}" srcOrd="0" destOrd="0" presId="urn:microsoft.com/office/officeart/2011/layout/TabList"/>
    <dgm:cxn modelId="{76B88A40-03D5-4DA6-A660-CE21549A7738}" srcId="{A5A1F35D-D2E2-41DC-A1AE-6DC32E06A96A}" destId="{79ACDFC6-B4BB-410F-A1AD-C7F09BB8AE2A}" srcOrd="3" destOrd="0" parTransId="{707529B0-ACEA-4967-AC29-76BDDDD7BFAB}" sibTransId="{8229B211-A06C-47F9-A4CC-7D4B6B0C3E49}"/>
    <dgm:cxn modelId="{8419495C-C72F-4B53-9CA9-4D6D808EFB27}" type="presOf" srcId="{4FC71C51-908D-4D7D-B27B-6B5C166E3B6D}" destId="{83F40FCF-1C46-4584-86E0-E8C07E05B058}" srcOrd="0" destOrd="0" presId="urn:microsoft.com/office/officeart/2011/layout/TabList"/>
    <dgm:cxn modelId="{D48C926B-8548-418F-90FA-BF6C3F5A9A87}" type="presOf" srcId="{28C02D6D-5A0B-4287-8647-E9E755BF4EEB}" destId="{CF863208-BAEF-4517-A87E-366D592353F2}" srcOrd="0" destOrd="0" presId="urn:microsoft.com/office/officeart/2011/layout/TabList"/>
    <dgm:cxn modelId="{9CF76759-13D4-4510-89C0-23AD8ED5FA7E}" srcId="{7283B140-F851-41B7-924C-3CBE02D84494}" destId="{882A1F73-3F46-4AE2-950D-B5D9390FB65F}" srcOrd="0" destOrd="0" parTransId="{E5556159-3CE0-47C0-9027-9F2CAB2DAC80}" sibTransId="{93984D83-B7BF-4406-9F3F-C2F99EDA41CA}"/>
    <dgm:cxn modelId="{0AF70D7E-68FF-4CBB-874A-608461832743}" srcId="{A5A1F35D-D2E2-41DC-A1AE-6DC32E06A96A}" destId="{28C02D6D-5A0B-4287-8647-E9E755BF4EEB}" srcOrd="2" destOrd="0" parTransId="{BB440FA5-C9A6-4633-AF6A-B43EA6E1B374}" sibTransId="{683BE1BB-6569-4476-99E4-CAAAC519725B}"/>
    <dgm:cxn modelId="{3C05E59B-9292-4578-ADDB-1E4F97927D6B}" type="presOf" srcId="{98F63733-04DA-454E-817E-010E8DC6026A}" destId="{74557E27-6363-4A24-A17D-1B504A8E1C06}" srcOrd="0" destOrd="0" presId="urn:microsoft.com/office/officeart/2011/layout/TabList"/>
    <dgm:cxn modelId="{28D3A0AD-0013-4656-9BF6-32BA236D5ED0}" type="presOf" srcId="{79ACDFC6-B4BB-410F-A1AD-C7F09BB8AE2A}" destId="{FA7AF64F-1C7C-4424-A223-5AC8EF4BD7C9}" srcOrd="0" destOrd="0" presId="urn:microsoft.com/office/officeart/2011/layout/TabList"/>
    <dgm:cxn modelId="{10D4C0B3-4DAA-41A9-9F6A-B838009E0579}" type="presOf" srcId="{D9D1485E-353A-44FA-B857-49D8E1E21C84}" destId="{11B2A219-6032-4662-A86A-A4E9D22DE42E}" srcOrd="0" destOrd="0" presId="urn:microsoft.com/office/officeart/2011/layout/TabList"/>
    <dgm:cxn modelId="{5C3EFCB4-0A6C-42C8-9197-6BADAF27D1E0}" srcId="{A5A1F35D-D2E2-41DC-A1AE-6DC32E06A96A}" destId="{7283B140-F851-41B7-924C-3CBE02D84494}" srcOrd="4" destOrd="0" parTransId="{71AA21A1-4191-4B53-A89A-4C853D615DC9}" sibTransId="{95580EDE-8C9A-45A3-B62B-CE0BE514A81F}"/>
    <dgm:cxn modelId="{02537AB8-E81B-4041-85CB-BB11C04B6E42}" type="presOf" srcId="{27773CF5-2743-49B4-BD22-52027CD31BDB}" destId="{522CEFC6-E66A-4135-8D6E-944CE06124EA}" srcOrd="0" destOrd="0" presId="urn:microsoft.com/office/officeart/2011/layout/TabList"/>
    <dgm:cxn modelId="{249EADF0-9874-4515-A7CD-FBE042871126}" type="presOf" srcId="{882A1F73-3F46-4AE2-950D-B5D9390FB65F}" destId="{8C8DE688-AD12-4C05-AFDF-BBD0EFEBC087}" srcOrd="0" destOrd="0" presId="urn:microsoft.com/office/officeart/2011/layout/TabList"/>
    <dgm:cxn modelId="{FC8126F3-C5E3-4900-AD9A-B665B4F3C77D}" type="presOf" srcId="{7283B140-F851-41B7-924C-3CBE02D84494}" destId="{195C8DF5-4886-45B9-A6ED-5FAEC0B1D64A}" srcOrd="0" destOrd="0" presId="urn:microsoft.com/office/officeart/2011/layout/TabList"/>
    <dgm:cxn modelId="{993253FD-998B-41B9-B659-77680724ABEC}" srcId="{A5A1F35D-D2E2-41DC-A1AE-6DC32E06A96A}" destId="{D9D1485E-353A-44FA-B857-49D8E1E21C84}" srcOrd="0" destOrd="0" parTransId="{552ACCB1-D9B7-441E-85DA-002284E3F30F}" sibTransId="{CD8049BB-56B0-4A57-A041-FD5190C4362B}"/>
    <dgm:cxn modelId="{D8AA2102-8AB7-4C0D-8458-09FEF9D10B78}" type="presParOf" srcId="{85C96DD5-96BA-4598-BD19-4063E59D8CB2}" destId="{ACD8885A-9390-48BD-8FCD-D3704B0DC298}" srcOrd="0" destOrd="0" presId="urn:microsoft.com/office/officeart/2011/layout/TabList"/>
    <dgm:cxn modelId="{4A52401E-574D-4606-A0F4-A5E0DF2F187E}" type="presParOf" srcId="{ACD8885A-9390-48BD-8FCD-D3704B0DC298}" destId="{8A406FF5-BDFF-4450-9BBF-1A2911EACE70}" srcOrd="0" destOrd="0" presId="urn:microsoft.com/office/officeart/2011/layout/TabList"/>
    <dgm:cxn modelId="{8001910D-9F4C-49D2-9BDE-80250CE31573}" type="presParOf" srcId="{ACD8885A-9390-48BD-8FCD-D3704B0DC298}" destId="{11B2A219-6032-4662-A86A-A4E9D22DE42E}" srcOrd="1" destOrd="0" presId="urn:microsoft.com/office/officeart/2011/layout/TabList"/>
    <dgm:cxn modelId="{BC804573-6174-4BBB-AE8A-51F47951A2D9}" type="presParOf" srcId="{ACD8885A-9390-48BD-8FCD-D3704B0DC298}" destId="{6BEE96B0-AE51-44E7-B98C-E98875EA4EB0}" srcOrd="2" destOrd="0" presId="urn:microsoft.com/office/officeart/2011/layout/TabList"/>
    <dgm:cxn modelId="{91BF004A-61B3-4B03-9C96-561358EBD70E}" type="presParOf" srcId="{85C96DD5-96BA-4598-BD19-4063E59D8CB2}" destId="{260F0114-4625-4E8A-9BDB-C42BEE0FFDE4}" srcOrd="1" destOrd="0" presId="urn:microsoft.com/office/officeart/2011/layout/TabList"/>
    <dgm:cxn modelId="{ED17F9A7-B1FD-4ABF-A6FA-10EA7F335A6C}" type="presParOf" srcId="{85C96DD5-96BA-4598-BD19-4063E59D8CB2}" destId="{AA0B2878-B101-4477-AACB-85AE1116B0BE}" srcOrd="2" destOrd="0" presId="urn:microsoft.com/office/officeart/2011/layout/TabList"/>
    <dgm:cxn modelId="{5D6C1FF5-FA9E-47E8-A80D-1CFEB525903E}" type="presParOf" srcId="{AA0B2878-B101-4477-AACB-85AE1116B0BE}" destId="{74557E27-6363-4A24-A17D-1B504A8E1C06}" srcOrd="0" destOrd="0" presId="urn:microsoft.com/office/officeart/2011/layout/TabList"/>
    <dgm:cxn modelId="{DB2555CD-ED6D-4389-9031-C8DE9AD294B7}" type="presParOf" srcId="{AA0B2878-B101-4477-AACB-85AE1116B0BE}" destId="{522CEFC6-E66A-4135-8D6E-944CE06124EA}" srcOrd="1" destOrd="0" presId="urn:microsoft.com/office/officeart/2011/layout/TabList"/>
    <dgm:cxn modelId="{BEBE19BD-33B0-468B-A3B5-38F9C440BB4A}" type="presParOf" srcId="{AA0B2878-B101-4477-AACB-85AE1116B0BE}" destId="{D7664F11-1449-419C-A8DE-E2639E2D39F5}" srcOrd="2" destOrd="0" presId="urn:microsoft.com/office/officeart/2011/layout/TabList"/>
    <dgm:cxn modelId="{9C5DF66B-265F-4AD7-9206-5FD35D8E9B95}" type="presParOf" srcId="{85C96DD5-96BA-4598-BD19-4063E59D8CB2}" destId="{2C028ABA-C73C-4084-AC5C-BD8DBF26214A}" srcOrd="3" destOrd="0" presId="urn:microsoft.com/office/officeart/2011/layout/TabList"/>
    <dgm:cxn modelId="{766C3828-3977-4DD5-B60F-42C7091A9368}" type="presParOf" srcId="{85C96DD5-96BA-4598-BD19-4063E59D8CB2}" destId="{6404ADFE-A3D8-4D1B-B236-9464D8CC97BA}" srcOrd="4" destOrd="0" presId="urn:microsoft.com/office/officeart/2011/layout/TabList"/>
    <dgm:cxn modelId="{8CBB2707-60C8-4548-BC42-514DF6400345}" type="presParOf" srcId="{6404ADFE-A3D8-4D1B-B236-9464D8CC97BA}" destId="{6082783A-0A7E-4D8F-9EC8-B787FAC97F13}" srcOrd="0" destOrd="0" presId="urn:microsoft.com/office/officeart/2011/layout/TabList"/>
    <dgm:cxn modelId="{5174283C-2045-4304-961D-DCFD073255FD}" type="presParOf" srcId="{6404ADFE-A3D8-4D1B-B236-9464D8CC97BA}" destId="{CF863208-BAEF-4517-A87E-366D592353F2}" srcOrd="1" destOrd="0" presId="urn:microsoft.com/office/officeart/2011/layout/TabList"/>
    <dgm:cxn modelId="{6271FF2B-AC05-441A-9CBA-266494C67BAA}" type="presParOf" srcId="{6404ADFE-A3D8-4D1B-B236-9464D8CC97BA}" destId="{DC99DAB8-4185-4EB4-A9FA-37D012EE39F0}" srcOrd="2" destOrd="0" presId="urn:microsoft.com/office/officeart/2011/layout/TabList"/>
    <dgm:cxn modelId="{31C6289E-546F-4DAE-9919-9063922FB4EA}" type="presParOf" srcId="{85C96DD5-96BA-4598-BD19-4063E59D8CB2}" destId="{87EB758E-48BB-4EBE-ABD2-2EB7E641E04F}" srcOrd="5" destOrd="0" presId="urn:microsoft.com/office/officeart/2011/layout/TabList"/>
    <dgm:cxn modelId="{30BBC8E2-58E6-401A-8FE4-EE0D6FBC0F78}" type="presParOf" srcId="{85C96DD5-96BA-4598-BD19-4063E59D8CB2}" destId="{8E5D4C9F-417C-4F5F-8CC2-9F15E9CDF167}" srcOrd="6" destOrd="0" presId="urn:microsoft.com/office/officeart/2011/layout/TabList"/>
    <dgm:cxn modelId="{75DD4F28-4086-4FA2-BCFE-B1C0106D62F5}" type="presParOf" srcId="{8E5D4C9F-417C-4F5F-8CC2-9F15E9CDF167}" destId="{83F40FCF-1C46-4584-86E0-E8C07E05B058}" srcOrd="0" destOrd="0" presId="urn:microsoft.com/office/officeart/2011/layout/TabList"/>
    <dgm:cxn modelId="{1D237C4B-5255-4950-8319-16156B5FC46A}" type="presParOf" srcId="{8E5D4C9F-417C-4F5F-8CC2-9F15E9CDF167}" destId="{FA7AF64F-1C7C-4424-A223-5AC8EF4BD7C9}" srcOrd="1" destOrd="0" presId="urn:microsoft.com/office/officeart/2011/layout/TabList"/>
    <dgm:cxn modelId="{FC1FBFC7-5621-40EA-8D21-F8BEAF8D810A}" type="presParOf" srcId="{8E5D4C9F-417C-4F5F-8CC2-9F15E9CDF167}" destId="{EA9A776A-C874-441B-B877-2186275C3C75}" srcOrd="2" destOrd="0" presId="urn:microsoft.com/office/officeart/2011/layout/TabList"/>
    <dgm:cxn modelId="{6F537358-D833-4796-BF5C-28F419515E1C}" type="presParOf" srcId="{85C96DD5-96BA-4598-BD19-4063E59D8CB2}" destId="{7DF65234-D75D-4612-B28D-F3CEB2259884}" srcOrd="7" destOrd="0" presId="urn:microsoft.com/office/officeart/2011/layout/TabList"/>
    <dgm:cxn modelId="{75E92BB0-1CE0-460D-93E5-37CA3E2F890F}" type="presParOf" srcId="{85C96DD5-96BA-4598-BD19-4063E59D8CB2}" destId="{52E39459-1D75-4F6B-A30B-07898104D508}" srcOrd="8" destOrd="0" presId="urn:microsoft.com/office/officeart/2011/layout/TabList"/>
    <dgm:cxn modelId="{ED22BB49-29D2-4BC9-B3B6-0C4DA063EF84}" type="presParOf" srcId="{52E39459-1D75-4F6B-A30B-07898104D508}" destId="{8C8DE688-AD12-4C05-AFDF-BBD0EFEBC087}" srcOrd="0" destOrd="0" presId="urn:microsoft.com/office/officeart/2011/layout/TabList"/>
    <dgm:cxn modelId="{F42EF561-86D1-4808-B631-7FD120407DE4}" type="presParOf" srcId="{52E39459-1D75-4F6B-A30B-07898104D508}" destId="{195C8DF5-4886-45B9-A6ED-5FAEC0B1D64A}" srcOrd="1" destOrd="0" presId="urn:microsoft.com/office/officeart/2011/layout/TabList"/>
    <dgm:cxn modelId="{CF67BA84-FC72-4F53-B8D4-1DA9B73C728A}" type="presParOf" srcId="{52E39459-1D75-4F6B-A30B-07898104D508}" destId="{5B3ECD45-981F-41EF-855D-9949AB5C191C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F7085D-97EE-40A5-9B78-BF09BDB432C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3011F3E-4886-40A9-BF34-30A7CC5BA946}">
      <dgm:prSet phldrT="[Text]" custT="1"/>
      <dgm:spPr>
        <a:solidFill>
          <a:srgbClr val="FF561D"/>
        </a:solidFill>
      </dgm:spPr>
      <dgm:t>
        <a:bodyPr/>
        <a:lstStyle/>
        <a:p>
          <a:pPr algn="ctr"/>
          <a:r>
            <a:rPr lang="en-US" sz="2400" dirty="0"/>
            <a:t>Data Understanding</a:t>
          </a:r>
          <a:endParaRPr lang="en-ID" sz="2400" dirty="0"/>
        </a:p>
      </dgm:t>
    </dgm:pt>
    <dgm:pt modelId="{AC36732D-BF92-4742-9C56-1D19C8401298}" type="parTrans" cxnId="{F6A3CB78-5A58-4861-96D7-E9710FE0C7C4}">
      <dgm:prSet/>
      <dgm:spPr/>
      <dgm:t>
        <a:bodyPr/>
        <a:lstStyle/>
        <a:p>
          <a:endParaRPr lang="en-ID" sz="1100"/>
        </a:p>
      </dgm:t>
    </dgm:pt>
    <dgm:pt modelId="{2051991D-61E6-44C4-A39D-1CF07F7526B9}" type="sibTrans" cxnId="{F6A3CB78-5A58-4861-96D7-E9710FE0C7C4}">
      <dgm:prSet/>
      <dgm:spPr/>
      <dgm:t>
        <a:bodyPr/>
        <a:lstStyle/>
        <a:p>
          <a:endParaRPr lang="en-ID" sz="1100"/>
        </a:p>
      </dgm:t>
    </dgm:pt>
    <dgm:pt modelId="{EA56804B-BA2E-4ECD-99E2-9860B4186F19}">
      <dgm:prSet phldrT="[Text]" custT="1"/>
      <dgm:spPr>
        <a:solidFill>
          <a:srgbClr val="0C0DB5"/>
        </a:solidFill>
      </dgm:spPr>
      <dgm:t>
        <a:bodyPr/>
        <a:lstStyle/>
        <a:p>
          <a:r>
            <a:rPr lang="en-US" sz="2400" dirty="0"/>
            <a:t>Data Cleaning</a:t>
          </a:r>
          <a:endParaRPr lang="en-ID" sz="2400" dirty="0"/>
        </a:p>
      </dgm:t>
    </dgm:pt>
    <dgm:pt modelId="{FC3DCC31-D46C-40D4-B956-463FCC9C82E2}" type="parTrans" cxnId="{F236CAD3-32AD-4E8B-8AD5-3B365CC955B5}">
      <dgm:prSet/>
      <dgm:spPr/>
      <dgm:t>
        <a:bodyPr/>
        <a:lstStyle/>
        <a:p>
          <a:endParaRPr lang="en-ID" sz="1100"/>
        </a:p>
      </dgm:t>
    </dgm:pt>
    <dgm:pt modelId="{1CEBDC2F-1382-48BC-A654-104E1EF212DC}" type="sibTrans" cxnId="{F236CAD3-32AD-4E8B-8AD5-3B365CC955B5}">
      <dgm:prSet/>
      <dgm:spPr/>
      <dgm:t>
        <a:bodyPr/>
        <a:lstStyle/>
        <a:p>
          <a:endParaRPr lang="en-ID" sz="1100"/>
        </a:p>
      </dgm:t>
    </dgm:pt>
    <dgm:pt modelId="{C192DD88-BE56-4072-B4E1-8A252A3EB177}">
      <dgm:prSet phldrT="[Text]" custT="1"/>
      <dgm:spPr>
        <a:solidFill>
          <a:srgbClr val="0C0DB5"/>
        </a:solidFill>
      </dgm:spPr>
      <dgm:t>
        <a:bodyPr/>
        <a:lstStyle/>
        <a:p>
          <a:r>
            <a:rPr lang="en-US" sz="2400" dirty="0"/>
            <a:t>Clean Data</a:t>
          </a:r>
          <a:endParaRPr lang="en-ID" sz="2400" dirty="0"/>
        </a:p>
      </dgm:t>
    </dgm:pt>
    <dgm:pt modelId="{6103A6ED-D4C3-44CA-8662-7E4F21BFFC4D}" type="parTrans" cxnId="{64CE137A-B16E-411A-9791-4F10823AC77D}">
      <dgm:prSet/>
      <dgm:spPr/>
      <dgm:t>
        <a:bodyPr/>
        <a:lstStyle/>
        <a:p>
          <a:endParaRPr lang="en-ID" sz="1100"/>
        </a:p>
      </dgm:t>
    </dgm:pt>
    <dgm:pt modelId="{42964DD4-DF1C-49D5-9976-6E6717436F2B}" type="sibTrans" cxnId="{64CE137A-B16E-411A-9791-4F10823AC77D}">
      <dgm:prSet/>
      <dgm:spPr/>
      <dgm:t>
        <a:bodyPr/>
        <a:lstStyle/>
        <a:p>
          <a:endParaRPr lang="en-ID" sz="1100"/>
        </a:p>
      </dgm:t>
    </dgm:pt>
    <dgm:pt modelId="{9AD060F1-E6F8-46C5-A8BB-3F08E8F6A940}" type="pres">
      <dgm:prSet presAssocID="{71F7085D-97EE-40A5-9B78-BF09BDB432CB}" presName="Name0" presStyleCnt="0">
        <dgm:presLayoutVars>
          <dgm:dir/>
          <dgm:resizeHandles val="exact"/>
        </dgm:presLayoutVars>
      </dgm:prSet>
      <dgm:spPr/>
    </dgm:pt>
    <dgm:pt modelId="{0CC218AA-E422-4BE3-84AC-8AB252591839}" type="pres">
      <dgm:prSet presAssocID="{13011F3E-4886-40A9-BF34-30A7CC5BA946}" presName="parTxOnly" presStyleLbl="node1" presStyleIdx="0" presStyleCnt="3">
        <dgm:presLayoutVars>
          <dgm:bulletEnabled val="1"/>
        </dgm:presLayoutVars>
      </dgm:prSet>
      <dgm:spPr/>
    </dgm:pt>
    <dgm:pt modelId="{84133F34-C161-474F-8934-415F8AB0B58D}" type="pres">
      <dgm:prSet presAssocID="{2051991D-61E6-44C4-A39D-1CF07F7526B9}" presName="parSpace" presStyleCnt="0"/>
      <dgm:spPr/>
    </dgm:pt>
    <dgm:pt modelId="{F0457562-CB33-4B49-9CB7-523454CAC637}" type="pres">
      <dgm:prSet presAssocID="{EA56804B-BA2E-4ECD-99E2-9860B4186F19}" presName="parTxOnly" presStyleLbl="node1" presStyleIdx="1" presStyleCnt="3">
        <dgm:presLayoutVars>
          <dgm:bulletEnabled val="1"/>
        </dgm:presLayoutVars>
      </dgm:prSet>
      <dgm:spPr/>
    </dgm:pt>
    <dgm:pt modelId="{E9EC962A-CF44-44DB-8E10-BC7B946E04AE}" type="pres">
      <dgm:prSet presAssocID="{1CEBDC2F-1382-48BC-A654-104E1EF212DC}" presName="parSpace" presStyleCnt="0"/>
      <dgm:spPr/>
    </dgm:pt>
    <dgm:pt modelId="{B615ABCB-D04E-44DD-B543-D48BF43AF40F}" type="pres">
      <dgm:prSet presAssocID="{C192DD88-BE56-4072-B4E1-8A252A3EB1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F7C7A312-8148-40C6-BB03-AB569F1642E5}" type="presOf" srcId="{13011F3E-4886-40A9-BF34-30A7CC5BA946}" destId="{0CC218AA-E422-4BE3-84AC-8AB252591839}" srcOrd="0" destOrd="0" presId="urn:microsoft.com/office/officeart/2005/8/layout/hChevron3"/>
    <dgm:cxn modelId="{CE07903D-314B-4D3A-B6A1-43023888989B}" type="presOf" srcId="{71F7085D-97EE-40A5-9B78-BF09BDB432CB}" destId="{9AD060F1-E6F8-46C5-A8BB-3F08E8F6A940}" srcOrd="0" destOrd="0" presId="urn:microsoft.com/office/officeart/2005/8/layout/hChevron3"/>
    <dgm:cxn modelId="{CC4EDF3F-5C28-4FD5-866E-62E785A8CB18}" type="presOf" srcId="{C192DD88-BE56-4072-B4E1-8A252A3EB177}" destId="{B615ABCB-D04E-44DD-B543-D48BF43AF40F}" srcOrd="0" destOrd="0" presId="urn:microsoft.com/office/officeart/2005/8/layout/hChevron3"/>
    <dgm:cxn modelId="{0B3DAA5D-1C9A-41F7-A278-874ACF69805E}" type="presOf" srcId="{EA56804B-BA2E-4ECD-99E2-9860B4186F19}" destId="{F0457562-CB33-4B49-9CB7-523454CAC637}" srcOrd="0" destOrd="0" presId="urn:microsoft.com/office/officeart/2005/8/layout/hChevron3"/>
    <dgm:cxn modelId="{F6A3CB78-5A58-4861-96D7-E9710FE0C7C4}" srcId="{71F7085D-97EE-40A5-9B78-BF09BDB432CB}" destId="{13011F3E-4886-40A9-BF34-30A7CC5BA946}" srcOrd="0" destOrd="0" parTransId="{AC36732D-BF92-4742-9C56-1D19C8401298}" sibTransId="{2051991D-61E6-44C4-A39D-1CF07F7526B9}"/>
    <dgm:cxn modelId="{64CE137A-B16E-411A-9791-4F10823AC77D}" srcId="{71F7085D-97EE-40A5-9B78-BF09BDB432CB}" destId="{C192DD88-BE56-4072-B4E1-8A252A3EB177}" srcOrd="2" destOrd="0" parTransId="{6103A6ED-D4C3-44CA-8662-7E4F21BFFC4D}" sibTransId="{42964DD4-DF1C-49D5-9976-6E6717436F2B}"/>
    <dgm:cxn modelId="{F236CAD3-32AD-4E8B-8AD5-3B365CC955B5}" srcId="{71F7085D-97EE-40A5-9B78-BF09BDB432CB}" destId="{EA56804B-BA2E-4ECD-99E2-9860B4186F19}" srcOrd="1" destOrd="0" parTransId="{FC3DCC31-D46C-40D4-B956-463FCC9C82E2}" sibTransId="{1CEBDC2F-1382-48BC-A654-104E1EF212DC}"/>
    <dgm:cxn modelId="{CA43CA7D-3282-4384-8F4B-7FAFA0D36F60}" type="presParOf" srcId="{9AD060F1-E6F8-46C5-A8BB-3F08E8F6A940}" destId="{0CC218AA-E422-4BE3-84AC-8AB252591839}" srcOrd="0" destOrd="0" presId="urn:microsoft.com/office/officeart/2005/8/layout/hChevron3"/>
    <dgm:cxn modelId="{71029E9B-90AD-412D-A8E9-25194357D23E}" type="presParOf" srcId="{9AD060F1-E6F8-46C5-A8BB-3F08E8F6A940}" destId="{84133F34-C161-474F-8934-415F8AB0B58D}" srcOrd="1" destOrd="0" presId="urn:microsoft.com/office/officeart/2005/8/layout/hChevron3"/>
    <dgm:cxn modelId="{825A8EF7-0C1E-4F0B-B994-8C8578330110}" type="presParOf" srcId="{9AD060F1-E6F8-46C5-A8BB-3F08E8F6A940}" destId="{F0457562-CB33-4B49-9CB7-523454CAC637}" srcOrd="2" destOrd="0" presId="urn:microsoft.com/office/officeart/2005/8/layout/hChevron3"/>
    <dgm:cxn modelId="{62537459-CE88-4EF9-8DD3-5734754A2381}" type="presParOf" srcId="{9AD060F1-E6F8-46C5-A8BB-3F08E8F6A940}" destId="{E9EC962A-CF44-44DB-8E10-BC7B946E04AE}" srcOrd="3" destOrd="0" presId="urn:microsoft.com/office/officeart/2005/8/layout/hChevron3"/>
    <dgm:cxn modelId="{F15B8123-E6D0-439E-B16E-8ED681B8EDC5}" type="presParOf" srcId="{9AD060F1-E6F8-46C5-A8BB-3F08E8F6A940}" destId="{B615ABCB-D04E-44DD-B543-D48BF43AF40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F7085D-97EE-40A5-9B78-BF09BDB432C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3011F3E-4886-40A9-BF34-30A7CC5BA946}">
      <dgm:prSet phldrT="[Text]" custT="1"/>
      <dgm:spPr>
        <a:solidFill>
          <a:srgbClr val="0C0DB5"/>
        </a:solidFill>
      </dgm:spPr>
      <dgm:t>
        <a:bodyPr/>
        <a:lstStyle/>
        <a:p>
          <a:pPr algn="ctr"/>
          <a:r>
            <a:rPr lang="en-US" sz="2400" dirty="0"/>
            <a:t>Data Understanding</a:t>
          </a:r>
          <a:endParaRPr lang="en-ID" sz="2400" dirty="0"/>
        </a:p>
      </dgm:t>
    </dgm:pt>
    <dgm:pt modelId="{AC36732D-BF92-4742-9C56-1D19C8401298}" type="parTrans" cxnId="{F6A3CB78-5A58-4861-96D7-E9710FE0C7C4}">
      <dgm:prSet/>
      <dgm:spPr/>
      <dgm:t>
        <a:bodyPr/>
        <a:lstStyle/>
        <a:p>
          <a:endParaRPr lang="en-ID" sz="1100"/>
        </a:p>
      </dgm:t>
    </dgm:pt>
    <dgm:pt modelId="{2051991D-61E6-44C4-A39D-1CF07F7526B9}" type="sibTrans" cxnId="{F6A3CB78-5A58-4861-96D7-E9710FE0C7C4}">
      <dgm:prSet/>
      <dgm:spPr/>
      <dgm:t>
        <a:bodyPr/>
        <a:lstStyle/>
        <a:p>
          <a:endParaRPr lang="en-ID" sz="1100"/>
        </a:p>
      </dgm:t>
    </dgm:pt>
    <dgm:pt modelId="{EA56804B-BA2E-4ECD-99E2-9860B4186F19}">
      <dgm:prSet phldrT="[Text]" custT="1"/>
      <dgm:spPr>
        <a:solidFill>
          <a:srgbClr val="FF561D"/>
        </a:solidFill>
      </dgm:spPr>
      <dgm:t>
        <a:bodyPr/>
        <a:lstStyle/>
        <a:p>
          <a:r>
            <a:rPr lang="en-US" sz="2400" dirty="0"/>
            <a:t>Data Cleaning</a:t>
          </a:r>
          <a:endParaRPr lang="en-ID" sz="2400" dirty="0"/>
        </a:p>
      </dgm:t>
    </dgm:pt>
    <dgm:pt modelId="{FC3DCC31-D46C-40D4-B956-463FCC9C82E2}" type="parTrans" cxnId="{F236CAD3-32AD-4E8B-8AD5-3B365CC955B5}">
      <dgm:prSet/>
      <dgm:spPr/>
      <dgm:t>
        <a:bodyPr/>
        <a:lstStyle/>
        <a:p>
          <a:endParaRPr lang="en-ID" sz="1100"/>
        </a:p>
      </dgm:t>
    </dgm:pt>
    <dgm:pt modelId="{1CEBDC2F-1382-48BC-A654-104E1EF212DC}" type="sibTrans" cxnId="{F236CAD3-32AD-4E8B-8AD5-3B365CC955B5}">
      <dgm:prSet/>
      <dgm:spPr/>
      <dgm:t>
        <a:bodyPr/>
        <a:lstStyle/>
        <a:p>
          <a:endParaRPr lang="en-ID" sz="1100"/>
        </a:p>
      </dgm:t>
    </dgm:pt>
    <dgm:pt modelId="{C192DD88-BE56-4072-B4E1-8A252A3EB177}">
      <dgm:prSet phldrT="[Text]" custT="1"/>
      <dgm:spPr>
        <a:solidFill>
          <a:srgbClr val="0C0DB5"/>
        </a:solidFill>
      </dgm:spPr>
      <dgm:t>
        <a:bodyPr/>
        <a:lstStyle/>
        <a:p>
          <a:r>
            <a:rPr lang="en-US" sz="2400" dirty="0"/>
            <a:t>Clean Data</a:t>
          </a:r>
          <a:endParaRPr lang="en-ID" sz="2400" dirty="0"/>
        </a:p>
      </dgm:t>
    </dgm:pt>
    <dgm:pt modelId="{6103A6ED-D4C3-44CA-8662-7E4F21BFFC4D}" type="parTrans" cxnId="{64CE137A-B16E-411A-9791-4F10823AC77D}">
      <dgm:prSet/>
      <dgm:spPr/>
      <dgm:t>
        <a:bodyPr/>
        <a:lstStyle/>
        <a:p>
          <a:endParaRPr lang="en-ID" sz="1100"/>
        </a:p>
      </dgm:t>
    </dgm:pt>
    <dgm:pt modelId="{42964DD4-DF1C-49D5-9976-6E6717436F2B}" type="sibTrans" cxnId="{64CE137A-B16E-411A-9791-4F10823AC77D}">
      <dgm:prSet/>
      <dgm:spPr/>
      <dgm:t>
        <a:bodyPr/>
        <a:lstStyle/>
        <a:p>
          <a:endParaRPr lang="en-ID" sz="1100"/>
        </a:p>
      </dgm:t>
    </dgm:pt>
    <dgm:pt modelId="{9AD060F1-E6F8-46C5-A8BB-3F08E8F6A940}" type="pres">
      <dgm:prSet presAssocID="{71F7085D-97EE-40A5-9B78-BF09BDB432CB}" presName="Name0" presStyleCnt="0">
        <dgm:presLayoutVars>
          <dgm:dir/>
          <dgm:resizeHandles val="exact"/>
        </dgm:presLayoutVars>
      </dgm:prSet>
      <dgm:spPr/>
    </dgm:pt>
    <dgm:pt modelId="{0CC218AA-E422-4BE3-84AC-8AB252591839}" type="pres">
      <dgm:prSet presAssocID="{13011F3E-4886-40A9-BF34-30A7CC5BA946}" presName="parTxOnly" presStyleLbl="node1" presStyleIdx="0" presStyleCnt="3">
        <dgm:presLayoutVars>
          <dgm:bulletEnabled val="1"/>
        </dgm:presLayoutVars>
      </dgm:prSet>
      <dgm:spPr/>
    </dgm:pt>
    <dgm:pt modelId="{84133F34-C161-474F-8934-415F8AB0B58D}" type="pres">
      <dgm:prSet presAssocID="{2051991D-61E6-44C4-A39D-1CF07F7526B9}" presName="parSpace" presStyleCnt="0"/>
      <dgm:spPr/>
    </dgm:pt>
    <dgm:pt modelId="{F0457562-CB33-4B49-9CB7-523454CAC637}" type="pres">
      <dgm:prSet presAssocID="{EA56804B-BA2E-4ECD-99E2-9860B4186F19}" presName="parTxOnly" presStyleLbl="node1" presStyleIdx="1" presStyleCnt="3">
        <dgm:presLayoutVars>
          <dgm:bulletEnabled val="1"/>
        </dgm:presLayoutVars>
      </dgm:prSet>
      <dgm:spPr/>
    </dgm:pt>
    <dgm:pt modelId="{E9EC962A-CF44-44DB-8E10-BC7B946E04AE}" type="pres">
      <dgm:prSet presAssocID="{1CEBDC2F-1382-48BC-A654-104E1EF212DC}" presName="parSpace" presStyleCnt="0"/>
      <dgm:spPr/>
    </dgm:pt>
    <dgm:pt modelId="{B615ABCB-D04E-44DD-B543-D48BF43AF40F}" type="pres">
      <dgm:prSet presAssocID="{C192DD88-BE56-4072-B4E1-8A252A3EB1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F7C7A312-8148-40C6-BB03-AB569F1642E5}" type="presOf" srcId="{13011F3E-4886-40A9-BF34-30A7CC5BA946}" destId="{0CC218AA-E422-4BE3-84AC-8AB252591839}" srcOrd="0" destOrd="0" presId="urn:microsoft.com/office/officeart/2005/8/layout/hChevron3"/>
    <dgm:cxn modelId="{CE07903D-314B-4D3A-B6A1-43023888989B}" type="presOf" srcId="{71F7085D-97EE-40A5-9B78-BF09BDB432CB}" destId="{9AD060F1-E6F8-46C5-A8BB-3F08E8F6A940}" srcOrd="0" destOrd="0" presId="urn:microsoft.com/office/officeart/2005/8/layout/hChevron3"/>
    <dgm:cxn modelId="{CC4EDF3F-5C28-4FD5-866E-62E785A8CB18}" type="presOf" srcId="{C192DD88-BE56-4072-B4E1-8A252A3EB177}" destId="{B615ABCB-D04E-44DD-B543-D48BF43AF40F}" srcOrd="0" destOrd="0" presId="urn:microsoft.com/office/officeart/2005/8/layout/hChevron3"/>
    <dgm:cxn modelId="{0B3DAA5D-1C9A-41F7-A278-874ACF69805E}" type="presOf" srcId="{EA56804B-BA2E-4ECD-99E2-9860B4186F19}" destId="{F0457562-CB33-4B49-9CB7-523454CAC637}" srcOrd="0" destOrd="0" presId="urn:microsoft.com/office/officeart/2005/8/layout/hChevron3"/>
    <dgm:cxn modelId="{F6A3CB78-5A58-4861-96D7-E9710FE0C7C4}" srcId="{71F7085D-97EE-40A5-9B78-BF09BDB432CB}" destId="{13011F3E-4886-40A9-BF34-30A7CC5BA946}" srcOrd="0" destOrd="0" parTransId="{AC36732D-BF92-4742-9C56-1D19C8401298}" sibTransId="{2051991D-61E6-44C4-A39D-1CF07F7526B9}"/>
    <dgm:cxn modelId="{64CE137A-B16E-411A-9791-4F10823AC77D}" srcId="{71F7085D-97EE-40A5-9B78-BF09BDB432CB}" destId="{C192DD88-BE56-4072-B4E1-8A252A3EB177}" srcOrd="2" destOrd="0" parTransId="{6103A6ED-D4C3-44CA-8662-7E4F21BFFC4D}" sibTransId="{42964DD4-DF1C-49D5-9976-6E6717436F2B}"/>
    <dgm:cxn modelId="{F236CAD3-32AD-4E8B-8AD5-3B365CC955B5}" srcId="{71F7085D-97EE-40A5-9B78-BF09BDB432CB}" destId="{EA56804B-BA2E-4ECD-99E2-9860B4186F19}" srcOrd="1" destOrd="0" parTransId="{FC3DCC31-D46C-40D4-B956-463FCC9C82E2}" sibTransId="{1CEBDC2F-1382-48BC-A654-104E1EF212DC}"/>
    <dgm:cxn modelId="{CA43CA7D-3282-4384-8F4B-7FAFA0D36F60}" type="presParOf" srcId="{9AD060F1-E6F8-46C5-A8BB-3F08E8F6A940}" destId="{0CC218AA-E422-4BE3-84AC-8AB252591839}" srcOrd="0" destOrd="0" presId="urn:microsoft.com/office/officeart/2005/8/layout/hChevron3"/>
    <dgm:cxn modelId="{71029E9B-90AD-412D-A8E9-25194357D23E}" type="presParOf" srcId="{9AD060F1-E6F8-46C5-A8BB-3F08E8F6A940}" destId="{84133F34-C161-474F-8934-415F8AB0B58D}" srcOrd="1" destOrd="0" presId="urn:microsoft.com/office/officeart/2005/8/layout/hChevron3"/>
    <dgm:cxn modelId="{825A8EF7-0C1E-4F0B-B994-8C8578330110}" type="presParOf" srcId="{9AD060F1-E6F8-46C5-A8BB-3F08E8F6A940}" destId="{F0457562-CB33-4B49-9CB7-523454CAC637}" srcOrd="2" destOrd="0" presId="urn:microsoft.com/office/officeart/2005/8/layout/hChevron3"/>
    <dgm:cxn modelId="{62537459-CE88-4EF9-8DD3-5734754A2381}" type="presParOf" srcId="{9AD060F1-E6F8-46C5-A8BB-3F08E8F6A940}" destId="{E9EC962A-CF44-44DB-8E10-BC7B946E04AE}" srcOrd="3" destOrd="0" presId="urn:microsoft.com/office/officeart/2005/8/layout/hChevron3"/>
    <dgm:cxn modelId="{F15B8123-E6D0-439E-B16E-8ED681B8EDC5}" type="presParOf" srcId="{9AD060F1-E6F8-46C5-A8BB-3F08E8F6A940}" destId="{B615ABCB-D04E-44DD-B543-D48BF43AF40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F7085D-97EE-40A5-9B78-BF09BDB432C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3011F3E-4886-40A9-BF34-30A7CC5BA946}">
      <dgm:prSet phldrT="[Text]" custT="1"/>
      <dgm:spPr>
        <a:solidFill>
          <a:srgbClr val="0C0DB5"/>
        </a:solidFill>
      </dgm:spPr>
      <dgm:t>
        <a:bodyPr/>
        <a:lstStyle/>
        <a:p>
          <a:pPr algn="ctr"/>
          <a:r>
            <a:rPr lang="en-US" sz="2400" dirty="0"/>
            <a:t>Data Understanding</a:t>
          </a:r>
          <a:endParaRPr lang="en-ID" sz="2400" dirty="0"/>
        </a:p>
      </dgm:t>
    </dgm:pt>
    <dgm:pt modelId="{AC36732D-BF92-4742-9C56-1D19C8401298}" type="parTrans" cxnId="{F6A3CB78-5A58-4861-96D7-E9710FE0C7C4}">
      <dgm:prSet/>
      <dgm:spPr/>
      <dgm:t>
        <a:bodyPr/>
        <a:lstStyle/>
        <a:p>
          <a:endParaRPr lang="en-ID" sz="1100"/>
        </a:p>
      </dgm:t>
    </dgm:pt>
    <dgm:pt modelId="{2051991D-61E6-44C4-A39D-1CF07F7526B9}" type="sibTrans" cxnId="{F6A3CB78-5A58-4861-96D7-E9710FE0C7C4}">
      <dgm:prSet/>
      <dgm:spPr/>
      <dgm:t>
        <a:bodyPr/>
        <a:lstStyle/>
        <a:p>
          <a:endParaRPr lang="en-ID" sz="1100"/>
        </a:p>
      </dgm:t>
    </dgm:pt>
    <dgm:pt modelId="{EA56804B-BA2E-4ECD-99E2-9860B4186F19}">
      <dgm:prSet phldrT="[Text]" custT="1"/>
      <dgm:spPr>
        <a:solidFill>
          <a:srgbClr val="0C0DB5"/>
        </a:solidFill>
      </dgm:spPr>
      <dgm:t>
        <a:bodyPr/>
        <a:lstStyle/>
        <a:p>
          <a:r>
            <a:rPr lang="en-US" sz="2400" dirty="0"/>
            <a:t>Data Cleaning</a:t>
          </a:r>
          <a:endParaRPr lang="en-ID" sz="2400" dirty="0"/>
        </a:p>
      </dgm:t>
    </dgm:pt>
    <dgm:pt modelId="{FC3DCC31-D46C-40D4-B956-463FCC9C82E2}" type="parTrans" cxnId="{F236CAD3-32AD-4E8B-8AD5-3B365CC955B5}">
      <dgm:prSet/>
      <dgm:spPr/>
      <dgm:t>
        <a:bodyPr/>
        <a:lstStyle/>
        <a:p>
          <a:endParaRPr lang="en-ID" sz="1100"/>
        </a:p>
      </dgm:t>
    </dgm:pt>
    <dgm:pt modelId="{1CEBDC2F-1382-48BC-A654-104E1EF212DC}" type="sibTrans" cxnId="{F236CAD3-32AD-4E8B-8AD5-3B365CC955B5}">
      <dgm:prSet/>
      <dgm:spPr/>
      <dgm:t>
        <a:bodyPr/>
        <a:lstStyle/>
        <a:p>
          <a:endParaRPr lang="en-ID" sz="1100"/>
        </a:p>
      </dgm:t>
    </dgm:pt>
    <dgm:pt modelId="{C192DD88-BE56-4072-B4E1-8A252A3EB177}">
      <dgm:prSet phldrT="[Text]" custT="1"/>
      <dgm:spPr>
        <a:solidFill>
          <a:srgbClr val="FF561D"/>
        </a:solidFill>
      </dgm:spPr>
      <dgm:t>
        <a:bodyPr/>
        <a:lstStyle/>
        <a:p>
          <a:r>
            <a:rPr lang="en-US" sz="2400" dirty="0"/>
            <a:t>Clean Data</a:t>
          </a:r>
          <a:endParaRPr lang="en-ID" sz="2400" dirty="0"/>
        </a:p>
      </dgm:t>
    </dgm:pt>
    <dgm:pt modelId="{6103A6ED-D4C3-44CA-8662-7E4F21BFFC4D}" type="parTrans" cxnId="{64CE137A-B16E-411A-9791-4F10823AC77D}">
      <dgm:prSet/>
      <dgm:spPr/>
      <dgm:t>
        <a:bodyPr/>
        <a:lstStyle/>
        <a:p>
          <a:endParaRPr lang="en-ID" sz="1100"/>
        </a:p>
      </dgm:t>
    </dgm:pt>
    <dgm:pt modelId="{42964DD4-DF1C-49D5-9976-6E6717436F2B}" type="sibTrans" cxnId="{64CE137A-B16E-411A-9791-4F10823AC77D}">
      <dgm:prSet/>
      <dgm:spPr/>
      <dgm:t>
        <a:bodyPr/>
        <a:lstStyle/>
        <a:p>
          <a:endParaRPr lang="en-ID" sz="1100"/>
        </a:p>
      </dgm:t>
    </dgm:pt>
    <dgm:pt modelId="{9AD060F1-E6F8-46C5-A8BB-3F08E8F6A940}" type="pres">
      <dgm:prSet presAssocID="{71F7085D-97EE-40A5-9B78-BF09BDB432CB}" presName="Name0" presStyleCnt="0">
        <dgm:presLayoutVars>
          <dgm:dir/>
          <dgm:resizeHandles val="exact"/>
        </dgm:presLayoutVars>
      </dgm:prSet>
      <dgm:spPr/>
    </dgm:pt>
    <dgm:pt modelId="{0CC218AA-E422-4BE3-84AC-8AB252591839}" type="pres">
      <dgm:prSet presAssocID="{13011F3E-4886-40A9-BF34-30A7CC5BA946}" presName="parTxOnly" presStyleLbl="node1" presStyleIdx="0" presStyleCnt="3">
        <dgm:presLayoutVars>
          <dgm:bulletEnabled val="1"/>
        </dgm:presLayoutVars>
      </dgm:prSet>
      <dgm:spPr/>
    </dgm:pt>
    <dgm:pt modelId="{84133F34-C161-474F-8934-415F8AB0B58D}" type="pres">
      <dgm:prSet presAssocID="{2051991D-61E6-44C4-A39D-1CF07F7526B9}" presName="parSpace" presStyleCnt="0"/>
      <dgm:spPr/>
    </dgm:pt>
    <dgm:pt modelId="{F0457562-CB33-4B49-9CB7-523454CAC637}" type="pres">
      <dgm:prSet presAssocID="{EA56804B-BA2E-4ECD-99E2-9860B4186F19}" presName="parTxOnly" presStyleLbl="node1" presStyleIdx="1" presStyleCnt="3">
        <dgm:presLayoutVars>
          <dgm:bulletEnabled val="1"/>
        </dgm:presLayoutVars>
      </dgm:prSet>
      <dgm:spPr/>
    </dgm:pt>
    <dgm:pt modelId="{E9EC962A-CF44-44DB-8E10-BC7B946E04AE}" type="pres">
      <dgm:prSet presAssocID="{1CEBDC2F-1382-48BC-A654-104E1EF212DC}" presName="parSpace" presStyleCnt="0"/>
      <dgm:spPr/>
    </dgm:pt>
    <dgm:pt modelId="{B615ABCB-D04E-44DD-B543-D48BF43AF40F}" type="pres">
      <dgm:prSet presAssocID="{C192DD88-BE56-4072-B4E1-8A252A3EB1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F7C7A312-8148-40C6-BB03-AB569F1642E5}" type="presOf" srcId="{13011F3E-4886-40A9-BF34-30A7CC5BA946}" destId="{0CC218AA-E422-4BE3-84AC-8AB252591839}" srcOrd="0" destOrd="0" presId="urn:microsoft.com/office/officeart/2005/8/layout/hChevron3"/>
    <dgm:cxn modelId="{CE07903D-314B-4D3A-B6A1-43023888989B}" type="presOf" srcId="{71F7085D-97EE-40A5-9B78-BF09BDB432CB}" destId="{9AD060F1-E6F8-46C5-A8BB-3F08E8F6A940}" srcOrd="0" destOrd="0" presId="urn:microsoft.com/office/officeart/2005/8/layout/hChevron3"/>
    <dgm:cxn modelId="{CC4EDF3F-5C28-4FD5-866E-62E785A8CB18}" type="presOf" srcId="{C192DD88-BE56-4072-B4E1-8A252A3EB177}" destId="{B615ABCB-D04E-44DD-B543-D48BF43AF40F}" srcOrd="0" destOrd="0" presId="urn:microsoft.com/office/officeart/2005/8/layout/hChevron3"/>
    <dgm:cxn modelId="{0B3DAA5D-1C9A-41F7-A278-874ACF69805E}" type="presOf" srcId="{EA56804B-BA2E-4ECD-99E2-9860B4186F19}" destId="{F0457562-CB33-4B49-9CB7-523454CAC637}" srcOrd="0" destOrd="0" presId="urn:microsoft.com/office/officeart/2005/8/layout/hChevron3"/>
    <dgm:cxn modelId="{F6A3CB78-5A58-4861-96D7-E9710FE0C7C4}" srcId="{71F7085D-97EE-40A5-9B78-BF09BDB432CB}" destId="{13011F3E-4886-40A9-BF34-30A7CC5BA946}" srcOrd="0" destOrd="0" parTransId="{AC36732D-BF92-4742-9C56-1D19C8401298}" sibTransId="{2051991D-61E6-44C4-A39D-1CF07F7526B9}"/>
    <dgm:cxn modelId="{64CE137A-B16E-411A-9791-4F10823AC77D}" srcId="{71F7085D-97EE-40A5-9B78-BF09BDB432CB}" destId="{C192DD88-BE56-4072-B4E1-8A252A3EB177}" srcOrd="2" destOrd="0" parTransId="{6103A6ED-D4C3-44CA-8662-7E4F21BFFC4D}" sibTransId="{42964DD4-DF1C-49D5-9976-6E6717436F2B}"/>
    <dgm:cxn modelId="{F236CAD3-32AD-4E8B-8AD5-3B365CC955B5}" srcId="{71F7085D-97EE-40A5-9B78-BF09BDB432CB}" destId="{EA56804B-BA2E-4ECD-99E2-9860B4186F19}" srcOrd="1" destOrd="0" parTransId="{FC3DCC31-D46C-40D4-B956-463FCC9C82E2}" sibTransId="{1CEBDC2F-1382-48BC-A654-104E1EF212DC}"/>
    <dgm:cxn modelId="{CA43CA7D-3282-4384-8F4B-7FAFA0D36F60}" type="presParOf" srcId="{9AD060F1-E6F8-46C5-A8BB-3F08E8F6A940}" destId="{0CC218AA-E422-4BE3-84AC-8AB252591839}" srcOrd="0" destOrd="0" presId="urn:microsoft.com/office/officeart/2005/8/layout/hChevron3"/>
    <dgm:cxn modelId="{71029E9B-90AD-412D-A8E9-25194357D23E}" type="presParOf" srcId="{9AD060F1-E6F8-46C5-A8BB-3F08E8F6A940}" destId="{84133F34-C161-474F-8934-415F8AB0B58D}" srcOrd="1" destOrd="0" presId="urn:microsoft.com/office/officeart/2005/8/layout/hChevron3"/>
    <dgm:cxn modelId="{825A8EF7-0C1E-4F0B-B994-8C8578330110}" type="presParOf" srcId="{9AD060F1-E6F8-46C5-A8BB-3F08E8F6A940}" destId="{F0457562-CB33-4B49-9CB7-523454CAC637}" srcOrd="2" destOrd="0" presId="urn:microsoft.com/office/officeart/2005/8/layout/hChevron3"/>
    <dgm:cxn modelId="{62537459-CE88-4EF9-8DD3-5734754A2381}" type="presParOf" srcId="{9AD060F1-E6F8-46C5-A8BB-3F08E8F6A940}" destId="{E9EC962A-CF44-44DB-8E10-BC7B946E04AE}" srcOrd="3" destOrd="0" presId="urn:microsoft.com/office/officeart/2005/8/layout/hChevron3"/>
    <dgm:cxn modelId="{F15B8123-E6D0-439E-B16E-8ED681B8EDC5}" type="presParOf" srcId="{9AD060F1-E6F8-46C5-A8BB-3F08E8F6A940}" destId="{B615ABCB-D04E-44DD-B543-D48BF43AF40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3AF539-E161-4331-855F-C334F8FD6E5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DA74631-55BA-4485-BA42-2E683C435E1A}">
      <dgm:prSet phldrT="[Text]"/>
      <dgm:spPr>
        <a:solidFill>
          <a:srgbClr val="FF561D"/>
        </a:solidFill>
      </dgm:spPr>
      <dgm:t>
        <a:bodyPr/>
        <a:lstStyle/>
        <a:p>
          <a:r>
            <a:rPr lang="en-ID" dirty="0"/>
            <a:t>Splitting</a:t>
          </a:r>
        </a:p>
      </dgm:t>
    </dgm:pt>
    <dgm:pt modelId="{6A2FFDA4-5215-4A62-8561-D38F9A81809E}" type="parTrans" cxnId="{43EA1A7C-2F29-4099-8F9A-A265629D4F5A}">
      <dgm:prSet/>
      <dgm:spPr/>
      <dgm:t>
        <a:bodyPr/>
        <a:lstStyle/>
        <a:p>
          <a:endParaRPr lang="en-ID"/>
        </a:p>
      </dgm:t>
    </dgm:pt>
    <dgm:pt modelId="{F8D0DDA1-AAE6-4A0E-9A7A-FA7E31254684}" type="sibTrans" cxnId="{43EA1A7C-2F29-4099-8F9A-A265629D4F5A}">
      <dgm:prSet/>
      <dgm:spPr/>
      <dgm:t>
        <a:bodyPr/>
        <a:lstStyle/>
        <a:p>
          <a:endParaRPr lang="en-ID"/>
        </a:p>
      </dgm:t>
    </dgm:pt>
    <dgm:pt modelId="{92AD03AD-8D31-4175-B269-4280C0E4C00E}">
      <dgm:prSet/>
      <dgm:spPr>
        <a:solidFill>
          <a:srgbClr val="0C0DB5"/>
        </a:solidFill>
      </dgm:spPr>
      <dgm:t>
        <a:bodyPr/>
        <a:lstStyle/>
        <a:p>
          <a:r>
            <a:rPr lang="en-ID" dirty="0"/>
            <a:t>Encoding</a:t>
          </a:r>
        </a:p>
      </dgm:t>
    </dgm:pt>
    <dgm:pt modelId="{851BD6E4-FB05-4EC2-929E-9086A170F287}" type="parTrans" cxnId="{949E918C-3620-4DFF-8F74-6B1C965385B6}">
      <dgm:prSet/>
      <dgm:spPr/>
      <dgm:t>
        <a:bodyPr/>
        <a:lstStyle/>
        <a:p>
          <a:endParaRPr lang="en-ID"/>
        </a:p>
      </dgm:t>
    </dgm:pt>
    <dgm:pt modelId="{78FE0CB3-EE85-4F0C-9F2B-C6AFBB1764CA}" type="sibTrans" cxnId="{949E918C-3620-4DFF-8F74-6B1C965385B6}">
      <dgm:prSet/>
      <dgm:spPr/>
      <dgm:t>
        <a:bodyPr/>
        <a:lstStyle/>
        <a:p>
          <a:endParaRPr lang="en-ID"/>
        </a:p>
      </dgm:t>
    </dgm:pt>
    <dgm:pt modelId="{E7C641A1-6B2D-4947-9C5D-8CD7116A7120}">
      <dgm:prSet/>
      <dgm:spPr>
        <a:solidFill>
          <a:srgbClr val="0C0DB5"/>
        </a:solidFill>
      </dgm:spPr>
      <dgm:t>
        <a:bodyPr/>
        <a:lstStyle/>
        <a:p>
          <a:r>
            <a:rPr lang="en-ID" dirty="0"/>
            <a:t>Modeling</a:t>
          </a:r>
        </a:p>
      </dgm:t>
    </dgm:pt>
    <dgm:pt modelId="{A8372E23-5C4D-42EE-80E3-1811C06931BE}" type="parTrans" cxnId="{362EE229-16F5-421F-B052-9CFB7E62FC17}">
      <dgm:prSet/>
      <dgm:spPr/>
      <dgm:t>
        <a:bodyPr/>
        <a:lstStyle/>
        <a:p>
          <a:endParaRPr lang="en-ID"/>
        </a:p>
      </dgm:t>
    </dgm:pt>
    <dgm:pt modelId="{CA010C28-7EB5-4672-82CC-B1511F6FBB83}" type="sibTrans" cxnId="{362EE229-16F5-421F-B052-9CFB7E62FC17}">
      <dgm:prSet/>
      <dgm:spPr/>
      <dgm:t>
        <a:bodyPr/>
        <a:lstStyle/>
        <a:p>
          <a:endParaRPr lang="en-ID"/>
        </a:p>
      </dgm:t>
    </dgm:pt>
    <dgm:pt modelId="{40C590B2-F624-44F3-87C6-BF433D55AB56}">
      <dgm:prSet/>
      <dgm:spPr>
        <a:solidFill>
          <a:srgbClr val="0C0DB5"/>
        </a:solidFill>
      </dgm:spPr>
      <dgm:t>
        <a:bodyPr/>
        <a:lstStyle/>
        <a:p>
          <a:r>
            <a:rPr lang="en-ID" dirty="0"/>
            <a:t>Testing</a:t>
          </a:r>
        </a:p>
      </dgm:t>
    </dgm:pt>
    <dgm:pt modelId="{C221A1AA-4D10-4A97-A0CA-6541BE4A85A5}" type="parTrans" cxnId="{2F25BDC4-7F70-45C1-A469-79709A845DE0}">
      <dgm:prSet/>
      <dgm:spPr/>
      <dgm:t>
        <a:bodyPr/>
        <a:lstStyle/>
        <a:p>
          <a:endParaRPr lang="en-ID"/>
        </a:p>
      </dgm:t>
    </dgm:pt>
    <dgm:pt modelId="{8A4A347F-5293-4FE7-92E1-5F261A130B7E}" type="sibTrans" cxnId="{2F25BDC4-7F70-45C1-A469-79709A845DE0}">
      <dgm:prSet/>
      <dgm:spPr/>
      <dgm:t>
        <a:bodyPr/>
        <a:lstStyle/>
        <a:p>
          <a:endParaRPr lang="en-ID"/>
        </a:p>
      </dgm:t>
    </dgm:pt>
    <dgm:pt modelId="{50EF8EC4-6A12-4420-8EAA-9FDB867BC5C0}">
      <dgm:prSet/>
      <dgm:spPr>
        <a:solidFill>
          <a:srgbClr val="0C0DB5"/>
        </a:solidFill>
      </dgm:spPr>
      <dgm:t>
        <a:bodyPr/>
        <a:lstStyle/>
        <a:p>
          <a:r>
            <a:rPr lang="en-ID" dirty="0"/>
            <a:t>Hyperparameter Tuning</a:t>
          </a:r>
        </a:p>
      </dgm:t>
    </dgm:pt>
    <dgm:pt modelId="{F5645FC3-108C-482E-8F79-1B675A961C3E}" type="parTrans" cxnId="{21886934-B383-4B6C-BDF5-2F2CFBCD836C}">
      <dgm:prSet/>
      <dgm:spPr/>
      <dgm:t>
        <a:bodyPr/>
        <a:lstStyle/>
        <a:p>
          <a:endParaRPr lang="en-ID"/>
        </a:p>
      </dgm:t>
    </dgm:pt>
    <dgm:pt modelId="{C7D231D6-4ECD-43BE-9617-C18DA50AE773}" type="sibTrans" cxnId="{21886934-B383-4B6C-BDF5-2F2CFBCD836C}">
      <dgm:prSet/>
      <dgm:spPr/>
      <dgm:t>
        <a:bodyPr/>
        <a:lstStyle/>
        <a:p>
          <a:endParaRPr lang="en-ID"/>
        </a:p>
      </dgm:t>
    </dgm:pt>
    <dgm:pt modelId="{398FA94C-7AD7-4D3C-B64B-F340E70B726B}">
      <dgm:prSet/>
      <dgm:spPr>
        <a:solidFill>
          <a:srgbClr val="0C0DB5"/>
        </a:solidFill>
      </dgm:spPr>
      <dgm:t>
        <a:bodyPr/>
        <a:lstStyle/>
        <a:p>
          <a:r>
            <a:rPr lang="en-ID" dirty="0"/>
            <a:t>Interpretation &amp; Explanation</a:t>
          </a:r>
        </a:p>
      </dgm:t>
    </dgm:pt>
    <dgm:pt modelId="{AA10DAC6-E63F-47E1-8C54-8523212FF340}" type="parTrans" cxnId="{C9905F82-B338-4614-A133-4288BC71F489}">
      <dgm:prSet/>
      <dgm:spPr/>
      <dgm:t>
        <a:bodyPr/>
        <a:lstStyle/>
        <a:p>
          <a:endParaRPr lang="en-ID"/>
        </a:p>
      </dgm:t>
    </dgm:pt>
    <dgm:pt modelId="{EEF1DE72-6CF1-4F06-89DB-29098EB67545}" type="sibTrans" cxnId="{C9905F82-B338-4614-A133-4288BC71F489}">
      <dgm:prSet/>
      <dgm:spPr/>
      <dgm:t>
        <a:bodyPr/>
        <a:lstStyle/>
        <a:p>
          <a:endParaRPr lang="en-ID"/>
        </a:p>
      </dgm:t>
    </dgm:pt>
    <dgm:pt modelId="{8A2D46B9-FDA7-4D72-AA0A-56516D4DE6EE}">
      <dgm:prSet/>
      <dgm:spPr>
        <a:solidFill>
          <a:srgbClr val="0C0DB5"/>
        </a:solidFill>
      </dgm:spPr>
      <dgm:t>
        <a:bodyPr/>
        <a:lstStyle/>
        <a:p>
          <a:r>
            <a:rPr lang="en-US" dirty="0"/>
            <a:t>Testing After Tuning</a:t>
          </a:r>
          <a:endParaRPr lang="en-ID" dirty="0"/>
        </a:p>
      </dgm:t>
    </dgm:pt>
    <dgm:pt modelId="{0249F192-5C7B-4006-BC49-D0938E9FE33B}" type="parTrans" cxnId="{BF48BE77-D19A-42FA-8020-14EA668B23F2}">
      <dgm:prSet/>
      <dgm:spPr/>
      <dgm:t>
        <a:bodyPr/>
        <a:lstStyle/>
        <a:p>
          <a:endParaRPr lang="en-ID"/>
        </a:p>
      </dgm:t>
    </dgm:pt>
    <dgm:pt modelId="{7A0143FA-AA7E-4AA7-841F-6227A1D43048}" type="sibTrans" cxnId="{BF48BE77-D19A-42FA-8020-14EA668B23F2}">
      <dgm:prSet/>
      <dgm:spPr/>
      <dgm:t>
        <a:bodyPr/>
        <a:lstStyle/>
        <a:p>
          <a:endParaRPr lang="en-ID"/>
        </a:p>
      </dgm:t>
    </dgm:pt>
    <dgm:pt modelId="{8B9F0A38-4697-4E51-8081-7D55301D3871}" type="pres">
      <dgm:prSet presAssocID="{6C3AF539-E161-4331-855F-C334F8FD6E5B}" presName="Name0" presStyleCnt="0">
        <dgm:presLayoutVars>
          <dgm:dir/>
          <dgm:resizeHandles val="exact"/>
        </dgm:presLayoutVars>
      </dgm:prSet>
      <dgm:spPr/>
    </dgm:pt>
    <dgm:pt modelId="{33CA2CA1-0014-463A-A402-EE8578DEC4FD}" type="pres">
      <dgm:prSet presAssocID="{DDA74631-55BA-4485-BA42-2E683C435E1A}" presName="parTxOnly" presStyleLbl="node1" presStyleIdx="0" presStyleCnt="7">
        <dgm:presLayoutVars>
          <dgm:bulletEnabled val="1"/>
        </dgm:presLayoutVars>
      </dgm:prSet>
      <dgm:spPr/>
    </dgm:pt>
    <dgm:pt modelId="{52D25B68-774A-40B4-8111-5D8337686C87}" type="pres">
      <dgm:prSet presAssocID="{F8D0DDA1-AAE6-4A0E-9A7A-FA7E31254684}" presName="parSpace" presStyleCnt="0"/>
      <dgm:spPr/>
    </dgm:pt>
    <dgm:pt modelId="{7FDF3568-BE4E-4DDC-8223-CB4C27659A5D}" type="pres">
      <dgm:prSet presAssocID="{92AD03AD-8D31-4175-B269-4280C0E4C00E}" presName="parTxOnly" presStyleLbl="node1" presStyleIdx="1" presStyleCnt="7">
        <dgm:presLayoutVars>
          <dgm:bulletEnabled val="1"/>
        </dgm:presLayoutVars>
      </dgm:prSet>
      <dgm:spPr/>
    </dgm:pt>
    <dgm:pt modelId="{C5CDBE52-ECC2-405C-9013-7F799487598B}" type="pres">
      <dgm:prSet presAssocID="{78FE0CB3-EE85-4F0C-9F2B-C6AFBB1764CA}" presName="parSpace" presStyleCnt="0"/>
      <dgm:spPr/>
    </dgm:pt>
    <dgm:pt modelId="{2A58F8BF-027A-4179-AF19-45465F463F27}" type="pres">
      <dgm:prSet presAssocID="{E7C641A1-6B2D-4947-9C5D-8CD7116A7120}" presName="parTxOnly" presStyleLbl="node1" presStyleIdx="2" presStyleCnt="7">
        <dgm:presLayoutVars>
          <dgm:bulletEnabled val="1"/>
        </dgm:presLayoutVars>
      </dgm:prSet>
      <dgm:spPr/>
    </dgm:pt>
    <dgm:pt modelId="{BBD57AA5-942B-43F8-A23D-547AFCCF7974}" type="pres">
      <dgm:prSet presAssocID="{CA010C28-7EB5-4672-82CC-B1511F6FBB83}" presName="parSpace" presStyleCnt="0"/>
      <dgm:spPr/>
    </dgm:pt>
    <dgm:pt modelId="{ED3A8626-9ECC-44BF-B396-FA7787AD5FB9}" type="pres">
      <dgm:prSet presAssocID="{40C590B2-F624-44F3-87C6-BF433D55AB56}" presName="parTxOnly" presStyleLbl="node1" presStyleIdx="3" presStyleCnt="7">
        <dgm:presLayoutVars>
          <dgm:bulletEnabled val="1"/>
        </dgm:presLayoutVars>
      </dgm:prSet>
      <dgm:spPr/>
    </dgm:pt>
    <dgm:pt modelId="{BC3CEB3F-50AE-41B7-A515-8F57E7B5FF51}" type="pres">
      <dgm:prSet presAssocID="{8A4A347F-5293-4FE7-92E1-5F261A130B7E}" presName="parSpace" presStyleCnt="0"/>
      <dgm:spPr/>
    </dgm:pt>
    <dgm:pt modelId="{D2BA6D0A-4F98-4505-8579-3C0F0CD5DC07}" type="pres">
      <dgm:prSet presAssocID="{50EF8EC4-6A12-4420-8EAA-9FDB867BC5C0}" presName="parTxOnly" presStyleLbl="node1" presStyleIdx="4" presStyleCnt="7">
        <dgm:presLayoutVars>
          <dgm:bulletEnabled val="1"/>
        </dgm:presLayoutVars>
      </dgm:prSet>
      <dgm:spPr/>
    </dgm:pt>
    <dgm:pt modelId="{95D46B67-745B-478F-9912-7F587DE79874}" type="pres">
      <dgm:prSet presAssocID="{C7D231D6-4ECD-43BE-9617-C18DA50AE773}" presName="parSpace" presStyleCnt="0"/>
      <dgm:spPr/>
    </dgm:pt>
    <dgm:pt modelId="{E7EC080A-4D08-4527-8AD7-FB9AF1A80E2E}" type="pres">
      <dgm:prSet presAssocID="{8A2D46B9-FDA7-4D72-AA0A-56516D4DE6EE}" presName="parTxOnly" presStyleLbl="node1" presStyleIdx="5" presStyleCnt="7">
        <dgm:presLayoutVars>
          <dgm:bulletEnabled val="1"/>
        </dgm:presLayoutVars>
      </dgm:prSet>
      <dgm:spPr/>
    </dgm:pt>
    <dgm:pt modelId="{18E660E3-1540-4ED0-ACB5-ADD68655592A}" type="pres">
      <dgm:prSet presAssocID="{7A0143FA-AA7E-4AA7-841F-6227A1D43048}" presName="parSpace" presStyleCnt="0"/>
      <dgm:spPr/>
    </dgm:pt>
    <dgm:pt modelId="{5E2541EA-44A0-4B20-B523-F765115DFFA7}" type="pres">
      <dgm:prSet presAssocID="{398FA94C-7AD7-4D3C-B64B-F340E70B726B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E8A8871F-46DB-46AA-A93D-51660E5638F8}" type="presOf" srcId="{92AD03AD-8D31-4175-B269-4280C0E4C00E}" destId="{7FDF3568-BE4E-4DDC-8223-CB4C27659A5D}" srcOrd="0" destOrd="0" presId="urn:microsoft.com/office/officeart/2005/8/layout/hChevron3"/>
    <dgm:cxn modelId="{C59BA529-9CFA-4189-8D98-4B4DF2CF98C5}" type="presOf" srcId="{6C3AF539-E161-4331-855F-C334F8FD6E5B}" destId="{8B9F0A38-4697-4E51-8081-7D55301D3871}" srcOrd="0" destOrd="0" presId="urn:microsoft.com/office/officeart/2005/8/layout/hChevron3"/>
    <dgm:cxn modelId="{362EE229-16F5-421F-B052-9CFB7E62FC17}" srcId="{6C3AF539-E161-4331-855F-C334F8FD6E5B}" destId="{E7C641A1-6B2D-4947-9C5D-8CD7116A7120}" srcOrd="2" destOrd="0" parTransId="{A8372E23-5C4D-42EE-80E3-1811C06931BE}" sibTransId="{CA010C28-7EB5-4672-82CC-B1511F6FBB83}"/>
    <dgm:cxn modelId="{21886934-B383-4B6C-BDF5-2F2CFBCD836C}" srcId="{6C3AF539-E161-4331-855F-C334F8FD6E5B}" destId="{50EF8EC4-6A12-4420-8EAA-9FDB867BC5C0}" srcOrd="4" destOrd="0" parTransId="{F5645FC3-108C-482E-8F79-1B675A961C3E}" sibTransId="{C7D231D6-4ECD-43BE-9617-C18DA50AE773}"/>
    <dgm:cxn modelId="{CE13C245-0AE2-4796-9185-63C96282DE19}" type="presOf" srcId="{50EF8EC4-6A12-4420-8EAA-9FDB867BC5C0}" destId="{D2BA6D0A-4F98-4505-8579-3C0F0CD5DC07}" srcOrd="0" destOrd="0" presId="urn:microsoft.com/office/officeart/2005/8/layout/hChevron3"/>
    <dgm:cxn modelId="{BF48BE77-D19A-42FA-8020-14EA668B23F2}" srcId="{6C3AF539-E161-4331-855F-C334F8FD6E5B}" destId="{8A2D46B9-FDA7-4D72-AA0A-56516D4DE6EE}" srcOrd="5" destOrd="0" parTransId="{0249F192-5C7B-4006-BC49-D0938E9FE33B}" sibTransId="{7A0143FA-AA7E-4AA7-841F-6227A1D43048}"/>
    <dgm:cxn modelId="{43EA1A7C-2F29-4099-8F9A-A265629D4F5A}" srcId="{6C3AF539-E161-4331-855F-C334F8FD6E5B}" destId="{DDA74631-55BA-4485-BA42-2E683C435E1A}" srcOrd="0" destOrd="0" parTransId="{6A2FFDA4-5215-4A62-8561-D38F9A81809E}" sibTransId="{F8D0DDA1-AAE6-4A0E-9A7A-FA7E31254684}"/>
    <dgm:cxn modelId="{C9905F82-B338-4614-A133-4288BC71F489}" srcId="{6C3AF539-E161-4331-855F-C334F8FD6E5B}" destId="{398FA94C-7AD7-4D3C-B64B-F340E70B726B}" srcOrd="6" destOrd="0" parTransId="{AA10DAC6-E63F-47E1-8C54-8523212FF340}" sibTransId="{EEF1DE72-6CF1-4F06-89DB-29098EB67545}"/>
    <dgm:cxn modelId="{EF158182-F04D-4E75-A926-41250EBCB910}" type="presOf" srcId="{40C590B2-F624-44F3-87C6-BF433D55AB56}" destId="{ED3A8626-9ECC-44BF-B396-FA7787AD5FB9}" srcOrd="0" destOrd="0" presId="urn:microsoft.com/office/officeart/2005/8/layout/hChevron3"/>
    <dgm:cxn modelId="{552E1F84-F722-454D-BF42-C58A8DAF097D}" type="presOf" srcId="{DDA74631-55BA-4485-BA42-2E683C435E1A}" destId="{33CA2CA1-0014-463A-A402-EE8578DEC4FD}" srcOrd="0" destOrd="0" presId="urn:microsoft.com/office/officeart/2005/8/layout/hChevron3"/>
    <dgm:cxn modelId="{949E918C-3620-4DFF-8F74-6B1C965385B6}" srcId="{6C3AF539-E161-4331-855F-C334F8FD6E5B}" destId="{92AD03AD-8D31-4175-B269-4280C0E4C00E}" srcOrd="1" destOrd="0" parTransId="{851BD6E4-FB05-4EC2-929E-9086A170F287}" sibTransId="{78FE0CB3-EE85-4F0C-9F2B-C6AFBB1764CA}"/>
    <dgm:cxn modelId="{4D5EAAA3-0CD1-4463-847B-993D93DD4F1F}" type="presOf" srcId="{398FA94C-7AD7-4D3C-B64B-F340E70B726B}" destId="{5E2541EA-44A0-4B20-B523-F765115DFFA7}" srcOrd="0" destOrd="0" presId="urn:microsoft.com/office/officeart/2005/8/layout/hChevron3"/>
    <dgm:cxn modelId="{F8320AC0-A630-4A35-9E03-46D5A36796AA}" type="presOf" srcId="{8A2D46B9-FDA7-4D72-AA0A-56516D4DE6EE}" destId="{E7EC080A-4D08-4527-8AD7-FB9AF1A80E2E}" srcOrd="0" destOrd="0" presId="urn:microsoft.com/office/officeart/2005/8/layout/hChevron3"/>
    <dgm:cxn modelId="{2F25BDC4-7F70-45C1-A469-79709A845DE0}" srcId="{6C3AF539-E161-4331-855F-C334F8FD6E5B}" destId="{40C590B2-F624-44F3-87C6-BF433D55AB56}" srcOrd="3" destOrd="0" parTransId="{C221A1AA-4D10-4A97-A0CA-6541BE4A85A5}" sibTransId="{8A4A347F-5293-4FE7-92E1-5F261A130B7E}"/>
    <dgm:cxn modelId="{BDC1AFC9-12AC-4ED1-B295-19DA846A0588}" type="presOf" srcId="{E7C641A1-6B2D-4947-9C5D-8CD7116A7120}" destId="{2A58F8BF-027A-4179-AF19-45465F463F27}" srcOrd="0" destOrd="0" presId="urn:microsoft.com/office/officeart/2005/8/layout/hChevron3"/>
    <dgm:cxn modelId="{C3891617-7A47-4ED2-8FAE-B9C3A60D832D}" type="presParOf" srcId="{8B9F0A38-4697-4E51-8081-7D55301D3871}" destId="{33CA2CA1-0014-463A-A402-EE8578DEC4FD}" srcOrd="0" destOrd="0" presId="urn:microsoft.com/office/officeart/2005/8/layout/hChevron3"/>
    <dgm:cxn modelId="{D1B1C574-8B2F-48D4-9D0E-8D5D8B3BD055}" type="presParOf" srcId="{8B9F0A38-4697-4E51-8081-7D55301D3871}" destId="{52D25B68-774A-40B4-8111-5D8337686C87}" srcOrd="1" destOrd="0" presId="urn:microsoft.com/office/officeart/2005/8/layout/hChevron3"/>
    <dgm:cxn modelId="{7324FA69-BD57-413F-AB7E-AC5DC0336ACE}" type="presParOf" srcId="{8B9F0A38-4697-4E51-8081-7D55301D3871}" destId="{7FDF3568-BE4E-4DDC-8223-CB4C27659A5D}" srcOrd="2" destOrd="0" presId="urn:microsoft.com/office/officeart/2005/8/layout/hChevron3"/>
    <dgm:cxn modelId="{358B20BD-E2ED-4518-8717-18397616DA97}" type="presParOf" srcId="{8B9F0A38-4697-4E51-8081-7D55301D3871}" destId="{C5CDBE52-ECC2-405C-9013-7F799487598B}" srcOrd="3" destOrd="0" presId="urn:microsoft.com/office/officeart/2005/8/layout/hChevron3"/>
    <dgm:cxn modelId="{0E5FFFB4-CE8B-45C2-B6E6-00062418EA97}" type="presParOf" srcId="{8B9F0A38-4697-4E51-8081-7D55301D3871}" destId="{2A58F8BF-027A-4179-AF19-45465F463F27}" srcOrd="4" destOrd="0" presId="urn:microsoft.com/office/officeart/2005/8/layout/hChevron3"/>
    <dgm:cxn modelId="{C67A3CF6-5581-4A8A-AB18-8635735A203E}" type="presParOf" srcId="{8B9F0A38-4697-4E51-8081-7D55301D3871}" destId="{BBD57AA5-942B-43F8-A23D-547AFCCF7974}" srcOrd="5" destOrd="0" presId="urn:microsoft.com/office/officeart/2005/8/layout/hChevron3"/>
    <dgm:cxn modelId="{A4AAC6B0-18CA-4516-9A99-B3E150D2713B}" type="presParOf" srcId="{8B9F0A38-4697-4E51-8081-7D55301D3871}" destId="{ED3A8626-9ECC-44BF-B396-FA7787AD5FB9}" srcOrd="6" destOrd="0" presId="urn:microsoft.com/office/officeart/2005/8/layout/hChevron3"/>
    <dgm:cxn modelId="{D36058B0-AD63-4314-B151-7CB0595E06F3}" type="presParOf" srcId="{8B9F0A38-4697-4E51-8081-7D55301D3871}" destId="{BC3CEB3F-50AE-41B7-A515-8F57E7B5FF51}" srcOrd="7" destOrd="0" presId="urn:microsoft.com/office/officeart/2005/8/layout/hChevron3"/>
    <dgm:cxn modelId="{4E679EF7-C469-487A-9E10-99B55050A37E}" type="presParOf" srcId="{8B9F0A38-4697-4E51-8081-7D55301D3871}" destId="{D2BA6D0A-4F98-4505-8579-3C0F0CD5DC07}" srcOrd="8" destOrd="0" presId="urn:microsoft.com/office/officeart/2005/8/layout/hChevron3"/>
    <dgm:cxn modelId="{D54558B9-DE39-44B9-9831-AF5F459FBEF9}" type="presParOf" srcId="{8B9F0A38-4697-4E51-8081-7D55301D3871}" destId="{95D46B67-745B-478F-9912-7F587DE79874}" srcOrd="9" destOrd="0" presId="urn:microsoft.com/office/officeart/2005/8/layout/hChevron3"/>
    <dgm:cxn modelId="{248EF9B8-7C1F-48A5-8D64-AC4E1114C740}" type="presParOf" srcId="{8B9F0A38-4697-4E51-8081-7D55301D3871}" destId="{E7EC080A-4D08-4527-8AD7-FB9AF1A80E2E}" srcOrd="10" destOrd="0" presId="urn:microsoft.com/office/officeart/2005/8/layout/hChevron3"/>
    <dgm:cxn modelId="{7DDB75E7-4043-4AF5-8272-39038D13C35B}" type="presParOf" srcId="{8B9F0A38-4697-4E51-8081-7D55301D3871}" destId="{18E660E3-1540-4ED0-ACB5-ADD68655592A}" srcOrd="11" destOrd="0" presId="urn:microsoft.com/office/officeart/2005/8/layout/hChevron3"/>
    <dgm:cxn modelId="{76106EFF-16F8-4CDA-B4AE-C147F74CA005}" type="presParOf" srcId="{8B9F0A38-4697-4E51-8081-7D55301D3871}" destId="{5E2541EA-44A0-4B20-B523-F765115DFFA7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ECD45-981F-41EF-855D-9949AB5C191C}">
      <dsp:nvSpPr>
        <dsp:cNvPr id="0" name=""/>
        <dsp:cNvSpPr/>
      </dsp:nvSpPr>
      <dsp:spPr>
        <a:xfrm>
          <a:off x="0" y="4959326"/>
          <a:ext cx="6319520" cy="0"/>
        </a:xfrm>
        <a:prstGeom prst="line">
          <a:avLst/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A776A-C874-441B-B877-2186275C3C75}">
      <dsp:nvSpPr>
        <dsp:cNvPr id="0" name=""/>
        <dsp:cNvSpPr/>
      </dsp:nvSpPr>
      <dsp:spPr>
        <a:xfrm>
          <a:off x="0" y="3958626"/>
          <a:ext cx="6319520" cy="0"/>
        </a:xfrm>
        <a:prstGeom prst="line">
          <a:avLst/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99DAB8-4185-4EB4-A9FA-37D012EE39F0}">
      <dsp:nvSpPr>
        <dsp:cNvPr id="0" name=""/>
        <dsp:cNvSpPr/>
      </dsp:nvSpPr>
      <dsp:spPr>
        <a:xfrm>
          <a:off x="0" y="2957926"/>
          <a:ext cx="6319520" cy="0"/>
        </a:xfrm>
        <a:prstGeom prst="line">
          <a:avLst/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64F11-1449-419C-A8DE-E2639E2D39F5}">
      <dsp:nvSpPr>
        <dsp:cNvPr id="0" name=""/>
        <dsp:cNvSpPr/>
      </dsp:nvSpPr>
      <dsp:spPr>
        <a:xfrm>
          <a:off x="0" y="1957226"/>
          <a:ext cx="6319520" cy="0"/>
        </a:xfrm>
        <a:prstGeom prst="line">
          <a:avLst/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EE96B0-AE51-44E7-B98C-E98875EA4EB0}">
      <dsp:nvSpPr>
        <dsp:cNvPr id="0" name=""/>
        <dsp:cNvSpPr/>
      </dsp:nvSpPr>
      <dsp:spPr>
        <a:xfrm>
          <a:off x="0" y="956526"/>
          <a:ext cx="6319520" cy="0"/>
        </a:xfrm>
        <a:prstGeom prst="line">
          <a:avLst/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406FF5-BDFF-4450-9BBF-1A2911EACE70}">
      <dsp:nvSpPr>
        <dsp:cNvPr id="0" name=""/>
        <dsp:cNvSpPr/>
      </dsp:nvSpPr>
      <dsp:spPr>
        <a:xfrm>
          <a:off x="1643075" y="3478"/>
          <a:ext cx="4676444" cy="953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How's </a:t>
          </a:r>
          <a:r>
            <a:rPr lang="en-US" sz="2400" kern="1200" dirty="0" err="1"/>
            <a:t>Syarah</a:t>
          </a:r>
          <a:r>
            <a:rPr lang="en-US" sz="2400" kern="1200" dirty="0"/>
            <a:t> can help sellers to determine the right price?</a:t>
          </a:r>
          <a:endParaRPr lang="en-ID" sz="2400" kern="1200" dirty="0"/>
        </a:p>
      </dsp:txBody>
      <dsp:txXfrm>
        <a:off x="1643075" y="3478"/>
        <a:ext cx="4676444" cy="953047"/>
      </dsp:txXfrm>
    </dsp:sp>
    <dsp:sp modelId="{11B2A219-6032-4662-A86A-A4E9D22DE42E}">
      <dsp:nvSpPr>
        <dsp:cNvPr id="0" name=""/>
        <dsp:cNvSpPr/>
      </dsp:nvSpPr>
      <dsp:spPr>
        <a:xfrm>
          <a:off x="0" y="3478"/>
          <a:ext cx="1643075" cy="953047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PROBLEM STATEMENT</a:t>
          </a:r>
          <a:endParaRPr lang="en-ID" sz="2200" kern="1200" dirty="0"/>
        </a:p>
      </dsp:txBody>
      <dsp:txXfrm>
        <a:off x="46532" y="50010"/>
        <a:ext cx="1550011" cy="906515"/>
      </dsp:txXfrm>
    </dsp:sp>
    <dsp:sp modelId="{74557E27-6363-4A24-A17D-1B504A8E1C06}">
      <dsp:nvSpPr>
        <dsp:cNvPr id="0" name=""/>
        <dsp:cNvSpPr/>
      </dsp:nvSpPr>
      <dsp:spPr>
        <a:xfrm>
          <a:off x="1643075" y="1004178"/>
          <a:ext cx="4676444" cy="953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Provides car price prediction by minimizing errors so that it is not overpriced or underpriced</a:t>
          </a:r>
          <a:endParaRPr lang="en-ID" sz="2000" kern="1200" dirty="0"/>
        </a:p>
      </dsp:txBody>
      <dsp:txXfrm>
        <a:off x="1643075" y="1004178"/>
        <a:ext cx="4676444" cy="953047"/>
      </dsp:txXfrm>
    </dsp:sp>
    <dsp:sp modelId="{522CEFC6-E66A-4135-8D6E-944CE06124EA}">
      <dsp:nvSpPr>
        <dsp:cNvPr id="0" name=""/>
        <dsp:cNvSpPr/>
      </dsp:nvSpPr>
      <dsp:spPr>
        <a:xfrm>
          <a:off x="0" y="1004178"/>
          <a:ext cx="1643075" cy="953047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-120354"/>
            <a:satOff val="2542"/>
            <a:lumOff val="6770"/>
            <a:alphaOff val="0"/>
          </a:schemeClr>
        </a:solidFill>
        <a:ln w="12700" cap="flat" cmpd="sng" algn="ctr">
          <a:solidFill>
            <a:schemeClr val="accent2">
              <a:shade val="80000"/>
              <a:hueOff val="-120354"/>
              <a:satOff val="2542"/>
              <a:lumOff val="67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Goals</a:t>
          </a:r>
          <a:endParaRPr lang="en-ID" sz="2200" kern="1200" dirty="0"/>
        </a:p>
      </dsp:txBody>
      <dsp:txXfrm>
        <a:off x="46532" y="1050710"/>
        <a:ext cx="1550011" cy="906515"/>
      </dsp:txXfrm>
    </dsp:sp>
    <dsp:sp modelId="{6082783A-0A7E-4D8F-9EC8-B787FAC97F13}">
      <dsp:nvSpPr>
        <dsp:cNvPr id="0" name=""/>
        <dsp:cNvSpPr/>
      </dsp:nvSpPr>
      <dsp:spPr>
        <a:xfrm>
          <a:off x="1643075" y="2004878"/>
          <a:ext cx="4676444" cy="953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Sellers in Syarah.com</a:t>
          </a:r>
          <a:endParaRPr lang="en-ID" sz="2000" kern="1200" dirty="0"/>
        </a:p>
      </dsp:txBody>
      <dsp:txXfrm>
        <a:off x="1643075" y="2004878"/>
        <a:ext cx="4676444" cy="953047"/>
      </dsp:txXfrm>
    </dsp:sp>
    <dsp:sp modelId="{CF863208-BAEF-4517-A87E-366D592353F2}">
      <dsp:nvSpPr>
        <dsp:cNvPr id="0" name=""/>
        <dsp:cNvSpPr/>
      </dsp:nvSpPr>
      <dsp:spPr>
        <a:xfrm>
          <a:off x="0" y="2004878"/>
          <a:ext cx="1643075" cy="953047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-240708"/>
            <a:satOff val="5083"/>
            <a:lumOff val="13541"/>
            <a:alphaOff val="0"/>
          </a:schemeClr>
        </a:solidFill>
        <a:ln w="12700" cap="flat" cmpd="sng" algn="ctr">
          <a:solidFill>
            <a:schemeClr val="accent2">
              <a:shade val="80000"/>
              <a:hueOff val="-240708"/>
              <a:satOff val="5083"/>
              <a:lumOff val="135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200" kern="1200" dirty="0"/>
            <a:t>Project Stakeholder</a:t>
          </a:r>
        </a:p>
      </dsp:txBody>
      <dsp:txXfrm>
        <a:off x="46532" y="2051410"/>
        <a:ext cx="1550011" cy="906515"/>
      </dsp:txXfrm>
    </dsp:sp>
    <dsp:sp modelId="{83F40FCF-1C46-4584-86E0-E8C07E05B058}">
      <dsp:nvSpPr>
        <dsp:cNvPr id="0" name=""/>
        <dsp:cNvSpPr/>
      </dsp:nvSpPr>
      <dsp:spPr>
        <a:xfrm>
          <a:off x="1643075" y="3005578"/>
          <a:ext cx="4676444" cy="953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Regression Models</a:t>
          </a:r>
          <a:endParaRPr lang="en-ID" sz="2000" kern="1200" dirty="0"/>
        </a:p>
      </dsp:txBody>
      <dsp:txXfrm>
        <a:off x="1643075" y="3005578"/>
        <a:ext cx="4676444" cy="953047"/>
      </dsp:txXfrm>
    </dsp:sp>
    <dsp:sp modelId="{FA7AF64F-1C7C-4424-A223-5AC8EF4BD7C9}">
      <dsp:nvSpPr>
        <dsp:cNvPr id="0" name=""/>
        <dsp:cNvSpPr/>
      </dsp:nvSpPr>
      <dsp:spPr>
        <a:xfrm>
          <a:off x="0" y="3005578"/>
          <a:ext cx="1643075" cy="953047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-361061"/>
            <a:satOff val="7625"/>
            <a:lumOff val="20311"/>
            <a:alphaOff val="0"/>
          </a:schemeClr>
        </a:solidFill>
        <a:ln w="12700" cap="flat" cmpd="sng" algn="ctr">
          <a:solidFill>
            <a:schemeClr val="accent2">
              <a:shade val="80000"/>
              <a:hueOff val="-361061"/>
              <a:satOff val="7625"/>
              <a:lumOff val="203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200" kern="1200" dirty="0"/>
            <a:t>Analytics Approach</a:t>
          </a:r>
        </a:p>
      </dsp:txBody>
      <dsp:txXfrm>
        <a:off x="46532" y="3052110"/>
        <a:ext cx="1550011" cy="906515"/>
      </dsp:txXfrm>
    </dsp:sp>
    <dsp:sp modelId="{8C8DE688-AD12-4C05-AFDF-BBD0EFEBC087}">
      <dsp:nvSpPr>
        <dsp:cNvPr id="0" name=""/>
        <dsp:cNvSpPr/>
      </dsp:nvSpPr>
      <dsp:spPr>
        <a:xfrm>
          <a:off x="1643075" y="4006278"/>
          <a:ext cx="4676444" cy="953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MAE, MAPE, R2</a:t>
          </a:r>
          <a:endParaRPr lang="en-ID" sz="2000" kern="1200" dirty="0"/>
        </a:p>
      </dsp:txBody>
      <dsp:txXfrm>
        <a:off x="1643075" y="4006278"/>
        <a:ext cx="4676444" cy="953047"/>
      </dsp:txXfrm>
    </dsp:sp>
    <dsp:sp modelId="{195C8DF5-4886-45B9-A6ED-5FAEC0B1D64A}">
      <dsp:nvSpPr>
        <dsp:cNvPr id="0" name=""/>
        <dsp:cNvSpPr/>
      </dsp:nvSpPr>
      <dsp:spPr>
        <a:xfrm>
          <a:off x="0" y="4006278"/>
          <a:ext cx="1643075" cy="953047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200" kern="1200"/>
            <a:t>Metrics Evaluation</a:t>
          </a:r>
          <a:endParaRPr lang="en-ID" sz="2200" kern="1200" dirty="0"/>
        </a:p>
      </dsp:txBody>
      <dsp:txXfrm>
        <a:off x="46532" y="4052810"/>
        <a:ext cx="1550011" cy="906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218AA-E422-4BE3-84AC-8AB252591839}">
      <dsp:nvSpPr>
        <dsp:cNvPr id="0" name=""/>
        <dsp:cNvSpPr/>
      </dsp:nvSpPr>
      <dsp:spPr>
        <a:xfrm>
          <a:off x="5106" y="0"/>
          <a:ext cx="4465041" cy="844366"/>
        </a:xfrm>
        <a:prstGeom prst="homePlate">
          <a:avLst/>
        </a:prstGeom>
        <a:solidFill>
          <a:srgbClr val="FF561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Understanding</a:t>
          </a:r>
          <a:endParaRPr lang="en-ID" sz="2400" kern="1200" dirty="0"/>
        </a:p>
      </dsp:txBody>
      <dsp:txXfrm>
        <a:off x="5106" y="0"/>
        <a:ext cx="4253950" cy="844366"/>
      </dsp:txXfrm>
    </dsp:sp>
    <dsp:sp modelId="{F0457562-CB33-4B49-9CB7-523454CAC637}">
      <dsp:nvSpPr>
        <dsp:cNvPr id="0" name=""/>
        <dsp:cNvSpPr/>
      </dsp:nvSpPr>
      <dsp:spPr>
        <a:xfrm>
          <a:off x="3577139" y="0"/>
          <a:ext cx="4465041" cy="844366"/>
        </a:xfrm>
        <a:prstGeom prst="chevron">
          <a:avLst/>
        </a:prstGeom>
        <a:solidFill>
          <a:srgbClr val="0C0DB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Cleaning</a:t>
          </a:r>
          <a:endParaRPr lang="en-ID" sz="2400" kern="1200" dirty="0"/>
        </a:p>
      </dsp:txBody>
      <dsp:txXfrm>
        <a:off x="3999322" y="0"/>
        <a:ext cx="3620675" cy="844366"/>
      </dsp:txXfrm>
    </dsp:sp>
    <dsp:sp modelId="{B615ABCB-D04E-44DD-B543-D48BF43AF40F}">
      <dsp:nvSpPr>
        <dsp:cNvPr id="0" name=""/>
        <dsp:cNvSpPr/>
      </dsp:nvSpPr>
      <dsp:spPr>
        <a:xfrm>
          <a:off x="7149172" y="0"/>
          <a:ext cx="4465041" cy="844366"/>
        </a:xfrm>
        <a:prstGeom prst="chevron">
          <a:avLst/>
        </a:prstGeom>
        <a:solidFill>
          <a:srgbClr val="0C0DB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Clean Data</a:t>
          </a:r>
          <a:endParaRPr lang="en-ID" sz="2400" kern="1200" dirty="0"/>
        </a:p>
      </dsp:txBody>
      <dsp:txXfrm>
        <a:off x="7571355" y="0"/>
        <a:ext cx="3620675" cy="8443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218AA-E422-4BE3-84AC-8AB252591839}">
      <dsp:nvSpPr>
        <dsp:cNvPr id="0" name=""/>
        <dsp:cNvSpPr/>
      </dsp:nvSpPr>
      <dsp:spPr>
        <a:xfrm>
          <a:off x="5106" y="0"/>
          <a:ext cx="4465041" cy="844366"/>
        </a:xfrm>
        <a:prstGeom prst="homePlate">
          <a:avLst/>
        </a:prstGeom>
        <a:solidFill>
          <a:srgbClr val="0C0DB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Understanding</a:t>
          </a:r>
          <a:endParaRPr lang="en-ID" sz="2400" kern="1200" dirty="0"/>
        </a:p>
      </dsp:txBody>
      <dsp:txXfrm>
        <a:off x="5106" y="0"/>
        <a:ext cx="4253950" cy="844366"/>
      </dsp:txXfrm>
    </dsp:sp>
    <dsp:sp modelId="{F0457562-CB33-4B49-9CB7-523454CAC637}">
      <dsp:nvSpPr>
        <dsp:cNvPr id="0" name=""/>
        <dsp:cNvSpPr/>
      </dsp:nvSpPr>
      <dsp:spPr>
        <a:xfrm>
          <a:off x="3577139" y="0"/>
          <a:ext cx="4465041" cy="844366"/>
        </a:xfrm>
        <a:prstGeom prst="chevron">
          <a:avLst/>
        </a:prstGeom>
        <a:solidFill>
          <a:srgbClr val="FF561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Cleaning</a:t>
          </a:r>
          <a:endParaRPr lang="en-ID" sz="2400" kern="1200" dirty="0"/>
        </a:p>
      </dsp:txBody>
      <dsp:txXfrm>
        <a:off x="3999322" y="0"/>
        <a:ext cx="3620675" cy="844366"/>
      </dsp:txXfrm>
    </dsp:sp>
    <dsp:sp modelId="{B615ABCB-D04E-44DD-B543-D48BF43AF40F}">
      <dsp:nvSpPr>
        <dsp:cNvPr id="0" name=""/>
        <dsp:cNvSpPr/>
      </dsp:nvSpPr>
      <dsp:spPr>
        <a:xfrm>
          <a:off x="7149172" y="0"/>
          <a:ext cx="4465041" cy="844366"/>
        </a:xfrm>
        <a:prstGeom prst="chevron">
          <a:avLst/>
        </a:prstGeom>
        <a:solidFill>
          <a:srgbClr val="0C0DB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Clean Data</a:t>
          </a:r>
          <a:endParaRPr lang="en-ID" sz="2400" kern="1200" dirty="0"/>
        </a:p>
      </dsp:txBody>
      <dsp:txXfrm>
        <a:off x="7571355" y="0"/>
        <a:ext cx="3620675" cy="8443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218AA-E422-4BE3-84AC-8AB252591839}">
      <dsp:nvSpPr>
        <dsp:cNvPr id="0" name=""/>
        <dsp:cNvSpPr/>
      </dsp:nvSpPr>
      <dsp:spPr>
        <a:xfrm>
          <a:off x="5106" y="0"/>
          <a:ext cx="4465041" cy="844366"/>
        </a:xfrm>
        <a:prstGeom prst="homePlate">
          <a:avLst/>
        </a:prstGeom>
        <a:solidFill>
          <a:srgbClr val="0C0DB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Understanding</a:t>
          </a:r>
          <a:endParaRPr lang="en-ID" sz="2400" kern="1200" dirty="0"/>
        </a:p>
      </dsp:txBody>
      <dsp:txXfrm>
        <a:off x="5106" y="0"/>
        <a:ext cx="4253950" cy="844366"/>
      </dsp:txXfrm>
    </dsp:sp>
    <dsp:sp modelId="{F0457562-CB33-4B49-9CB7-523454CAC637}">
      <dsp:nvSpPr>
        <dsp:cNvPr id="0" name=""/>
        <dsp:cNvSpPr/>
      </dsp:nvSpPr>
      <dsp:spPr>
        <a:xfrm>
          <a:off x="3577139" y="0"/>
          <a:ext cx="4465041" cy="844366"/>
        </a:xfrm>
        <a:prstGeom prst="chevron">
          <a:avLst/>
        </a:prstGeom>
        <a:solidFill>
          <a:srgbClr val="0C0DB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Cleaning</a:t>
          </a:r>
          <a:endParaRPr lang="en-ID" sz="2400" kern="1200" dirty="0"/>
        </a:p>
      </dsp:txBody>
      <dsp:txXfrm>
        <a:off x="3999322" y="0"/>
        <a:ext cx="3620675" cy="844366"/>
      </dsp:txXfrm>
    </dsp:sp>
    <dsp:sp modelId="{B615ABCB-D04E-44DD-B543-D48BF43AF40F}">
      <dsp:nvSpPr>
        <dsp:cNvPr id="0" name=""/>
        <dsp:cNvSpPr/>
      </dsp:nvSpPr>
      <dsp:spPr>
        <a:xfrm>
          <a:off x="7149172" y="0"/>
          <a:ext cx="4465041" cy="844366"/>
        </a:xfrm>
        <a:prstGeom prst="chevron">
          <a:avLst/>
        </a:prstGeom>
        <a:solidFill>
          <a:srgbClr val="FF561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Clean Data</a:t>
          </a:r>
          <a:endParaRPr lang="en-ID" sz="2400" kern="1200" dirty="0"/>
        </a:p>
      </dsp:txBody>
      <dsp:txXfrm>
        <a:off x="7571355" y="0"/>
        <a:ext cx="3620675" cy="8443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A2CA1-0014-463A-A402-EE8578DEC4FD}">
      <dsp:nvSpPr>
        <dsp:cNvPr id="0" name=""/>
        <dsp:cNvSpPr/>
      </dsp:nvSpPr>
      <dsp:spPr>
        <a:xfrm>
          <a:off x="1678" y="0"/>
          <a:ext cx="1974724" cy="547732"/>
        </a:xfrm>
        <a:prstGeom prst="homePlate">
          <a:avLst/>
        </a:prstGeom>
        <a:solidFill>
          <a:srgbClr val="FF561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500" kern="1200" dirty="0"/>
            <a:t>Splitting</a:t>
          </a:r>
        </a:p>
      </dsp:txBody>
      <dsp:txXfrm>
        <a:off x="1678" y="0"/>
        <a:ext cx="1837791" cy="547732"/>
      </dsp:txXfrm>
    </dsp:sp>
    <dsp:sp modelId="{7FDF3568-BE4E-4DDC-8223-CB4C27659A5D}">
      <dsp:nvSpPr>
        <dsp:cNvPr id="0" name=""/>
        <dsp:cNvSpPr/>
      </dsp:nvSpPr>
      <dsp:spPr>
        <a:xfrm>
          <a:off x="1581458" y="0"/>
          <a:ext cx="1974724" cy="547732"/>
        </a:xfrm>
        <a:prstGeom prst="chevron">
          <a:avLst/>
        </a:prstGeom>
        <a:solidFill>
          <a:srgbClr val="0C0DB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500" kern="1200" dirty="0"/>
            <a:t>Encoding</a:t>
          </a:r>
        </a:p>
      </dsp:txBody>
      <dsp:txXfrm>
        <a:off x="1855324" y="0"/>
        <a:ext cx="1426992" cy="547732"/>
      </dsp:txXfrm>
    </dsp:sp>
    <dsp:sp modelId="{2A58F8BF-027A-4179-AF19-45465F463F27}">
      <dsp:nvSpPr>
        <dsp:cNvPr id="0" name=""/>
        <dsp:cNvSpPr/>
      </dsp:nvSpPr>
      <dsp:spPr>
        <a:xfrm>
          <a:off x="3161237" y="0"/>
          <a:ext cx="1974724" cy="547732"/>
        </a:xfrm>
        <a:prstGeom prst="chevron">
          <a:avLst/>
        </a:prstGeom>
        <a:solidFill>
          <a:srgbClr val="0C0DB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500" kern="1200" dirty="0"/>
            <a:t>Modeling</a:t>
          </a:r>
        </a:p>
      </dsp:txBody>
      <dsp:txXfrm>
        <a:off x="3435103" y="0"/>
        <a:ext cx="1426992" cy="547732"/>
      </dsp:txXfrm>
    </dsp:sp>
    <dsp:sp modelId="{ED3A8626-9ECC-44BF-B396-FA7787AD5FB9}">
      <dsp:nvSpPr>
        <dsp:cNvPr id="0" name=""/>
        <dsp:cNvSpPr/>
      </dsp:nvSpPr>
      <dsp:spPr>
        <a:xfrm>
          <a:off x="4741017" y="0"/>
          <a:ext cx="1974724" cy="547732"/>
        </a:xfrm>
        <a:prstGeom prst="chevron">
          <a:avLst/>
        </a:prstGeom>
        <a:solidFill>
          <a:srgbClr val="0C0DB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500" kern="1200" dirty="0"/>
            <a:t>Testing</a:t>
          </a:r>
        </a:p>
      </dsp:txBody>
      <dsp:txXfrm>
        <a:off x="5014883" y="0"/>
        <a:ext cx="1426992" cy="547732"/>
      </dsp:txXfrm>
    </dsp:sp>
    <dsp:sp modelId="{D2BA6D0A-4F98-4505-8579-3C0F0CD5DC07}">
      <dsp:nvSpPr>
        <dsp:cNvPr id="0" name=""/>
        <dsp:cNvSpPr/>
      </dsp:nvSpPr>
      <dsp:spPr>
        <a:xfrm>
          <a:off x="6320797" y="0"/>
          <a:ext cx="1974724" cy="547732"/>
        </a:xfrm>
        <a:prstGeom prst="chevron">
          <a:avLst/>
        </a:prstGeom>
        <a:solidFill>
          <a:srgbClr val="0C0DB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500" kern="1200" dirty="0"/>
            <a:t>Hyperparameter Tuning</a:t>
          </a:r>
        </a:p>
      </dsp:txBody>
      <dsp:txXfrm>
        <a:off x="6594663" y="0"/>
        <a:ext cx="1426992" cy="547732"/>
      </dsp:txXfrm>
    </dsp:sp>
    <dsp:sp modelId="{E7EC080A-4D08-4527-8AD7-FB9AF1A80E2E}">
      <dsp:nvSpPr>
        <dsp:cNvPr id="0" name=""/>
        <dsp:cNvSpPr/>
      </dsp:nvSpPr>
      <dsp:spPr>
        <a:xfrm>
          <a:off x="7900577" y="0"/>
          <a:ext cx="1974724" cy="547732"/>
        </a:xfrm>
        <a:prstGeom prst="chevron">
          <a:avLst/>
        </a:prstGeom>
        <a:solidFill>
          <a:srgbClr val="0C0DB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Testing After Tuning</a:t>
          </a:r>
          <a:endParaRPr lang="en-ID" sz="1500" kern="1200" dirty="0"/>
        </a:p>
      </dsp:txBody>
      <dsp:txXfrm>
        <a:off x="8174443" y="0"/>
        <a:ext cx="1426992" cy="547732"/>
      </dsp:txXfrm>
    </dsp:sp>
    <dsp:sp modelId="{5E2541EA-44A0-4B20-B523-F765115DFFA7}">
      <dsp:nvSpPr>
        <dsp:cNvPr id="0" name=""/>
        <dsp:cNvSpPr/>
      </dsp:nvSpPr>
      <dsp:spPr>
        <a:xfrm>
          <a:off x="9480357" y="0"/>
          <a:ext cx="1974724" cy="547732"/>
        </a:xfrm>
        <a:prstGeom prst="chevron">
          <a:avLst/>
        </a:prstGeom>
        <a:solidFill>
          <a:srgbClr val="0C0DB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500" kern="1200" dirty="0"/>
            <a:t>Interpretation &amp; Explanation</a:t>
          </a:r>
        </a:p>
      </dsp:txBody>
      <dsp:txXfrm>
        <a:off x="9754223" y="0"/>
        <a:ext cx="1426992" cy="547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715A-9986-CC43-397F-20F84F4F8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46ECF-D1B4-D3D0-C29A-EA7B0C812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AE706-D4AE-4AF0-A645-8BCCAA8E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C8A3-1A90-46A5-8BA1-D65D6F49852B}" type="datetimeFigureOut">
              <a:rPr lang="en-ID" smtClean="0"/>
              <a:t>10/08/2023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E563C-F9EA-6A19-CF94-4D80AD9B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BA93D-390C-2384-BC31-4B5694C4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1F7A-8B41-4D73-995B-82434D7D60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021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9539-10E2-730B-4BD7-701C38A9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1296B-9A1F-811B-9E99-87690A9C5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91C22-EF47-19C5-2C48-9B82F5CC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C8A3-1A90-46A5-8BA1-D65D6F49852B}" type="datetimeFigureOut">
              <a:rPr lang="en-ID" smtClean="0"/>
              <a:t>10/08/2023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F911F-C621-2480-8AE6-D7E17C69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A5443-2CFA-53EE-D9DE-F783AFC0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1F7A-8B41-4D73-995B-82434D7D60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953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1BF59E-666E-2B67-E70B-73A53FDD6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2A991-142D-8AC7-F481-1BFDCDF8C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750C8-4E45-103E-F1F9-AFEDE5C8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C8A3-1A90-46A5-8BA1-D65D6F49852B}" type="datetimeFigureOut">
              <a:rPr lang="en-ID" smtClean="0"/>
              <a:t>10/08/2023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CBB1D-A8DA-0C38-C1D4-33B5B53E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E79A1-E6CD-C97C-089D-F262FAE4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1F7A-8B41-4D73-995B-82434D7D60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629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80EF-9E73-3C1C-B77B-1D88966D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C423D-0697-8D62-2BE6-56DB0D87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86C94-73BB-41A9-0AE4-9F05F312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C8A3-1A90-46A5-8BA1-D65D6F49852B}" type="datetimeFigureOut">
              <a:rPr lang="en-ID" smtClean="0"/>
              <a:t>10/08/2023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D470D-F33D-411D-8778-471A46CF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059E4-2854-AF6E-906F-CA45A274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1F7A-8B41-4D73-995B-82434D7D60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0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9183-79E1-27AF-58DB-1CB2AF75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A00EE-6FEE-40B0-EEB9-07A184BCC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2B0-19B1-DD88-0F2A-75002795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C8A3-1A90-46A5-8BA1-D65D6F49852B}" type="datetimeFigureOut">
              <a:rPr lang="en-ID" smtClean="0"/>
              <a:t>10/08/2023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14AC9-0E78-935A-C49D-BD0E4291C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D9ECC-6B36-D23F-7503-2B3888BE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1F7A-8B41-4D73-995B-82434D7D60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216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9195-1B8B-B3EC-62BA-0FDFC4BC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7A07E-71A6-B760-1C3D-3DEB5968A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77EBD-BDA6-4CCE-1420-D82245B2D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D59F0-8572-D13C-E05C-C128CACB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C8A3-1A90-46A5-8BA1-D65D6F49852B}" type="datetimeFigureOut">
              <a:rPr lang="en-ID" smtClean="0"/>
              <a:t>10/08/2023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AE287-CA6B-CFC7-0C6D-56C050EE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FF069-A32F-66F4-5C8F-BCD5A679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1F7A-8B41-4D73-995B-82434D7D60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15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9AC4B-3EEF-5FA4-195D-99884112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479F-133C-6227-54CA-8DEAE44F4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18A24-5781-615F-A338-5DFD0645E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9E0E64-09E2-8122-064D-6CAE5FC57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3DC7B-0525-DD13-F8AE-B75FDB49E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2959DE-BBB4-3937-AD90-E62A8C7D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C8A3-1A90-46A5-8BA1-D65D6F49852B}" type="datetimeFigureOut">
              <a:rPr lang="en-ID" smtClean="0"/>
              <a:t>10/08/2023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1D203-48EA-78B1-E25A-3BE14703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F49E89-05A5-0830-C230-C70DEBC1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1F7A-8B41-4D73-995B-82434D7D60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301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014F-02BB-9E8D-F176-9C7BE3DC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05802-4B92-6124-C81C-33190305A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C8A3-1A90-46A5-8BA1-D65D6F49852B}" type="datetimeFigureOut">
              <a:rPr lang="en-ID" smtClean="0"/>
              <a:t>10/08/2023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401F7-80BD-4334-47BE-1F71B43A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8323B-7227-BC05-35EE-4F19569E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1F7A-8B41-4D73-995B-82434D7D60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98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FE2E2-8B46-557B-6F6B-D3FCDC1C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C8A3-1A90-46A5-8BA1-D65D6F49852B}" type="datetimeFigureOut">
              <a:rPr lang="en-ID" smtClean="0"/>
              <a:t>10/08/2023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9BACF-D4F3-6C79-7126-814F1067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ED6E1-DACE-4438-24DE-5303CBAC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1F7A-8B41-4D73-995B-82434D7D60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459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B41B5-2CF3-F327-914D-4BA142D00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D10EF-FB31-04DD-C7A1-00FBE7B82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FF00B-8B05-521B-C1BA-CE859EA7B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616D5-30F9-E309-17AA-3EC4547E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C8A3-1A90-46A5-8BA1-D65D6F49852B}" type="datetimeFigureOut">
              <a:rPr lang="en-ID" smtClean="0"/>
              <a:t>10/08/2023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B53D7-12EF-EB44-133F-64D49260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1E6E8-6BA7-CE6A-6830-E20E775C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1F7A-8B41-4D73-995B-82434D7D60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449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9EA2-ED66-64C0-81CF-66CD6CB0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1D044D-C8C6-94AF-12FB-D0B95C012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D58DE-28D8-698C-3CBD-763CAC60D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28B20-D262-2D2F-175C-41EA43D9F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C8A3-1A90-46A5-8BA1-D65D6F49852B}" type="datetimeFigureOut">
              <a:rPr lang="en-ID" smtClean="0"/>
              <a:t>10/08/2023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FCE0F-033E-D1B5-7037-5C86E177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E1091-8BC2-CCDB-3867-828879D1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1F7A-8B41-4D73-995B-82434D7D60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864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37943-7D77-76DE-B766-49018AC9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3586D-23B3-2536-4058-C97459D2B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57D8F-126A-F379-BA88-A1872E036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0C8A3-1A90-46A5-8BA1-D65D6F49852B}" type="datetimeFigureOut">
              <a:rPr lang="en-ID" smtClean="0"/>
              <a:t>10/08/2023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1DCC4-D8B2-C14F-BA68-1BEF4A528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FCA7E-5061-CCD2-FA30-3992C56B8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1F7A-8B41-4D73-995B-82434D7D60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231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microsoft.com/office/2007/relationships/hdphoto" Target="../media/hdphoto5.wd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0F50E94-D9A7-621A-93E9-18D65AA01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917" y="2956704"/>
            <a:ext cx="9144000" cy="908714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>
                <a:solidFill>
                  <a:srgbClr val="FF612A"/>
                </a:solidFill>
              </a:rPr>
              <a:t>SAUDI ARABIA USED CARS</a:t>
            </a:r>
            <a:br>
              <a:rPr lang="en-US" sz="3200" b="1" dirty="0"/>
            </a:br>
            <a:r>
              <a:rPr lang="en-US" sz="4400" b="1" dirty="0">
                <a:solidFill>
                  <a:srgbClr val="004CB7"/>
                </a:solidFill>
              </a:rPr>
              <a:t>PRICE PREDICTION</a:t>
            </a:r>
            <a:endParaRPr lang="en-US" sz="3200" b="1" dirty="0">
              <a:solidFill>
                <a:srgbClr val="004CB7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11406AD-989D-93C7-32F4-4DDB1999F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917" y="3865418"/>
            <a:ext cx="5375563" cy="487824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ARI ADHI HERMAWAN – JCDS JOGJA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EC5E8515-AFD4-5D49-7AED-C9E32A9B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C56289-2E4F-41AB-AC96-A58CF64457E5}" type="slidenum">
              <a:rPr lang="en-US" smtClean="0"/>
              <a:t>1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A08D92-D864-35E1-12B9-9F31A3DE9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17" y="1223632"/>
            <a:ext cx="1815001" cy="7513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D45954-CAE8-255B-7A1D-3BC70B517C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00"/>
          <a:stretch/>
        </p:blipFill>
        <p:spPr>
          <a:xfrm>
            <a:off x="6288832" y="-17939"/>
            <a:ext cx="5903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62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" name="Picture 632">
            <a:extLst>
              <a:ext uri="{FF2B5EF4-FFF2-40B4-BE49-F238E27FC236}">
                <a16:creationId xmlns:a16="http://schemas.microsoft.com/office/drawing/2014/main" id="{61008487-F65D-88BF-689E-0105FEF67D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53" b="60441"/>
          <a:stretch/>
        </p:blipFill>
        <p:spPr>
          <a:xfrm>
            <a:off x="0" y="-23315"/>
            <a:ext cx="12192000" cy="1192358"/>
          </a:xfrm>
          <a:prstGeom prst="rect">
            <a:avLst/>
          </a:prstGeom>
        </p:spPr>
      </p:pic>
      <p:sp>
        <p:nvSpPr>
          <p:cNvPr id="634" name="Rectangle 633">
            <a:extLst>
              <a:ext uri="{FF2B5EF4-FFF2-40B4-BE49-F238E27FC236}">
                <a16:creationId xmlns:a16="http://schemas.microsoft.com/office/drawing/2014/main" id="{7FAC4244-DD83-8C5C-57AF-51EBB879740A}"/>
              </a:ext>
            </a:extLst>
          </p:cNvPr>
          <p:cNvSpPr/>
          <p:nvPr/>
        </p:nvSpPr>
        <p:spPr>
          <a:xfrm>
            <a:off x="0" y="-11658"/>
            <a:ext cx="12192000" cy="1192358"/>
          </a:xfrm>
          <a:prstGeom prst="rect">
            <a:avLst/>
          </a:prstGeom>
          <a:solidFill>
            <a:srgbClr val="0C0DB5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595F5EF-AA0F-93B1-234B-43279C52C96C}"/>
              </a:ext>
            </a:extLst>
          </p:cNvPr>
          <p:cNvSpPr/>
          <p:nvPr/>
        </p:nvSpPr>
        <p:spPr>
          <a:xfrm>
            <a:off x="6003635" y="1027410"/>
            <a:ext cx="184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4800" b="1" dirty="0">
              <a:solidFill>
                <a:schemeClr val="accent1"/>
              </a:solidFill>
            </a:endParaRPr>
          </a:p>
        </p:txBody>
      </p:sp>
      <p:sp>
        <p:nvSpPr>
          <p:cNvPr id="95" name="Title 116">
            <a:extLst>
              <a:ext uri="{FF2B5EF4-FFF2-40B4-BE49-F238E27FC236}">
                <a16:creationId xmlns:a16="http://schemas.microsoft.com/office/drawing/2014/main" id="{DC221876-CD37-164F-F459-58646B8E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40" y="198474"/>
            <a:ext cx="10666058" cy="7487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655957F-DF7C-1864-5E82-7775367572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756253"/>
              </p:ext>
            </p:extLst>
          </p:nvPr>
        </p:nvGraphicFramePr>
        <p:xfrm>
          <a:off x="328840" y="1310675"/>
          <a:ext cx="11456760" cy="547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3792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14">
            <a:extLst>
              <a:ext uri="{FF2B5EF4-FFF2-40B4-BE49-F238E27FC236}">
                <a16:creationId xmlns:a16="http://schemas.microsoft.com/office/drawing/2014/main" id="{975185C1-3EA3-B91B-97CE-4E52503E6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7" b="684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18B678-37A9-0DF9-2641-163760D667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DB5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35">
            <a:extLst>
              <a:ext uri="{FF2B5EF4-FFF2-40B4-BE49-F238E27FC236}">
                <a16:creationId xmlns:a16="http://schemas.microsoft.com/office/drawing/2014/main" id="{3EB4C0C4-1C84-60AA-2B06-D18D149EF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758" y="2888400"/>
            <a:ext cx="10214484" cy="7487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CLOSING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884332-75FD-3392-1959-18D777A6C5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13" y="253549"/>
            <a:ext cx="1331690" cy="55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84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" name="Picture 632">
            <a:extLst>
              <a:ext uri="{FF2B5EF4-FFF2-40B4-BE49-F238E27FC236}">
                <a16:creationId xmlns:a16="http://schemas.microsoft.com/office/drawing/2014/main" id="{61008487-F65D-88BF-689E-0105FEF67D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53" b="60441"/>
          <a:stretch/>
        </p:blipFill>
        <p:spPr>
          <a:xfrm>
            <a:off x="0" y="-23315"/>
            <a:ext cx="12192000" cy="1192358"/>
          </a:xfrm>
          <a:prstGeom prst="rect">
            <a:avLst/>
          </a:prstGeom>
        </p:spPr>
      </p:pic>
      <p:sp>
        <p:nvSpPr>
          <p:cNvPr id="634" name="Rectangle 633">
            <a:extLst>
              <a:ext uri="{FF2B5EF4-FFF2-40B4-BE49-F238E27FC236}">
                <a16:creationId xmlns:a16="http://schemas.microsoft.com/office/drawing/2014/main" id="{7FAC4244-DD83-8C5C-57AF-51EBB879740A}"/>
              </a:ext>
            </a:extLst>
          </p:cNvPr>
          <p:cNvSpPr/>
          <p:nvPr/>
        </p:nvSpPr>
        <p:spPr>
          <a:xfrm>
            <a:off x="0" y="-11658"/>
            <a:ext cx="12192000" cy="1192358"/>
          </a:xfrm>
          <a:prstGeom prst="rect">
            <a:avLst/>
          </a:prstGeom>
          <a:solidFill>
            <a:srgbClr val="0C0DB5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595F5EF-AA0F-93B1-234B-43279C52C96C}"/>
              </a:ext>
            </a:extLst>
          </p:cNvPr>
          <p:cNvSpPr/>
          <p:nvPr/>
        </p:nvSpPr>
        <p:spPr>
          <a:xfrm>
            <a:off x="6003635" y="1027410"/>
            <a:ext cx="184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4800" b="1" dirty="0">
              <a:solidFill>
                <a:schemeClr val="accent1"/>
              </a:solidFill>
            </a:endParaRPr>
          </a:p>
        </p:txBody>
      </p:sp>
      <p:sp>
        <p:nvSpPr>
          <p:cNvPr id="95" name="Title 116">
            <a:extLst>
              <a:ext uri="{FF2B5EF4-FFF2-40B4-BE49-F238E27FC236}">
                <a16:creationId xmlns:a16="http://schemas.microsoft.com/office/drawing/2014/main" id="{DC221876-CD37-164F-F459-58646B8E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40" y="198474"/>
            <a:ext cx="10666058" cy="7487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7140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" name="Picture 632">
            <a:extLst>
              <a:ext uri="{FF2B5EF4-FFF2-40B4-BE49-F238E27FC236}">
                <a16:creationId xmlns:a16="http://schemas.microsoft.com/office/drawing/2014/main" id="{61008487-F65D-88BF-689E-0105FEF67D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53" b="60441"/>
          <a:stretch/>
        </p:blipFill>
        <p:spPr>
          <a:xfrm>
            <a:off x="0" y="-23315"/>
            <a:ext cx="12192000" cy="1192358"/>
          </a:xfrm>
          <a:prstGeom prst="rect">
            <a:avLst/>
          </a:prstGeom>
        </p:spPr>
      </p:pic>
      <p:sp>
        <p:nvSpPr>
          <p:cNvPr id="634" name="Rectangle 633">
            <a:extLst>
              <a:ext uri="{FF2B5EF4-FFF2-40B4-BE49-F238E27FC236}">
                <a16:creationId xmlns:a16="http://schemas.microsoft.com/office/drawing/2014/main" id="{7FAC4244-DD83-8C5C-57AF-51EBB879740A}"/>
              </a:ext>
            </a:extLst>
          </p:cNvPr>
          <p:cNvSpPr/>
          <p:nvPr/>
        </p:nvSpPr>
        <p:spPr>
          <a:xfrm>
            <a:off x="0" y="-11658"/>
            <a:ext cx="12192000" cy="1192358"/>
          </a:xfrm>
          <a:prstGeom prst="rect">
            <a:avLst/>
          </a:prstGeom>
          <a:solidFill>
            <a:srgbClr val="0C0DB5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595F5EF-AA0F-93B1-234B-43279C52C96C}"/>
              </a:ext>
            </a:extLst>
          </p:cNvPr>
          <p:cNvSpPr/>
          <p:nvPr/>
        </p:nvSpPr>
        <p:spPr>
          <a:xfrm>
            <a:off x="6003635" y="1027410"/>
            <a:ext cx="184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4800" b="1" dirty="0">
              <a:solidFill>
                <a:schemeClr val="accent1"/>
              </a:solidFill>
            </a:endParaRPr>
          </a:p>
        </p:txBody>
      </p:sp>
      <p:sp>
        <p:nvSpPr>
          <p:cNvPr id="95" name="Title 116">
            <a:extLst>
              <a:ext uri="{FF2B5EF4-FFF2-40B4-BE49-F238E27FC236}">
                <a16:creationId xmlns:a16="http://schemas.microsoft.com/office/drawing/2014/main" id="{DC221876-CD37-164F-F459-58646B8E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40" y="198474"/>
            <a:ext cx="10666058" cy="7487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544275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14">
            <a:extLst>
              <a:ext uri="{FF2B5EF4-FFF2-40B4-BE49-F238E27FC236}">
                <a16:creationId xmlns:a16="http://schemas.microsoft.com/office/drawing/2014/main" id="{975185C1-3EA3-B91B-97CE-4E52503E6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7" b="684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18B678-37A9-0DF9-2641-163760D667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DB5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35">
            <a:extLst>
              <a:ext uri="{FF2B5EF4-FFF2-40B4-BE49-F238E27FC236}">
                <a16:creationId xmlns:a16="http://schemas.microsoft.com/office/drawing/2014/main" id="{3EB4C0C4-1C84-60AA-2B06-D18D149EF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758" y="2888400"/>
            <a:ext cx="10214484" cy="7487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884332-75FD-3392-1959-18D777A6C5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13" y="253549"/>
            <a:ext cx="1331690" cy="55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7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14">
            <a:extLst>
              <a:ext uri="{FF2B5EF4-FFF2-40B4-BE49-F238E27FC236}">
                <a16:creationId xmlns:a16="http://schemas.microsoft.com/office/drawing/2014/main" id="{309248F2-E308-4B91-A6CC-489E1D499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7" b="684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413846-A61D-D108-22B9-062B94B964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DB5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35">
            <a:extLst>
              <a:ext uri="{FF2B5EF4-FFF2-40B4-BE49-F238E27FC236}">
                <a16:creationId xmlns:a16="http://schemas.microsoft.com/office/drawing/2014/main" id="{524C63EA-941B-F20D-7F40-C51B1F78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758" y="546416"/>
            <a:ext cx="10214484" cy="74878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OUTLINE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855E55-FCA4-4E91-81C9-A41F37D78799}"/>
              </a:ext>
            </a:extLst>
          </p:cNvPr>
          <p:cNvGrpSpPr/>
          <p:nvPr/>
        </p:nvGrpSpPr>
        <p:grpSpPr>
          <a:xfrm>
            <a:off x="222870" y="4470874"/>
            <a:ext cx="2946918" cy="2094259"/>
            <a:chOff x="1038681" y="4016101"/>
            <a:chExt cx="2946918" cy="209425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CD5AF0-DA42-48F9-37CC-E8918B20D5BD}"/>
                </a:ext>
              </a:extLst>
            </p:cNvPr>
            <p:cNvSpPr/>
            <p:nvPr/>
          </p:nvSpPr>
          <p:spPr>
            <a:xfrm>
              <a:off x="1038681" y="4484081"/>
              <a:ext cx="2946918" cy="16262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Context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Problem Statement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Goals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Project Stakeholder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Analytics Approach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Metrics Evaluation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80634-BEE3-A39F-C4EA-DA0A4062D6B5}"/>
                </a:ext>
              </a:extLst>
            </p:cNvPr>
            <p:cNvSpPr/>
            <p:nvPr/>
          </p:nvSpPr>
          <p:spPr>
            <a:xfrm>
              <a:off x="1038681" y="4016101"/>
              <a:ext cx="22029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INTRODUCTION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3B35C2C-12F8-6316-DE01-84968BDBD3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43" y="2520133"/>
            <a:ext cx="1306311" cy="13063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9AD31F-5D39-B606-B5D7-6F63D507413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531" y="2514273"/>
            <a:ext cx="1306800" cy="1306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BCFF58-9463-58A1-7BBC-E7BACC43969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388" y="2514273"/>
            <a:ext cx="1306800" cy="13068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12CB049-7E5D-BFF1-8AA1-AE1F58393441}"/>
              </a:ext>
            </a:extLst>
          </p:cNvPr>
          <p:cNvGrpSpPr/>
          <p:nvPr/>
        </p:nvGrpSpPr>
        <p:grpSpPr>
          <a:xfrm>
            <a:off x="6565388" y="4470874"/>
            <a:ext cx="2759277" cy="1875160"/>
            <a:chOff x="1038681" y="4016101"/>
            <a:chExt cx="2946918" cy="18751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474720-0A9A-7A50-E25C-5BC30C143347}"/>
                </a:ext>
              </a:extLst>
            </p:cNvPr>
            <p:cNvSpPr/>
            <p:nvPr/>
          </p:nvSpPr>
          <p:spPr>
            <a:xfrm>
              <a:off x="1038681" y="4484081"/>
              <a:ext cx="2946918" cy="14071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Splitting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Encoding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Modeling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Testing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Hyperparameter Tuning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Interpretation &amp; Explanation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2FA761-8DAE-6F64-0953-9FD215F28D94}"/>
                </a:ext>
              </a:extLst>
            </p:cNvPr>
            <p:cNvSpPr/>
            <p:nvPr/>
          </p:nvSpPr>
          <p:spPr>
            <a:xfrm>
              <a:off x="1038681" y="4016101"/>
              <a:ext cx="172605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MODELING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B00ACD-ECA3-C7B0-476A-2A1646E4085C}"/>
              </a:ext>
            </a:extLst>
          </p:cNvPr>
          <p:cNvGrpSpPr/>
          <p:nvPr/>
        </p:nvGrpSpPr>
        <p:grpSpPr>
          <a:xfrm>
            <a:off x="9666676" y="4470874"/>
            <a:ext cx="2202911" cy="1131495"/>
            <a:chOff x="1038681" y="4016101"/>
            <a:chExt cx="2946918" cy="113149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11136E-1E2F-67EB-7B48-3BAA7727260B}"/>
                </a:ext>
              </a:extLst>
            </p:cNvPr>
            <p:cNvSpPr/>
            <p:nvPr/>
          </p:nvSpPr>
          <p:spPr>
            <a:xfrm>
              <a:off x="1038681" y="4484081"/>
              <a:ext cx="2946918" cy="663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Conclusion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Recommendation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CA12D16-3902-7DF8-7CA1-038DB06B12CC}"/>
                </a:ext>
              </a:extLst>
            </p:cNvPr>
            <p:cNvSpPr/>
            <p:nvPr/>
          </p:nvSpPr>
          <p:spPr>
            <a:xfrm>
              <a:off x="1038681" y="4016101"/>
              <a:ext cx="130619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CLOSING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CD0FE0F-85FD-35D0-683A-C6B1D1A206B4}"/>
              </a:ext>
            </a:extLst>
          </p:cNvPr>
          <p:cNvGrpSpPr/>
          <p:nvPr/>
        </p:nvGrpSpPr>
        <p:grpSpPr>
          <a:xfrm>
            <a:off x="3241526" y="4470874"/>
            <a:ext cx="2711576" cy="1131495"/>
            <a:chOff x="1038681" y="4016101"/>
            <a:chExt cx="3627379" cy="113149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D503673-979F-4FBF-0F02-AAD38EF58EA3}"/>
                </a:ext>
              </a:extLst>
            </p:cNvPr>
            <p:cNvSpPr/>
            <p:nvPr/>
          </p:nvSpPr>
          <p:spPr>
            <a:xfrm>
              <a:off x="1038681" y="4484081"/>
              <a:ext cx="2946918" cy="663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Data Understanding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Data Cleaning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BF617F-D31D-C321-7C64-74B8F4DA1748}"/>
                </a:ext>
              </a:extLst>
            </p:cNvPr>
            <p:cNvSpPr/>
            <p:nvPr/>
          </p:nvSpPr>
          <p:spPr>
            <a:xfrm>
              <a:off x="1038681" y="4016101"/>
              <a:ext cx="36273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DATA PREPARATION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F9657661-6175-0D55-B51C-B121984D0D1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CrisscrossEtching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543" y="2601664"/>
            <a:ext cx="1306800" cy="1306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4AD54FE-4CD0-0E9C-D41E-2C7F41AC683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13" y="253549"/>
            <a:ext cx="1331690" cy="55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4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14">
            <a:extLst>
              <a:ext uri="{FF2B5EF4-FFF2-40B4-BE49-F238E27FC236}">
                <a16:creationId xmlns:a16="http://schemas.microsoft.com/office/drawing/2014/main" id="{975185C1-3EA3-B91B-97CE-4E52503E6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7" b="684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18B678-37A9-0DF9-2641-163760D667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DB5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35">
            <a:extLst>
              <a:ext uri="{FF2B5EF4-FFF2-40B4-BE49-F238E27FC236}">
                <a16:creationId xmlns:a16="http://schemas.microsoft.com/office/drawing/2014/main" id="{3EB4C0C4-1C84-60AA-2B06-D18D149EF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758" y="2888400"/>
            <a:ext cx="10214484" cy="7487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884332-75FD-3392-1959-18D777A6C5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13" y="253549"/>
            <a:ext cx="1331690" cy="55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7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" name="Picture 632">
            <a:extLst>
              <a:ext uri="{FF2B5EF4-FFF2-40B4-BE49-F238E27FC236}">
                <a16:creationId xmlns:a16="http://schemas.microsoft.com/office/drawing/2014/main" id="{61008487-F65D-88BF-689E-0105FEF67D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53" b="60441"/>
          <a:stretch/>
        </p:blipFill>
        <p:spPr>
          <a:xfrm>
            <a:off x="0" y="-23315"/>
            <a:ext cx="12192000" cy="1192358"/>
          </a:xfrm>
          <a:prstGeom prst="rect">
            <a:avLst/>
          </a:prstGeom>
        </p:spPr>
      </p:pic>
      <p:sp>
        <p:nvSpPr>
          <p:cNvPr id="634" name="Rectangle 633">
            <a:extLst>
              <a:ext uri="{FF2B5EF4-FFF2-40B4-BE49-F238E27FC236}">
                <a16:creationId xmlns:a16="http://schemas.microsoft.com/office/drawing/2014/main" id="{7FAC4244-DD83-8C5C-57AF-51EBB879740A}"/>
              </a:ext>
            </a:extLst>
          </p:cNvPr>
          <p:cNvSpPr/>
          <p:nvPr/>
        </p:nvSpPr>
        <p:spPr>
          <a:xfrm>
            <a:off x="0" y="-11658"/>
            <a:ext cx="12192000" cy="1192358"/>
          </a:xfrm>
          <a:prstGeom prst="rect">
            <a:avLst/>
          </a:prstGeom>
          <a:solidFill>
            <a:srgbClr val="0C0DB5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595F5EF-AA0F-93B1-234B-43279C52C96C}"/>
              </a:ext>
            </a:extLst>
          </p:cNvPr>
          <p:cNvSpPr/>
          <p:nvPr/>
        </p:nvSpPr>
        <p:spPr>
          <a:xfrm>
            <a:off x="6003635" y="1027410"/>
            <a:ext cx="184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4800" b="1" dirty="0">
              <a:solidFill>
                <a:schemeClr val="accent1"/>
              </a:solidFill>
            </a:endParaRPr>
          </a:p>
        </p:txBody>
      </p:sp>
      <p:sp>
        <p:nvSpPr>
          <p:cNvPr id="95" name="Title 116">
            <a:extLst>
              <a:ext uri="{FF2B5EF4-FFF2-40B4-BE49-F238E27FC236}">
                <a16:creationId xmlns:a16="http://schemas.microsoft.com/office/drawing/2014/main" id="{DC221876-CD37-164F-F459-58646B8E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40" y="198474"/>
            <a:ext cx="10666058" cy="7487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687E813-EA05-F99B-2F02-1A20A978D3A8}"/>
              </a:ext>
            </a:extLst>
          </p:cNvPr>
          <p:cNvSpPr/>
          <p:nvPr/>
        </p:nvSpPr>
        <p:spPr>
          <a:xfrm>
            <a:off x="515775" y="1929505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05E06A0-59C8-CFCD-3B95-8DA30840D981}"/>
              </a:ext>
            </a:extLst>
          </p:cNvPr>
          <p:cNvSpPr txBox="1"/>
          <p:nvPr/>
        </p:nvSpPr>
        <p:spPr>
          <a:xfrm>
            <a:off x="434495" y="2181207"/>
            <a:ext cx="3882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333333"/>
                </a:solidFill>
                <a:effectLst/>
                <a:latin typeface="+mj-lt"/>
              </a:rPr>
              <a:t>Syarah</a:t>
            </a:r>
            <a:r>
              <a:rPr lang="en-US" b="1" dirty="0">
                <a:solidFill>
                  <a:srgbClr val="333333"/>
                </a:solidFill>
                <a:effectLst/>
                <a:latin typeface="+mj-lt"/>
              </a:rPr>
              <a:t> is an online marketplace </a:t>
            </a:r>
            <a:r>
              <a:rPr lang="en-US" b="0" dirty="0">
                <a:solidFill>
                  <a:srgbClr val="333333"/>
                </a:solidFill>
                <a:effectLst/>
                <a:latin typeface="+mj-lt"/>
              </a:rPr>
              <a:t>for buying and selling cars in Saudi Arabia.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333333"/>
                </a:solidFill>
                <a:effectLst/>
                <a:latin typeface="+mj-lt"/>
              </a:rPr>
              <a:t>There are 3 parties in the business process (</a:t>
            </a:r>
            <a:r>
              <a:rPr lang="en-US" b="1" dirty="0">
                <a:solidFill>
                  <a:srgbClr val="333333"/>
                </a:solidFill>
                <a:effectLst/>
                <a:latin typeface="+mj-lt"/>
              </a:rPr>
              <a:t>Sellers - </a:t>
            </a:r>
            <a:r>
              <a:rPr lang="en-US" b="1" dirty="0" err="1">
                <a:solidFill>
                  <a:srgbClr val="333333"/>
                </a:solidFill>
                <a:effectLst/>
                <a:latin typeface="+mj-lt"/>
              </a:rPr>
              <a:t>Syarah</a:t>
            </a:r>
            <a:r>
              <a:rPr lang="en-US" b="1" dirty="0">
                <a:solidFill>
                  <a:srgbClr val="333333"/>
                </a:solidFill>
                <a:effectLst/>
                <a:latin typeface="+mj-lt"/>
              </a:rPr>
              <a:t> - Buyers</a:t>
            </a:r>
            <a:r>
              <a:rPr lang="en-US" b="0" dirty="0">
                <a:solidFill>
                  <a:srgbClr val="333333"/>
                </a:solidFill>
                <a:effectLst/>
                <a:latin typeface="+mj-lt"/>
              </a:rPr>
              <a:t>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333333"/>
                </a:solidFill>
                <a:effectLst/>
                <a:latin typeface="+mj-lt"/>
              </a:rPr>
              <a:t>Sellers advertise cars they want to sell through </a:t>
            </a:r>
            <a:r>
              <a:rPr lang="en-US" b="0" dirty="0" err="1">
                <a:solidFill>
                  <a:srgbClr val="333333"/>
                </a:solidFill>
                <a:effectLst/>
                <a:latin typeface="+mj-lt"/>
              </a:rPr>
              <a:t>Syarah</a:t>
            </a:r>
            <a:r>
              <a:rPr lang="en-US" b="0" dirty="0">
                <a:solidFill>
                  <a:srgbClr val="333333"/>
                </a:solidFill>
                <a:effectLst/>
                <a:latin typeface="+mj-lt"/>
              </a:rPr>
              <a:t>, and buyers buy used cars advertised through </a:t>
            </a:r>
            <a:r>
              <a:rPr lang="en-US" b="0" dirty="0" err="1">
                <a:solidFill>
                  <a:srgbClr val="333333"/>
                </a:solidFill>
                <a:effectLst/>
                <a:latin typeface="+mj-lt"/>
              </a:rPr>
              <a:t>Syarah</a:t>
            </a:r>
            <a:r>
              <a:rPr lang="en-US" b="0" dirty="0">
                <a:solidFill>
                  <a:srgbClr val="333333"/>
                </a:solidFill>
                <a:effectLst/>
                <a:latin typeface="+mj-lt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effectLst/>
                <a:latin typeface="+mj-lt"/>
              </a:rPr>
              <a:t>Sellers </a:t>
            </a:r>
            <a:r>
              <a:rPr lang="en-US" b="0" dirty="0">
                <a:solidFill>
                  <a:srgbClr val="333333"/>
                </a:solidFill>
                <a:effectLst/>
                <a:latin typeface="+mj-lt"/>
              </a:rPr>
              <a:t>advertise their cars by </a:t>
            </a:r>
            <a:r>
              <a:rPr lang="en-US" b="1" dirty="0">
                <a:solidFill>
                  <a:srgbClr val="333333"/>
                </a:solidFill>
                <a:effectLst/>
                <a:latin typeface="+mj-lt"/>
              </a:rPr>
              <a:t>define </a:t>
            </a:r>
            <a:r>
              <a:rPr lang="en-US" b="0" dirty="0">
                <a:solidFill>
                  <a:srgbClr val="333333"/>
                </a:solidFill>
                <a:effectLst/>
                <a:latin typeface="+mj-lt"/>
              </a:rPr>
              <a:t>the specifications and </a:t>
            </a:r>
            <a:r>
              <a:rPr lang="en-US" b="1" dirty="0">
                <a:solidFill>
                  <a:srgbClr val="333333"/>
                </a:solidFill>
                <a:effectLst/>
                <a:latin typeface="+mj-lt"/>
              </a:rPr>
              <a:t>price</a:t>
            </a:r>
            <a:r>
              <a:rPr lang="en-US" b="0" dirty="0">
                <a:solidFill>
                  <a:srgbClr val="333333"/>
                </a:solidFill>
                <a:effectLst/>
                <a:latin typeface="+mj-lt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333333"/>
                </a:solidFill>
                <a:effectLst/>
                <a:latin typeface="+mj-lt"/>
              </a:rPr>
              <a:t>Sometimes, it will be </a:t>
            </a:r>
            <a:r>
              <a:rPr lang="en-US" b="1" dirty="0">
                <a:solidFill>
                  <a:srgbClr val="C00000"/>
                </a:solidFill>
                <a:effectLst/>
                <a:latin typeface="+mj-lt"/>
              </a:rPr>
              <a:t>difficult for the seller who don't know about price range</a:t>
            </a:r>
            <a:r>
              <a:rPr lang="en-US" b="0" dirty="0">
                <a:solidFill>
                  <a:srgbClr val="333333"/>
                </a:solidFill>
                <a:effectLst/>
                <a:latin typeface="+mj-lt"/>
              </a:rPr>
              <a:t> in the market. </a:t>
            </a:r>
            <a:endParaRPr lang="en-ID" dirty="0">
              <a:latin typeface="+mj-lt"/>
            </a:endParaRPr>
          </a:p>
        </p:txBody>
      </p:sp>
      <p:graphicFrame>
        <p:nvGraphicFramePr>
          <p:cNvPr id="637" name="Diagram 636">
            <a:extLst>
              <a:ext uri="{FF2B5EF4-FFF2-40B4-BE49-F238E27FC236}">
                <a16:creationId xmlns:a16="http://schemas.microsoft.com/office/drawing/2014/main" id="{100CF5D5-64B5-8832-DFFD-0EB15F84B1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554193"/>
              </p:ext>
            </p:extLst>
          </p:nvPr>
        </p:nvGraphicFramePr>
        <p:xfrm>
          <a:off x="5437985" y="1524000"/>
          <a:ext cx="6319520" cy="496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39" name="Straight Connector 638">
            <a:extLst>
              <a:ext uri="{FF2B5EF4-FFF2-40B4-BE49-F238E27FC236}">
                <a16:creationId xmlns:a16="http://schemas.microsoft.com/office/drawing/2014/main" id="{4A60A309-1C42-6430-028D-AC2BBFC1DFED}"/>
              </a:ext>
            </a:extLst>
          </p:cNvPr>
          <p:cNvCxnSpPr/>
          <p:nvPr/>
        </p:nvCxnSpPr>
        <p:spPr>
          <a:xfrm>
            <a:off x="4836160" y="1442908"/>
            <a:ext cx="0" cy="5242372"/>
          </a:xfrm>
          <a:prstGeom prst="line">
            <a:avLst/>
          </a:prstGeom>
          <a:ln w="19050">
            <a:solidFill>
              <a:srgbClr val="0C0D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0" name="Group 639">
            <a:extLst>
              <a:ext uri="{FF2B5EF4-FFF2-40B4-BE49-F238E27FC236}">
                <a16:creationId xmlns:a16="http://schemas.microsoft.com/office/drawing/2014/main" id="{80D632A2-5013-FED1-C50D-B1B8D489A1AB}"/>
              </a:ext>
            </a:extLst>
          </p:cNvPr>
          <p:cNvGrpSpPr/>
          <p:nvPr/>
        </p:nvGrpSpPr>
        <p:grpSpPr>
          <a:xfrm>
            <a:off x="434495" y="1523127"/>
            <a:ext cx="3882411" cy="523278"/>
            <a:chOff x="0" y="3478"/>
            <a:chExt cx="1643075" cy="953047"/>
          </a:xfrm>
        </p:grpSpPr>
        <p:sp>
          <p:nvSpPr>
            <p:cNvPr id="641" name="Rectangle: Top Corners Rounded 640">
              <a:extLst>
                <a:ext uri="{FF2B5EF4-FFF2-40B4-BE49-F238E27FC236}">
                  <a16:creationId xmlns:a16="http://schemas.microsoft.com/office/drawing/2014/main" id="{FF499108-E4B8-D49E-A85D-C031540BF81E}"/>
                </a:ext>
              </a:extLst>
            </p:cNvPr>
            <p:cNvSpPr/>
            <p:nvPr/>
          </p:nvSpPr>
          <p:spPr>
            <a:xfrm>
              <a:off x="0" y="3478"/>
              <a:ext cx="1643075" cy="953047"/>
            </a:xfrm>
            <a:prstGeom prst="round2SameRect">
              <a:avLst>
                <a:gd name="adj1" fmla="val 16670"/>
                <a:gd name="adj2" fmla="val 0"/>
              </a:avLst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ID"/>
            </a:p>
          </p:txBody>
        </p:sp>
        <p:sp>
          <p:nvSpPr>
            <p:cNvPr id="642" name="Rectangle: Top Corners Rounded 4">
              <a:extLst>
                <a:ext uri="{FF2B5EF4-FFF2-40B4-BE49-F238E27FC236}">
                  <a16:creationId xmlns:a16="http://schemas.microsoft.com/office/drawing/2014/main" id="{727D4307-B07F-E1C2-B9AD-450047D04946}"/>
                </a:ext>
              </a:extLst>
            </p:cNvPr>
            <p:cNvSpPr txBox="1"/>
            <p:nvPr/>
          </p:nvSpPr>
          <p:spPr>
            <a:xfrm>
              <a:off x="46532" y="50010"/>
              <a:ext cx="1550011" cy="9065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b="1" kern="1200" dirty="0"/>
                <a:t>CONTEXT</a:t>
              </a:r>
              <a:endParaRPr lang="en-ID" sz="22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7572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14">
            <a:extLst>
              <a:ext uri="{FF2B5EF4-FFF2-40B4-BE49-F238E27FC236}">
                <a16:creationId xmlns:a16="http://schemas.microsoft.com/office/drawing/2014/main" id="{975185C1-3EA3-B91B-97CE-4E52503E6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7" b="684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18B678-37A9-0DF9-2641-163760D667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DB5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35">
            <a:extLst>
              <a:ext uri="{FF2B5EF4-FFF2-40B4-BE49-F238E27FC236}">
                <a16:creationId xmlns:a16="http://schemas.microsoft.com/office/drawing/2014/main" id="{3EB4C0C4-1C84-60AA-2B06-D18D149EF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758" y="2888400"/>
            <a:ext cx="10214484" cy="7487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DATA PREPARATION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884332-75FD-3392-1959-18D777A6C5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13" y="253549"/>
            <a:ext cx="1331690" cy="55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3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" name="Picture 632">
            <a:extLst>
              <a:ext uri="{FF2B5EF4-FFF2-40B4-BE49-F238E27FC236}">
                <a16:creationId xmlns:a16="http://schemas.microsoft.com/office/drawing/2014/main" id="{61008487-F65D-88BF-689E-0105FEF67D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53" b="60441"/>
          <a:stretch/>
        </p:blipFill>
        <p:spPr>
          <a:xfrm>
            <a:off x="0" y="-23315"/>
            <a:ext cx="12192000" cy="1192358"/>
          </a:xfrm>
          <a:prstGeom prst="rect">
            <a:avLst/>
          </a:prstGeom>
        </p:spPr>
      </p:pic>
      <p:sp>
        <p:nvSpPr>
          <p:cNvPr id="634" name="Rectangle 633">
            <a:extLst>
              <a:ext uri="{FF2B5EF4-FFF2-40B4-BE49-F238E27FC236}">
                <a16:creationId xmlns:a16="http://schemas.microsoft.com/office/drawing/2014/main" id="{7FAC4244-DD83-8C5C-57AF-51EBB879740A}"/>
              </a:ext>
            </a:extLst>
          </p:cNvPr>
          <p:cNvSpPr/>
          <p:nvPr/>
        </p:nvSpPr>
        <p:spPr>
          <a:xfrm>
            <a:off x="0" y="-11658"/>
            <a:ext cx="12192000" cy="1192358"/>
          </a:xfrm>
          <a:prstGeom prst="rect">
            <a:avLst/>
          </a:prstGeom>
          <a:solidFill>
            <a:srgbClr val="0C0DB5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595F5EF-AA0F-93B1-234B-43279C52C96C}"/>
              </a:ext>
            </a:extLst>
          </p:cNvPr>
          <p:cNvSpPr/>
          <p:nvPr/>
        </p:nvSpPr>
        <p:spPr>
          <a:xfrm>
            <a:off x="6003635" y="1027410"/>
            <a:ext cx="184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4800" b="1" dirty="0">
              <a:solidFill>
                <a:schemeClr val="accent1"/>
              </a:solidFill>
            </a:endParaRPr>
          </a:p>
        </p:txBody>
      </p:sp>
      <p:sp>
        <p:nvSpPr>
          <p:cNvPr id="95" name="Title 116">
            <a:extLst>
              <a:ext uri="{FF2B5EF4-FFF2-40B4-BE49-F238E27FC236}">
                <a16:creationId xmlns:a16="http://schemas.microsoft.com/office/drawing/2014/main" id="{DC221876-CD37-164F-F459-58646B8E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40" y="198474"/>
            <a:ext cx="10666058" cy="7487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262547C-BE9E-3E01-E72D-3D580CD6E1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1100683"/>
              </p:ext>
            </p:extLst>
          </p:nvPr>
        </p:nvGraphicFramePr>
        <p:xfrm>
          <a:off x="328840" y="1390834"/>
          <a:ext cx="11619320" cy="844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E2B7AFF-1805-9215-E448-92BB4361EE4E}"/>
              </a:ext>
            </a:extLst>
          </p:cNvPr>
          <p:cNvSpPr txBox="1"/>
          <p:nvPr/>
        </p:nvSpPr>
        <p:spPr>
          <a:xfrm>
            <a:off x="2799704" y="2762575"/>
            <a:ext cx="640786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/>
              <a:t>The dataset contains 5624 records of used cars collected from syarah.com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/>
              <a:t>Each row represents a used car</a:t>
            </a:r>
          </a:p>
          <a:p>
            <a:endParaRPr lang="en-ID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/>
              <a:t>Features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D" sz="1400" i="1" dirty="0"/>
              <a:t>Type </a:t>
            </a:r>
            <a:r>
              <a:rPr lang="en-ID" sz="1400" dirty="0"/>
              <a:t>: Type of used car.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D" sz="1400" i="1" dirty="0"/>
              <a:t>Region </a:t>
            </a:r>
            <a:r>
              <a:rPr lang="en-ID" sz="1400" dirty="0"/>
              <a:t>: The region in which the used car was offered for sale.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D" sz="1400" i="1" dirty="0"/>
              <a:t>Make </a:t>
            </a:r>
            <a:r>
              <a:rPr lang="en-ID" sz="1400" dirty="0"/>
              <a:t>: The company name.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D" sz="1400" i="1" dirty="0" err="1"/>
              <a:t>Gear_Type</a:t>
            </a:r>
            <a:r>
              <a:rPr lang="en-ID" sz="1400" i="1" dirty="0"/>
              <a:t> </a:t>
            </a:r>
            <a:r>
              <a:rPr lang="en-ID" sz="1400" dirty="0"/>
              <a:t>: Gear type size of used car.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D" sz="1400" i="1" dirty="0"/>
              <a:t>Origin </a:t>
            </a:r>
            <a:r>
              <a:rPr lang="en-ID" sz="1400" dirty="0"/>
              <a:t>: Origin of used car.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D" sz="1400" i="1" dirty="0"/>
              <a:t>Options </a:t>
            </a:r>
            <a:r>
              <a:rPr lang="en-ID" sz="1400" dirty="0"/>
              <a:t>: Options of used car.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D" sz="1400" i="1" dirty="0"/>
              <a:t>Year </a:t>
            </a:r>
            <a:r>
              <a:rPr lang="en-ID" sz="1400" dirty="0"/>
              <a:t>: Manufacturing year.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D" sz="1400" i="1" dirty="0" err="1"/>
              <a:t>Engine_Size</a:t>
            </a:r>
            <a:r>
              <a:rPr lang="en-ID" sz="1400" i="1" dirty="0"/>
              <a:t> </a:t>
            </a:r>
            <a:r>
              <a:rPr lang="en-ID" sz="1400" dirty="0"/>
              <a:t>: The engine size of used car.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D" sz="1400" i="1" dirty="0"/>
              <a:t>Mileage </a:t>
            </a:r>
            <a:r>
              <a:rPr lang="en-ID" sz="1400" dirty="0"/>
              <a:t>: Mileage of used car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D" sz="1400" i="1" dirty="0"/>
              <a:t>Negotiable </a:t>
            </a:r>
            <a:r>
              <a:rPr lang="en-ID" sz="1400" dirty="0"/>
              <a:t>: True if the price is 0, that means it is negotiable.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D" sz="1400" i="1" dirty="0"/>
              <a:t>Price</a:t>
            </a:r>
            <a:r>
              <a:rPr lang="en-ID" sz="1400" dirty="0"/>
              <a:t>: Used car price.</a:t>
            </a:r>
          </a:p>
        </p:txBody>
      </p:sp>
    </p:spTree>
    <p:extLst>
      <p:ext uri="{BB962C8B-B14F-4D97-AF65-F5344CB8AC3E}">
        <p14:creationId xmlns:p14="http://schemas.microsoft.com/office/powerpoint/2010/main" val="184547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" name="Picture 632">
            <a:extLst>
              <a:ext uri="{FF2B5EF4-FFF2-40B4-BE49-F238E27FC236}">
                <a16:creationId xmlns:a16="http://schemas.microsoft.com/office/drawing/2014/main" id="{61008487-F65D-88BF-689E-0105FEF67D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53" b="60441"/>
          <a:stretch/>
        </p:blipFill>
        <p:spPr>
          <a:xfrm>
            <a:off x="0" y="-23315"/>
            <a:ext cx="12192000" cy="1192358"/>
          </a:xfrm>
          <a:prstGeom prst="rect">
            <a:avLst/>
          </a:prstGeom>
        </p:spPr>
      </p:pic>
      <p:sp>
        <p:nvSpPr>
          <p:cNvPr id="634" name="Rectangle 633">
            <a:extLst>
              <a:ext uri="{FF2B5EF4-FFF2-40B4-BE49-F238E27FC236}">
                <a16:creationId xmlns:a16="http://schemas.microsoft.com/office/drawing/2014/main" id="{7FAC4244-DD83-8C5C-57AF-51EBB879740A}"/>
              </a:ext>
            </a:extLst>
          </p:cNvPr>
          <p:cNvSpPr/>
          <p:nvPr/>
        </p:nvSpPr>
        <p:spPr>
          <a:xfrm>
            <a:off x="0" y="-11658"/>
            <a:ext cx="12192000" cy="1192358"/>
          </a:xfrm>
          <a:prstGeom prst="rect">
            <a:avLst/>
          </a:prstGeom>
          <a:solidFill>
            <a:srgbClr val="0C0DB5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595F5EF-AA0F-93B1-234B-43279C52C96C}"/>
              </a:ext>
            </a:extLst>
          </p:cNvPr>
          <p:cNvSpPr/>
          <p:nvPr/>
        </p:nvSpPr>
        <p:spPr>
          <a:xfrm>
            <a:off x="6003635" y="1027410"/>
            <a:ext cx="184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4800" b="1" dirty="0">
              <a:solidFill>
                <a:schemeClr val="accent1"/>
              </a:solidFill>
            </a:endParaRPr>
          </a:p>
        </p:txBody>
      </p:sp>
      <p:sp>
        <p:nvSpPr>
          <p:cNvPr id="95" name="Title 116">
            <a:extLst>
              <a:ext uri="{FF2B5EF4-FFF2-40B4-BE49-F238E27FC236}">
                <a16:creationId xmlns:a16="http://schemas.microsoft.com/office/drawing/2014/main" id="{DC221876-CD37-164F-F459-58646B8E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40" y="198474"/>
            <a:ext cx="10666058" cy="7487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262547C-BE9E-3E01-E72D-3D580CD6E1E9}"/>
              </a:ext>
            </a:extLst>
          </p:cNvPr>
          <p:cNvGraphicFramePr/>
          <p:nvPr/>
        </p:nvGraphicFramePr>
        <p:xfrm>
          <a:off x="328840" y="1390834"/>
          <a:ext cx="11619320" cy="844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40CDC2AA-37B6-7496-BAD9-6A14072D1954}"/>
              </a:ext>
            </a:extLst>
          </p:cNvPr>
          <p:cNvGrpSpPr/>
          <p:nvPr/>
        </p:nvGrpSpPr>
        <p:grpSpPr>
          <a:xfrm>
            <a:off x="471716" y="2938313"/>
            <a:ext cx="2585810" cy="2149557"/>
            <a:chOff x="328840" y="2941339"/>
            <a:chExt cx="2946919" cy="214955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2C1A61-9B4B-4E9B-AA59-5B61BC530362}"/>
                </a:ext>
              </a:extLst>
            </p:cNvPr>
            <p:cNvSpPr/>
            <p:nvPr/>
          </p:nvSpPr>
          <p:spPr>
            <a:xfrm>
              <a:off x="328840" y="3464617"/>
              <a:ext cx="2946918" cy="16262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1400" b="1" dirty="0"/>
                <a:t>Insight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/>
                <a:t>This dataset contains 4 (0.07%) duplicate data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1400" b="1" dirty="0"/>
                <a:t>Handling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/>
                <a:t>Drop rows (keep first)</a:t>
              </a:r>
            </a:p>
            <a:p>
              <a:pPr>
                <a:lnSpc>
                  <a:spcPct val="120000"/>
                </a:lnSpc>
              </a:pPr>
              <a:endParaRPr lang="en-US" sz="1400" b="1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30C0F56-A60F-9A00-98B5-3BE3B5D2DD43}"/>
                </a:ext>
              </a:extLst>
            </p:cNvPr>
            <p:cNvGrpSpPr/>
            <p:nvPr/>
          </p:nvGrpSpPr>
          <p:grpSpPr>
            <a:xfrm>
              <a:off x="328841" y="2941339"/>
              <a:ext cx="2946918" cy="523278"/>
              <a:chOff x="0" y="3478"/>
              <a:chExt cx="1643075" cy="953047"/>
            </a:xfrm>
          </p:grpSpPr>
          <p:sp>
            <p:nvSpPr>
              <p:cNvPr id="9" name="Rectangle: Top Corners Rounded 8">
                <a:extLst>
                  <a:ext uri="{FF2B5EF4-FFF2-40B4-BE49-F238E27FC236}">
                    <a16:creationId xmlns:a16="http://schemas.microsoft.com/office/drawing/2014/main" id="{80B67A91-5F70-7B36-D2C0-C1F8D4B433E1}"/>
                  </a:ext>
                </a:extLst>
              </p:cNvPr>
              <p:cNvSpPr/>
              <p:nvPr/>
            </p:nvSpPr>
            <p:spPr>
              <a:xfrm>
                <a:off x="0" y="3478"/>
                <a:ext cx="1643075" cy="953047"/>
              </a:xfrm>
              <a:prstGeom prst="round2SameRect">
                <a:avLst>
                  <a:gd name="adj1" fmla="val 16670"/>
                  <a:gd name="adj2" fmla="val 0"/>
                </a:avLst>
              </a:prstGeom>
              <a:solidFill>
                <a:srgbClr val="FF561D"/>
              </a:solidFill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ID" dirty="0"/>
              </a:p>
            </p:txBody>
          </p:sp>
          <p:sp>
            <p:nvSpPr>
              <p:cNvPr id="10" name="Rectangle: Top Corners Rounded 4">
                <a:extLst>
                  <a:ext uri="{FF2B5EF4-FFF2-40B4-BE49-F238E27FC236}">
                    <a16:creationId xmlns:a16="http://schemas.microsoft.com/office/drawing/2014/main" id="{026C0853-BF0B-9F87-778C-07E657857C3D}"/>
                  </a:ext>
                </a:extLst>
              </p:cNvPr>
              <p:cNvSpPr txBox="1"/>
              <p:nvPr/>
            </p:nvSpPr>
            <p:spPr>
              <a:xfrm>
                <a:off x="46532" y="50010"/>
                <a:ext cx="1550011" cy="9065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kern="1200" dirty="0"/>
                  <a:t>Check Duplicate Data</a:t>
                </a:r>
                <a:endParaRPr lang="en-ID" sz="1600" b="1" kern="1200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908C0E-2CA3-6DE0-8CF1-829E3A9E7A3D}"/>
              </a:ext>
            </a:extLst>
          </p:cNvPr>
          <p:cNvGrpSpPr/>
          <p:nvPr/>
        </p:nvGrpSpPr>
        <p:grpSpPr>
          <a:xfrm>
            <a:off x="3340080" y="2938313"/>
            <a:ext cx="2585810" cy="1373960"/>
            <a:chOff x="328840" y="2941339"/>
            <a:chExt cx="2946919" cy="13739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F43CE1-F009-954E-57C5-A2650D2EFE53}"/>
                </a:ext>
              </a:extLst>
            </p:cNvPr>
            <p:cNvSpPr/>
            <p:nvPr/>
          </p:nvSpPr>
          <p:spPr>
            <a:xfrm>
              <a:off x="328840" y="3464617"/>
              <a:ext cx="2946918" cy="8506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1400" b="1" dirty="0"/>
                <a:t>Insight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/>
                <a:t>No missing values</a:t>
              </a:r>
            </a:p>
            <a:p>
              <a:pPr>
                <a:lnSpc>
                  <a:spcPct val="120000"/>
                </a:lnSpc>
              </a:pPr>
              <a:endParaRPr lang="en-US" sz="14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BE66DD1-D034-2F9B-8470-EFE19623019A}"/>
                </a:ext>
              </a:extLst>
            </p:cNvPr>
            <p:cNvGrpSpPr/>
            <p:nvPr/>
          </p:nvGrpSpPr>
          <p:grpSpPr>
            <a:xfrm>
              <a:off x="328841" y="2941339"/>
              <a:ext cx="2946918" cy="523278"/>
              <a:chOff x="0" y="3478"/>
              <a:chExt cx="1643075" cy="953047"/>
            </a:xfrm>
          </p:grpSpPr>
          <p:sp>
            <p:nvSpPr>
              <p:cNvPr id="15" name="Rectangle: Top Corners Rounded 14">
                <a:extLst>
                  <a:ext uri="{FF2B5EF4-FFF2-40B4-BE49-F238E27FC236}">
                    <a16:creationId xmlns:a16="http://schemas.microsoft.com/office/drawing/2014/main" id="{F0F016F8-DB9B-4E72-BCF7-713A0AD43F6D}"/>
                  </a:ext>
                </a:extLst>
              </p:cNvPr>
              <p:cNvSpPr/>
              <p:nvPr/>
            </p:nvSpPr>
            <p:spPr>
              <a:xfrm>
                <a:off x="0" y="3478"/>
                <a:ext cx="1643075" cy="953047"/>
              </a:xfrm>
              <a:prstGeom prst="round2SameRect">
                <a:avLst>
                  <a:gd name="adj1" fmla="val 16670"/>
                  <a:gd name="adj2" fmla="val 0"/>
                </a:avLst>
              </a:prstGeom>
              <a:solidFill>
                <a:srgbClr val="FF561D"/>
              </a:solidFill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ID" dirty="0"/>
              </a:p>
            </p:txBody>
          </p:sp>
          <p:sp>
            <p:nvSpPr>
              <p:cNvPr id="16" name="Rectangle: Top Corners Rounded 4">
                <a:extLst>
                  <a:ext uri="{FF2B5EF4-FFF2-40B4-BE49-F238E27FC236}">
                    <a16:creationId xmlns:a16="http://schemas.microsoft.com/office/drawing/2014/main" id="{0CF952BF-D20B-3B54-6AD6-14EF584C0706}"/>
                  </a:ext>
                </a:extLst>
              </p:cNvPr>
              <p:cNvSpPr txBox="1"/>
              <p:nvPr/>
            </p:nvSpPr>
            <p:spPr>
              <a:xfrm>
                <a:off x="46532" y="50010"/>
                <a:ext cx="1550011" cy="9065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kern="1200" dirty="0"/>
                  <a:t>Check Missing Values</a:t>
                </a:r>
                <a:endParaRPr lang="en-ID" sz="1600" b="1" kern="1200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27B3AF7-BABF-1F3D-6281-7114B05AD959}"/>
              </a:ext>
            </a:extLst>
          </p:cNvPr>
          <p:cNvGrpSpPr/>
          <p:nvPr/>
        </p:nvGrpSpPr>
        <p:grpSpPr>
          <a:xfrm>
            <a:off x="6208444" y="2938313"/>
            <a:ext cx="2585810" cy="3705046"/>
            <a:chOff x="328840" y="2941339"/>
            <a:chExt cx="2946919" cy="370504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5D1483-2B54-E8B7-B6A3-83E0066D5C1F}"/>
                </a:ext>
              </a:extLst>
            </p:cNvPr>
            <p:cNvSpPr/>
            <p:nvPr/>
          </p:nvSpPr>
          <p:spPr>
            <a:xfrm>
              <a:off x="328840" y="3464617"/>
              <a:ext cx="2946918" cy="31817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1050" b="1" dirty="0"/>
                <a:t>Insight</a:t>
              </a:r>
            </a:p>
            <a:p>
              <a:pPr marL="171450" indent="-171450">
                <a:lnSpc>
                  <a:spcPct val="120000"/>
                </a:lnSpc>
                <a:buFont typeface="Courier New" panose="02070309020205020404" pitchFamily="49" charset="0"/>
                <a:buChar char="o"/>
              </a:pPr>
              <a:r>
                <a:rPr lang="en-US" sz="1050" dirty="0"/>
                <a:t>Number of 0 values are 1796 rows (31.95%) </a:t>
              </a:r>
            </a:p>
            <a:p>
              <a:pPr marL="171450" indent="-171450">
                <a:lnSpc>
                  <a:spcPct val="120000"/>
                </a:lnSpc>
                <a:buFont typeface="Courier New" panose="02070309020205020404" pitchFamily="49" charset="0"/>
                <a:buChar char="o"/>
              </a:pPr>
              <a:r>
                <a:rPr lang="en-US" sz="1050" dirty="0"/>
                <a:t>`Price` have strong negative correlation with `Negotiable`. It means that 0 price appear when the car is negotiable.</a:t>
              </a:r>
            </a:p>
            <a:p>
              <a:pPr marL="171450" indent="-171450">
                <a:lnSpc>
                  <a:spcPct val="120000"/>
                </a:lnSpc>
                <a:buFont typeface="Courier New" panose="02070309020205020404" pitchFamily="49" charset="0"/>
                <a:buChar char="o"/>
              </a:pPr>
              <a:r>
                <a:rPr lang="en-US" sz="1050" dirty="0"/>
                <a:t>`Price` still have </a:t>
              </a:r>
              <a:r>
                <a:rPr lang="en-US" sz="1050" dirty="0" err="1"/>
                <a:t>ambigous</a:t>
              </a:r>
              <a:r>
                <a:rPr lang="en-US" sz="1050" dirty="0"/>
                <a:t> values, such as 1, 500, and other small `Price`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1050" b="1" dirty="0"/>
                <a:t>Handling</a:t>
              </a:r>
            </a:p>
            <a:p>
              <a:pPr marL="171450" indent="-171450">
                <a:lnSpc>
                  <a:spcPct val="120000"/>
                </a:lnSpc>
                <a:buFont typeface="Courier New" panose="02070309020205020404" pitchFamily="49" charset="0"/>
                <a:buChar char="o"/>
              </a:pPr>
              <a:r>
                <a:rPr lang="en-US" sz="1050" dirty="0"/>
                <a:t>Remove the data, and use it as unseen data</a:t>
              </a:r>
            </a:p>
            <a:p>
              <a:pPr marL="171450" indent="-171450">
                <a:lnSpc>
                  <a:spcPct val="120000"/>
                </a:lnSpc>
                <a:buFont typeface="Courier New" panose="02070309020205020404" pitchFamily="49" charset="0"/>
                <a:buChar char="o"/>
              </a:pPr>
              <a:r>
                <a:rPr lang="en-US" sz="1050" dirty="0"/>
                <a:t>Remove the `Negotiable` column, because it will only contains 1 unique values, which is not useful for modeling</a:t>
              </a:r>
            </a:p>
            <a:p>
              <a:pPr marL="171450" indent="-171450">
                <a:lnSpc>
                  <a:spcPct val="120000"/>
                </a:lnSpc>
                <a:buFont typeface="Courier New" panose="02070309020205020404" pitchFamily="49" charset="0"/>
                <a:buChar char="o"/>
              </a:pPr>
              <a:r>
                <a:rPr lang="en-US" sz="1050" dirty="0"/>
                <a:t>remove car that have price under the minimum salary (4683SAR)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8C8B8A8-24CD-4D78-15CE-5E29AA4D40FC}"/>
                </a:ext>
              </a:extLst>
            </p:cNvPr>
            <p:cNvGrpSpPr/>
            <p:nvPr/>
          </p:nvGrpSpPr>
          <p:grpSpPr>
            <a:xfrm>
              <a:off x="328841" y="2941339"/>
              <a:ext cx="2946918" cy="523278"/>
              <a:chOff x="0" y="3478"/>
              <a:chExt cx="1643075" cy="953047"/>
            </a:xfrm>
          </p:grpSpPr>
          <p:sp>
            <p:nvSpPr>
              <p:cNvPr id="20" name="Rectangle: Top Corners Rounded 19">
                <a:extLst>
                  <a:ext uri="{FF2B5EF4-FFF2-40B4-BE49-F238E27FC236}">
                    <a16:creationId xmlns:a16="http://schemas.microsoft.com/office/drawing/2014/main" id="{B9C7F249-B3D6-330A-A690-4FD505D22521}"/>
                  </a:ext>
                </a:extLst>
              </p:cNvPr>
              <p:cNvSpPr/>
              <p:nvPr/>
            </p:nvSpPr>
            <p:spPr>
              <a:xfrm>
                <a:off x="0" y="3478"/>
                <a:ext cx="1643075" cy="953047"/>
              </a:xfrm>
              <a:prstGeom prst="round2SameRect">
                <a:avLst>
                  <a:gd name="adj1" fmla="val 16670"/>
                  <a:gd name="adj2" fmla="val 0"/>
                </a:avLst>
              </a:prstGeom>
              <a:solidFill>
                <a:srgbClr val="FF561D"/>
              </a:solidFill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ID" dirty="0"/>
              </a:p>
            </p:txBody>
          </p:sp>
          <p:sp>
            <p:nvSpPr>
              <p:cNvPr id="21" name="Rectangle: Top Corners Rounded 4">
                <a:extLst>
                  <a:ext uri="{FF2B5EF4-FFF2-40B4-BE49-F238E27FC236}">
                    <a16:creationId xmlns:a16="http://schemas.microsoft.com/office/drawing/2014/main" id="{6BA616B8-9722-79E3-16AB-00EFED45DFA1}"/>
                  </a:ext>
                </a:extLst>
              </p:cNvPr>
              <p:cNvSpPr txBox="1"/>
              <p:nvPr/>
            </p:nvSpPr>
            <p:spPr>
              <a:xfrm>
                <a:off x="46532" y="50010"/>
                <a:ext cx="1550011" cy="9065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kern="1200" dirty="0"/>
                  <a:t>Check </a:t>
                </a:r>
                <a:r>
                  <a:rPr lang="en-US" sz="1600" b="1" kern="1200" dirty="0" err="1"/>
                  <a:t>Ambigous</a:t>
                </a:r>
                <a:r>
                  <a:rPr lang="en-US" sz="1600" b="1" kern="1200" dirty="0"/>
                  <a:t> Values</a:t>
                </a:r>
                <a:endParaRPr lang="en-ID" sz="1600" b="1" kern="12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61DC98-DAA6-8E9B-A588-EF6E4187700A}"/>
              </a:ext>
            </a:extLst>
          </p:cNvPr>
          <p:cNvGrpSpPr/>
          <p:nvPr/>
        </p:nvGrpSpPr>
        <p:grpSpPr>
          <a:xfrm>
            <a:off x="9076809" y="2938313"/>
            <a:ext cx="2585810" cy="3852203"/>
            <a:chOff x="328840" y="2941339"/>
            <a:chExt cx="2946919" cy="385220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8CA994-E106-2C83-1D1F-B45CBC76D3F4}"/>
                </a:ext>
              </a:extLst>
            </p:cNvPr>
            <p:cNvSpPr/>
            <p:nvPr/>
          </p:nvSpPr>
          <p:spPr>
            <a:xfrm>
              <a:off x="328840" y="3464617"/>
              <a:ext cx="2946918" cy="33289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1100" b="1" dirty="0"/>
                <a:t>Insight</a:t>
              </a:r>
            </a:p>
            <a:p>
              <a:pPr>
                <a:lnSpc>
                  <a:spcPct val="120000"/>
                </a:lnSpc>
              </a:pPr>
              <a:r>
                <a:rPr lang="en-US" sz="1100" dirty="0"/>
                <a:t>Mileage have 131 (3.43%) outliers of the data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1100" b="1" dirty="0"/>
                <a:t>Handling</a:t>
              </a:r>
            </a:p>
            <a:p>
              <a:pPr marL="285750" indent="-285750">
                <a:lnSpc>
                  <a:spcPct val="120000"/>
                </a:lnSpc>
                <a:buFont typeface="Courier New" panose="02070309020205020404" pitchFamily="49" charset="0"/>
                <a:buChar char="o"/>
              </a:pPr>
              <a:r>
                <a:rPr lang="en-US" sz="1100" dirty="0"/>
                <a:t>Domain knowledge: The annual miles per year is assumed to be 16,000, the average reported mileage for used cars taken from ksa.motory.com</a:t>
              </a:r>
            </a:p>
            <a:p>
              <a:pPr marL="285750" indent="-285750">
                <a:lnSpc>
                  <a:spcPct val="120000"/>
                </a:lnSpc>
                <a:buFont typeface="Courier New" panose="02070309020205020404" pitchFamily="49" charset="0"/>
                <a:buChar char="o"/>
              </a:pPr>
              <a:r>
                <a:rPr lang="en-US" sz="1100" dirty="0"/>
                <a:t>From the dataset we know that Year range is from 1963 onwards. </a:t>
              </a:r>
            </a:p>
            <a:p>
              <a:pPr marL="285750" indent="-285750">
                <a:lnSpc>
                  <a:spcPct val="120000"/>
                </a:lnSpc>
                <a:buFont typeface="Courier New" panose="02070309020205020404" pitchFamily="49" charset="0"/>
                <a:buChar char="o"/>
              </a:pPr>
              <a:r>
                <a:rPr lang="en-US" sz="1100" dirty="0"/>
                <a:t>It's highly unlikely for cars have </a:t>
              </a:r>
              <a:r>
                <a:rPr lang="en-US" sz="1100" dirty="0" err="1"/>
                <a:t>have</a:t>
              </a:r>
              <a:r>
                <a:rPr lang="en-US" sz="1100" dirty="0"/>
                <a:t> mileage more than </a:t>
              </a:r>
              <a:r>
                <a:rPr lang="en-US" sz="1100" dirty="0" err="1"/>
                <a:t>than</a:t>
              </a:r>
              <a:r>
                <a:rPr lang="en-US" sz="1100" dirty="0"/>
                <a:t> 60 years (current year 2023 from 1963). </a:t>
              </a:r>
            </a:p>
            <a:p>
              <a:pPr marL="285750" indent="-285750">
                <a:lnSpc>
                  <a:spcPct val="120000"/>
                </a:lnSpc>
                <a:buFont typeface="Courier New" panose="02070309020205020404" pitchFamily="49" charset="0"/>
                <a:buChar char="o"/>
              </a:pPr>
              <a:r>
                <a:rPr lang="en-US" sz="1100" dirty="0"/>
                <a:t>Cars with mileage more than 960000 (60*16000) will be removed**.</a:t>
              </a:r>
              <a:endParaRPr lang="en-US" sz="1100" b="1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2796515-05B7-8CAE-8868-CED6AA3D831C}"/>
                </a:ext>
              </a:extLst>
            </p:cNvPr>
            <p:cNvGrpSpPr/>
            <p:nvPr/>
          </p:nvGrpSpPr>
          <p:grpSpPr>
            <a:xfrm>
              <a:off x="328841" y="2941339"/>
              <a:ext cx="2946918" cy="523278"/>
              <a:chOff x="0" y="3478"/>
              <a:chExt cx="1643075" cy="953047"/>
            </a:xfrm>
          </p:grpSpPr>
          <p:sp>
            <p:nvSpPr>
              <p:cNvPr id="25" name="Rectangle: Top Corners Rounded 24">
                <a:extLst>
                  <a:ext uri="{FF2B5EF4-FFF2-40B4-BE49-F238E27FC236}">
                    <a16:creationId xmlns:a16="http://schemas.microsoft.com/office/drawing/2014/main" id="{1BF92F61-70EA-D077-4A40-8B74BDA7AC2C}"/>
                  </a:ext>
                </a:extLst>
              </p:cNvPr>
              <p:cNvSpPr/>
              <p:nvPr/>
            </p:nvSpPr>
            <p:spPr>
              <a:xfrm>
                <a:off x="0" y="3478"/>
                <a:ext cx="1643075" cy="953047"/>
              </a:xfrm>
              <a:prstGeom prst="round2SameRect">
                <a:avLst>
                  <a:gd name="adj1" fmla="val 16670"/>
                  <a:gd name="adj2" fmla="val 0"/>
                </a:avLst>
              </a:prstGeom>
              <a:solidFill>
                <a:srgbClr val="FF561D"/>
              </a:solidFill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ID" dirty="0"/>
              </a:p>
            </p:txBody>
          </p:sp>
          <p:sp>
            <p:nvSpPr>
              <p:cNvPr id="26" name="Rectangle: Top Corners Rounded 4">
                <a:extLst>
                  <a:ext uri="{FF2B5EF4-FFF2-40B4-BE49-F238E27FC236}">
                    <a16:creationId xmlns:a16="http://schemas.microsoft.com/office/drawing/2014/main" id="{7E726851-2D5E-1818-2FA2-F824BCFD56DC}"/>
                  </a:ext>
                </a:extLst>
              </p:cNvPr>
              <p:cNvSpPr txBox="1"/>
              <p:nvPr/>
            </p:nvSpPr>
            <p:spPr>
              <a:xfrm>
                <a:off x="46532" y="50010"/>
                <a:ext cx="1550011" cy="9065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kern="1200" dirty="0"/>
                  <a:t>Check Outliers</a:t>
                </a:r>
                <a:endParaRPr lang="en-ID" sz="1600" b="1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11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" name="Picture 632">
            <a:extLst>
              <a:ext uri="{FF2B5EF4-FFF2-40B4-BE49-F238E27FC236}">
                <a16:creationId xmlns:a16="http://schemas.microsoft.com/office/drawing/2014/main" id="{61008487-F65D-88BF-689E-0105FEF67D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53" b="60441"/>
          <a:stretch/>
        </p:blipFill>
        <p:spPr>
          <a:xfrm>
            <a:off x="0" y="-23315"/>
            <a:ext cx="12192000" cy="1192358"/>
          </a:xfrm>
          <a:prstGeom prst="rect">
            <a:avLst/>
          </a:prstGeom>
        </p:spPr>
      </p:pic>
      <p:sp>
        <p:nvSpPr>
          <p:cNvPr id="634" name="Rectangle 633">
            <a:extLst>
              <a:ext uri="{FF2B5EF4-FFF2-40B4-BE49-F238E27FC236}">
                <a16:creationId xmlns:a16="http://schemas.microsoft.com/office/drawing/2014/main" id="{7FAC4244-DD83-8C5C-57AF-51EBB879740A}"/>
              </a:ext>
            </a:extLst>
          </p:cNvPr>
          <p:cNvSpPr/>
          <p:nvPr/>
        </p:nvSpPr>
        <p:spPr>
          <a:xfrm>
            <a:off x="0" y="-11658"/>
            <a:ext cx="12192000" cy="1192358"/>
          </a:xfrm>
          <a:prstGeom prst="rect">
            <a:avLst/>
          </a:prstGeom>
          <a:solidFill>
            <a:srgbClr val="0C0DB5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595F5EF-AA0F-93B1-234B-43279C52C96C}"/>
              </a:ext>
            </a:extLst>
          </p:cNvPr>
          <p:cNvSpPr/>
          <p:nvPr/>
        </p:nvSpPr>
        <p:spPr>
          <a:xfrm>
            <a:off x="6003635" y="1027410"/>
            <a:ext cx="184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4800" b="1" dirty="0">
              <a:solidFill>
                <a:schemeClr val="accent1"/>
              </a:solidFill>
            </a:endParaRPr>
          </a:p>
        </p:txBody>
      </p:sp>
      <p:sp>
        <p:nvSpPr>
          <p:cNvPr id="95" name="Title 116">
            <a:extLst>
              <a:ext uri="{FF2B5EF4-FFF2-40B4-BE49-F238E27FC236}">
                <a16:creationId xmlns:a16="http://schemas.microsoft.com/office/drawing/2014/main" id="{DC221876-CD37-164F-F459-58646B8E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40" y="198474"/>
            <a:ext cx="10666058" cy="7487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262547C-BE9E-3E01-E72D-3D580CD6E1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5791187"/>
              </p:ext>
            </p:extLst>
          </p:nvPr>
        </p:nvGraphicFramePr>
        <p:xfrm>
          <a:off x="328840" y="1390834"/>
          <a:ext cx="11619320" cy="844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B678FA7F-2C18-3699-A7B6-76E51F29DA0A}"/>
              </a:ext>
            </a:extLst>
          </p:cNvPr>
          <p:cNvGrpSpPr/>
          <p:nvPr/>
        </p:nvGrpSpPr>
        <p:grpSpPr>
          <a:xfrm>
            <a:off x="3261569" y="2826347"/>
            <a:ext cx="2585810" cy="1115428"/>
            <a:chOff x="328840" y="2941339"/>
            <a:chExt cx="2946919" cy="11154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A6A30D-DFF2-A877-D589-831862AB22EE}"/>
                </a:ext>
              </a:extLst>
            </p:cNvPr>
            <p:cNvSpPr/>
            <p:nvPr/>
          </p:nvSpPr>
          <p:spPr>
            <a:xfrm>
              <a:off x="328840" y="3464617"/>
              <a:ext cx="2946918" cy="5921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b="1" dirty="0"/>
                <a:t>Rows: </a:t>
              </a:r>
              <a:r>
                <a:rPr lang="en-US" sz="1400" dirty="0"/>
                <a:t>3807</a:t>
              </a:r>
            </a:p>
            <a:p>
              <a:pPr>
                <a:lnSpc>
                  <a:spcPct val="120000"/>
                </a:lnSpc>
              </a:pPr>
              <a:r>
                <a:rPr lang="en-US" sz="1400" b="1" dirty="0"/>
                <a:t>Columns: </a:t>
              </a:r>
              <a:r>
                <a:rPr lang="en-US" sz="1400" dirty="0"/>
                <a:t>10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5084E69-36D0-0CE4-475E-E8F58B25991B}"/>
                </a:ext>
              </a:extLst>
            </p:cNvPr>
            <p:cNvGrpSpPr/>
            <p:nvPr/>
          </p:nvGrpSpPr>
          <p:grpSpPr>
            <a:xfrm>
              <a:off x="328841" y="2941339"/>
              <a:ext cx="2946918" cy="523278"/>
              <a:chOff x="0" y="3478"/>
              <a:chExt cx="1643075" cy="953047"/>
            </a:xfrm>
          </p:grpSpPr>
          <p:sp>
            <p:nvSpPr>
              <p:cNvPr id="6" name="Rectangle: Top Corners Rounded 5">
                <a:extLst>
                  <a:ext uri="{FF2B5EF4-FFF2-40B4-BE49-F238E27FC236}">
                    <a16:creationId xmlns:a16="http://schemas.microsoft.com/office/drawing/2014/main" id="{F43EB80D-2FEC-3434-5FBA-7DD135B22788}"/>
                  </a:ext>
                </a:extLst>
              </p:cNvPr>
              <p:cNvSpPr/>
              <p:nvPr/>
            </p:nvSpPr>
            <p:spPr>
              <a:xfrm>
                <a:off x="0" y="3478"/>
                <a:ext cx="1643075" cy="953047"/>
              </a:xfrm>
              <a:prstGeom prst="round2SameRect">
                <a:avLst>
                  <a:gd name="adj1" fmla="val 16670"/>
                  <a:gd name="adj2" fmla="val 0"/>
                </a:avLst>
              </a:prstGeom>
              <a:solidFill>
                <a:srgbClr val="FF561D"/>
              </a:solidFill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ID" dirty="0"/>
              </a:p>
            </p:txBody>
          </p:sp>
          <p:sp>
            <p:nvSpPr>
              <p:cNvPr id="7" name="Rectangle: Top Corners Rounded 4">
                <a:extLst>
                  <a:ext uri="{FF2B5EF4-FFF2-40B4-BE49-F238E27FC236}">
                    <a16:creationId xmlns:a16="http://schemas.microsoft.com/office/drawing/2014/main" id="{33D21F8B-1002-DB86-7D28-54F7914ED31F}"/>
                  </a:ext>
                </a:extLst>
              </p:cNvPr>
              <p:cNvSpPr txBox="1"/>
              <p:nvPr/>
            </p:nvSpPr>
            <p:spPr>
              <a:xfrm>
                <a:off x="46532" y="50010"/>
                <a:ext cx="1550011" cy="9065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kern="1200" dirty="0"/>
                  <a:t>Shape</a:t>
                </a:r>
                <a:endParaRPr lang="en-ID" sz="1600" b="1" kern="1200" dirty="0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CC9A083-D1F7-7CA9-827F-8C99F7C74625}"/>
              </a:ext>
            </a:extLst>
          </p:cNvPr>
          <p:cNvGrpSpPr/>
          <p:nvPr/>
        </p:nvGrpSpPr>
        <p:grpSpPr>
          <a:xfrm>
            <a:off x="6129933" y="2826347"/>
            <a:ext cx="2585810" cy="2149557"/>
            <a:chOff x="328840" y="2941339"/>
            <a:chExt cx="2946919" cy="214955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7D920C9-8326-E440-1593-A2314060C940}"/>
                </a:ext>
              </a:extLst>
            </p:cNvPr>
            <p:cNvSpPr/>
            <p:nvPr/>
          </p:nvSpPr>
          <p:spPr>
            <a:xfrm>
              <a:off x="328840" y="3464617"/>
              <a:ext cx="2946918" cy="16262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1400" b="1" dirty="0"/>
                <a:t>Numerical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/>
                <a:t>Year, </a:t>
              </a:r>
              <a:r>
                <a:rPr lang="en-US" sz="1400" dirty="0" err="1"/>
                <a:t>Engine_Size</a:t>
              </a:r>
              <a:r>
                <a:rPr lang="en-US" sz="1400" dirty="0"/>
                <a:t>, Mileage, Price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1400" b="1" dirty="0"/>
                <a:t>Categorical</a:t>
              </a:r>
            </a:p>
            <a:p>
              <a:pPr>
                <a:lnSpc>
                  <a:spcPct val="120000"/>
                </a:lnSpc>
              </a:pPr>
              <a:r>
                <a:rPr lang="en-US" sz="1400" dirty="0"/>
                <a:t>Type, Region, Make, </a:t>
              </a:r>
              <a:r>
                <a:rPr lang="en-US" sz="1400" dirty="0" err="1"/>
                <a:t>Gear_Type</a:t>
              </a:r>
              <a:r>
                <a:rPr lang="en-US" sz="1400" dirty="0"/>
                <a:t>, Origin, Options</a:t>
              </a:r>
            </a:p>
            <a:p>
              <a:pPr>
                <a:lnSpc>
                  <a:spcPct val="120000"/>
                </a:lnSpc>
              </a:pPr>
              <a:endParaRPr lang="en-US" sz="1400" b="1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FE7847-F0D4-26DB-C2E3-CA0D08FE2A31}"/>
                </a:ext>
              </a:extLst>
            </p:cNvPr>
            <p:cNvGrpSpPr/>
            <p:nvPr/>
          </p:nvGrpSpPr>
          <p:grpSpPr>
            <a:xfrm>
              <a:off x="328841" y="2941339"/>
              <a:ext cx="2946918" cy="523278"/>
              <a:chOff x="0" y="3478"/>
              <a:chExt cx="1643075" cy="953047"/>
            </a:xfrm>
          </p:grpSpPr>
          <p:sp>
            <p:nvSpPr>
              <p:cNvPr id="11" name="Rectangle: Top Corners Rounded 10">
                <a:extLst>
                  <a:ext uri="{FF2B5EF4-FFF2-40B4-BE49-F238E27FC236}">
                    <a16:creationId xmlns:a16="http://schemas.microsoft.com/office/drawing/2014/main" id="{2BFDA7FF-17FD-D8FE-6364-E1E97C78E6AC}"/>
                  </a:ext>
                </a:extLst>
              </p:cNvPr>
              <p:cNvSpPr/>
              <p:nvPr/>
            </p:nvSpPr>
            <p:spPr>
              <a:xfrm>
                <a:off x="0" y="3478"/>
                <a:ext cx="1643075" cy="953047"/>
              </a:xfrm>
              <a:prstGeom prst="round2SameRect">
                <a:avLst>
                  <a:gd name="adj1" fmla="val 16670"/>
                  <a:gd name="adj2" fmla="val 0"/>
                </a:avLst>
              </a:prstGeom>
              <a:solidFill>
                <a:srgbClr val="FF561D"/>
              </a:solidFill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ID" dirty="0"/>
              </a:p>
            </p:txBody>
          </p:sp>
          <p:sp>
            <p:nvSpPr>
              <p:cNvPr id="12" name="Rectangle: Top Corners Rounded 4">
                <a:extLst>
                  <a:ext uri="{FF2B5EF4-FFF2-40B4-BE49-F238E27FC236}">
                    <a16:creationId xmlns:a16="http://schemas.microsoft.com/office/drawing/2014/main" id="{1ACA6855-7C7F-FD69-397D-C9E8B1C2ED6C}"/>
                  </a:ext>
                </a:extLst>
              </p:cNvPr>
              <p:cNvSpPr txBox="1"/>
              <p:nvPr/>
            </p:nvSpPr>
            <p:spPr>
              <a:xfrm>
                <a:off x="46532" y="50010"/>
                <a:ext cx="1550011" cy="9065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dirty="0"/>
                  <a:t>Variable</a:t>
                </a:r>
                <a:endParaRPr lang="en-ID" sz="1600" b="1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470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14">
            <a:extLst>
              <a:ext uri="{FF2B5EF4-FFF2-40B4-BE49-F238E27FC236}">
                <a16:creationId xmlns:a16="http://schemas.microsoft.com/office/drawing/2014/main" id="{975185C1-3EA3-B91B-97CE-4E52503E6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7" b="684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18B678-37A9-0DF9-2641-163760D667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DB5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35">
            <a:extLst>
              <a:ext uri="{FF2B5EF4-FFF2-40B4-BE49-F238E27FC236}">
                <a16:creationId xmlns:a16="http://schemas.microsoft.com/office/drawing/2014/main" id="{3EB4C0C4-1C84-60AA-2B06-D18D149EF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758" y="2888400"/>
            <a:ext cx="10214484" cy="7487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MODELING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884332-75FD-3392-1959-18D777A6C5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13" y="253549"/>
            <a:ext cx="1331690" cy="55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1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582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SAUDI ARABIA USED CARS PRICE PREDICTION</vt:lpstr>
      <vt:lpstr>OUTLINE</vt:lpstr>
      <vt:lpstr>INTRODUCTION</vt:lpstr>
      <vt:lpstr>INTRODUCTION</vt:lpstr>
      <vt:lpstr>DATA PREPARATION</vt:lpstr>
      <vt:lpstr>DATA PREPARATION</vt:lpstr>
      <vt:lpstr>DATA PREPARATION</vt:lpstr>
      <vt:lpstr>DATA PREPARATION</vt:lpstr>
      <vt:lpstr>MODELING</vt:lpstr>
      <vt:lpstr>MODELING</vt:lpstr>
      <vt:lpstr>CLOSING</vt:lpstr>
      <vt:lpstr>CONCLUSION</vt:lpstr>
      <vt:lpstr>RECOMMENDATION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SAUDI ARABIA USED CARS PRICE PREDICTION</dc:title>
  <dc:creator>Awan Awan</dc:creator>
  <cp:lastModifiedBy>Awan Awan</cp:lastModifiedBy>
  <cp:revision>34</cp:revision>
  <dcterms:created xsi:type="dcterms:W3CDTF">2023-08-09T23:13:45Z</dcterms:created>
  <dcterms:modified xsi:type="dcterms:W3CDTF">2023-08-10T02:50:05Z</dcterms:modified>
</cp:coreProperties>
</file>