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7" r:id="rId5"/>
    <p:sldId id="260" r:id="rId6"/>
    <p:sldId id="263" r:id="rId7"/>
    <p:sldId id="264" r:id="rId8"/>
    <p:sldId id="265" r:id="rId9"/>
    <p:sldId id="258" r:id="rId10"/>
    <p:sldId id="259" r:id="rId11"/>
    <p:sldId id="261" r:id="rId12"/>
    <p:sldId id="26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FACTORY DESIGN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4233" y="5654675"/>
            <a:ext cx="7393517" cy="1222375"/>
          </a:xfrm>
        </p:spPr>
        <p:txBody>
          <a:bodyPr/>
          <a:lstStyle/>
          <a:p>
            <a:r>
              <a:rPr lang="en-US"/>
              <a:t>By : Ahmad Ridwan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1">
            <a:alphaModFix amt="86000"/>
          </a:blip>
          <a:srcRect l="20117" t="38398" r="40131" b="12991"/>
          <a:stretch>
            <a:fillRect/>
          </a:stretch>
        </p:blipFill>
        <p:spPr>
          <a:xfrm>
            <a:off x="2996565" y="1604645"/>
            <a:ext cx="6490335" cy="44653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lang="en-US"/>
              <a:t>Relations with Other Patterns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You can use Factory Method along with Iterator to let collection subclasses return different types of iterators that are compatible with the collections.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Factory Method"/>
          <p:cNvPicPr>
            <a:picLocks noChangeAspect="1"/>
          </p:cNvPicPr>
          <p:nvPr>
            <p:ph idx="1"/>
          </p:nvPr>
        </p:nvPicPr>
        <p:blipFill>
          <a:blip r:embed="rId1"/>
          <a:srcRect l="50903" r="1105"/>
          <a:stretch>
            <a:fillRect/>
          </a:stretch>
        </p:blipFill>
        <p:spPr>
          <a:xfrm>
            <a:off x="2322195" y="0"/>
            <a:ext cx="7665720" cy="4025900"/>
          </a:xfrm>
          <a:prstGeom prst="rect">
            <a:avLst/>
          </a:prstGeom>
        </p:spPr>
      </p:pic>
      <p:pic>
        <p:nvPicPr>
          <p:cNvPr id="6" name="Content Placeholder 3" descr="Factory Method"/>
          <p:cNvPicPr>
            <a:picLocks noChangeAspect="1"/>
          </p:cNvPicPr>
          <p:nvPr/>
        </p:nvPicPr>
        <p:blipFill>
          <a:blip r:embed="rId1"/>
          <a:srcRect t="24173" r="49913"/>
          <a:stretch>
            <a:fillRect/>
          </a:stretch>
        </p:blipFill>
        <p:spPr>
          <a:xfrm>
            <a:off x="2263140" y="3770630"/>
            <a:ext cx="7783830" cy="29698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3067685" cy="1871345"/>
          </a:xfrm>
        </p:spPr>
        <p:txBody>
          <a:bodyPr/>
          <a:p>
            <a:r>
              <a:rPr lang="en-US"/>
              <a:t>Contoh Penerapan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3"/>
          <p:cNvPicPr>
            <a:picLocks noChangeAspect="1"/>
          </p:cNvPicPr>
          <p:nvPr>
            <p:ph idx="1"/>
          </p:nvPr>
        </p:nvPicPr>
        <p:blipFill>
          <a:blip r:embed="rId1"/>
          <a:srcRect t="7082" b="18638"/>
          <a:stretch>
            <a:fillRect/>
          </a:stretch>
        </p:blipFill>
        <p:spPr>
          <a:xfrm>
            <a:off x="-12700" y="-3175"/>
            <a:ext cx="12474575" cy="68732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Description</a:t>
            </a:r>
            <a:endParaRPr lang="en-US"/>
          </a:p>
        </p:txBody>
      </p:sp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800" b="1"/>
              <a:t>Design patterns </a:t>
            </a:r>
            <a:r>
              <a:rPr lang="en-US" sz="2800"/>
              <a:t>are typical solutions to common problems in software design. Each pattern is like a blueprint that you can customize to solve a particular design problem in your code.</a:t>
            </a:r>
            <a:endParaRPr lang="en-US" sz="2800"/>
          </a:p>
          <a:p>
            <a:r>
              <a:rPr lang="en-US" sz="2800" b="1"/>
              <a:t>Creational patterns </a:t>
            </a:r>
            <a:r>
              <a:rPr lang="en-US" sz="2800"/>
              <a:t>provide </a:t>
            </a:r>
            <a:r>
              <a:rPr lang="en-US" sz="2800" i="1" u="sng"/>
              <a:t>object creation mechanisms </a:t>
            </a:r>
            <a:r>
              <a:rPr lang="en-US" sz="2800"/>
              <a:t>that increase flexibility and reuse of existing code.</a:t>
            </a:r>
            <a:endParaRPr lang="en-US" sz="2800"/>
          </a:p>
          <a:p>
            <a:r>
              <a:rPr lang="en-US" sz="2800" b="1"/>
              <a:t>Structural patterns </a:t>
            </a:r>
            <a:r>
              <a:rPr lang="en-US" sz="2800"/>
              <a:t>explain how to </a:t>
            </a:r>
            <a:r>
              <a:rPr lang="en-US" sz="2800" i="1" u="sng"/>
              <a:t>assemble objects and classes </a:t>
            </a:r>
            <a:r>
              <a:rPr lang="en-US" sz="2800"/>
              <a:t>into larger structures, while keeping these structures flexible and efficient.</a:t>
            </a:r>
            <a:endParaRPr lang="en-US" sz="2800"/>
          </a:p>
          <a:p>
            <a:r>
              <a:rPr lang="en-US" sz="2800" b="1"/>
              <a:t>Behavioral patterns </a:t>
            </a:r>
            <a:r>
              <a:rPr lang="en-US" sz="2800"/>
              <a:t>take care of effective </a:t>
            </a:r>
            <a:r>
              <a:rPr lang="en-US" sz="2800" i="1" u="sng"/>
              <a:t>communication </a:t>
            </a:r>
            <a:r>
              <a:rPr lang="en-US" sz="2800"/>
              <a:t>and the assignment of </a:t>
            </a:r>
            <a:r>
              <a:rPr lang="en-US" sz="2800" i="1" u="sng"/>
              <a:t>responsibilities between objects.</a:t>
            </a:r>
            <a:endParaRPr lang="en-US" sz="2800" i="1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Description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Factory Method is a creational design pattern that provides an interface for creating objects in a superclass, but allows subclasses to alter the type of objects that will be created.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Perbedaan (Creational Pattern)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2800">
                <a:sym typeface="+mn-ea"/>
              </a:rPr>
              <a:t>Singleton pattern :</a:t>
            </a:r>
            <a:r>
              <a:rPr lang="en-US" sz="2800"/>
              <a:t> pembuatan hanya satu instance dari sebuah kelas </a:t>
            </a:r>
            <a:endParaRPr lang="en-US" sz="28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l="17960" t="37862" r="37158" b="16834"/>
          <a:stretch>
            <a:fillRect/>
          </a:stretch>
        </p:blipFill>
        <p:spPr>
          <a:xfrm>
            <a:off x="4844415" y="2720975"/>
            <a:ext cx="7348855" cy="4173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Perbedaan (Creational Pattern)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2800">
                <a:sym typeface="+mn-ea"/>
              </a:rPr>
              <a:t>Builder pattern --&gt;</a:t>
            </a:r>
            <a:r>
              <a:rPr lang="en-US" sz="2800"/>
              <a:t> pembuatan objek yang kompleks dengan properti yang banyak</a:t>
            </a:r>
            <a:endParaRPr lang="en-US" sz="2800"/>
          </a:p>
          <a:p>
            <a:pPr marL="0" indent="0">
              <a:buNone/>
            </a:pPr>
            <a:endParaRPr lang="en-US" sz="28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l="18408" t="25430" r="38066" b="22034"/>
          <a:stretch>
            <a:fillRect/>
          </a:stretch>
        </p:blipFill>
        <p:spPr>
          <a:xfrm>
            <a:off x="5354320" y="2211705"/>
            <a:ext cx="6842760" cy="46462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Perbedaan (Creational Pattern)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2800">
                <a:sym typeface="+mn-ea"/>
              </a:rPr>
              <a:t>Prototype pattern</a:t>
            </a:r>
            <a:r>
              <a:rPr lang="en-US" sz="2800"/>
              <a:t> pembuatan objek baru berdasarkan objek yang sudah ada. </a:t>
            </a:r>
            <a:endParaRPr lang="en-US" sz="28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l="30233" t="28082" r="50339" b="42351"/>
          <a:stretch>
            <a:fillRect/>
          </a:stretch>
        </p:blipFill>
        <p:spPr>
          <a:xfrm>
            <a:off x="5812790" y="1334770"/>
            <a:ext cx="6451600" cy="55232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Perbedaan (Creational Pattern)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2800"/>
              <a:t>Abstract Factory Pattern menyediakan cara untuk membuat kelompok objek yang berkaitan atau tergantung satu sama lain</a:t>
            </a:r>
            <a:endParaRPr lang="en-US" sz="28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l="26498" t="12074" r="46369" b="51465"/>
          <a:stretch>
            <a:fillRect/>
          </a:stretch>
        </p:blipFill>
        <p:spPr>
          <a:xfrm>
            <a:off x="6584315" y="2596515"/>
            <a:ext cx="5635625" cy="426148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1"/>
          <a:srcRect l="21409" t="64662" r="41788" b="3065"/>
          <a:stretch>
            <a:fillRect/>
          </a:stretch>
        </p:blipFill>
        <p:spPr>
          <a:xfrm>
            <a:off x="609600" y="4119245"/>
            <a:ext cx="4661535" cy="22999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Kapan Memakai Factory Pattern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Ketika klien membutuhkan objek dari beberapa kelas yang berbeda tetapi tidak ingin tergantung pada kelas konkret dari objek yang dibuat.</a:t>
            </a:r>
            <a:endParaRPr lang="en-US" sz="2800"/>
          </a:p>
          <a:p>
            <a:r>
              <a:rPr lang="en-US" sz="2800"/>
              <a:t>Ketika kelas-kelas yang dibuat dalam aplikasi sangat kompleks dan memerlukan banyak logika untuk membuat objeknya.</a:t>
            </a:r>
            <a:endParaRPr lang="en-US" sz="2800"/>
          </a:p>
          <a:p>
            <a:r>
              <a:rPr lang="en-US" sz="2800"/>
              <a:t>Ketika dirasa akan memperluas jenis objek yang dapat dibuat dengan menambahkan kelas-kelas baru.</a:t>
            </a:r>
            <a:endParaRPr lang="en-US" sz="2800"/>
          </a:p>
          <a:p>
            <a:r>
              <a:rPr lang="en-US" sz="2800"/>
              <a:t>Ketika ingin memastikan bahwa proses pembuatan objek tidak terlihat oleh klien, sehingga mengurangi kompleksitas kode.</a:t>
            </a: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Pros cons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SimSun" panose="02010600030101010101" pitchFamily="2" charset="-122"/>
              <a:buChar char="＋"/>
            </a:pPr>
            <a:r>
              <a:rPr lang="en-US" sz="2800"/>
              <a:t>You avoid tight coupling between the creator and the concrete products.</a:t>
            </a:r>
            <a:endParaRPr lang="en-US" sz="2800"/>
          </a:p>
          <a:p>
            <a:pPr>
              <a:buFont typeface="SimSun" panose="02010600030101010101" pitchFamily="2" charset="-122"/>
              <a:buChar char="＋"/>
            </a:pPr>
            <a:r>
              <a:rPr lang="en-US" sz="2800"/>
              <a:t>Single Responsibility Principle. You can move the product creation code into one place in the program, making the code easier to support.</a:t>
            </a:r>
            <a:endParaRPr lang="en-US" sz="2800"/>
          </a:p>
          <a:p>
            <a:pPr>
              <a:buFont typeface="SimSun" panose="02010600030101010101" pitchFamily="2" charset="-122"/>
              <a:buChar char="＋"/>
            </a:pPr>
            <a:r>
              <a:rPr lang="en-US" sz="2800"/>
              <a:t>Open/Closed Principle. You can introduce new types of products into the program without breaking existing client code.</a:t>
            </a:r>
            <a:endParaRPr lang="en-US" sz="2800"/>
          </a:p>
          <a:p>
            <a:pPr>
              <a:buFont typeface="Segoe UI" panose="020B0502040204020203" charset="0"/>
              <a:buChar char="-"/>
            </a:pPr>
            <a:r>
              <a:rPr lang="en-US" sz="2800">
                <a:solidFill>
                  <a:srgbClr val="FF0000"/>
                </a:solidFill>
              </a:rPr>
              <a:t>The code may become more complicated since you need to introduce a lot of new subclasses to implement the pattern.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2383</Words>
  <Application>WPS Presentation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Segoe UI</vt:lpstr>
      <vt:lpstr>Business Cooperate</vt:lpstr>
      <vt:lpstr>PowerPoint 演示文稿</vt:lpstr>
      <vt:lpstr>PowerPoint 演示文稿</vt:lpstr>
      <vt:lpstr>PowerPoint 演示文稿</vt:lpstr>
      <vt:lpstr>PowerPoint 演示文稿</vt:lpstr>
      <vt:lpstr>Perbedaan (Creational Pattern)</vt:lpstr>
      <vt:lpstr>Perbedaan (Creational Pattern)</vt:lpstr>
      <vt:lpstr>Perbedaan (Creational Pattern)</vt:lpstr>
      <vt:lpstr>PowerPoint 演示文稿</vt:lpstr>
      <vt:lpstr>PowerPoint 演示文稿</vt:lpstr>
      <vt:lpstr>PowerPoint 演示文稿</vt:lpstr>
      <vt:lpstr>Relations with Other Patterns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DESIGN PATTERN</dc:title>
  <dc:creator/>
  <cp:lastModifiedBy>Mike</cp:lastModifiedBy>
  <cp:revision>4</cp:revision>
  <dcterms:created xsi:type="dcterms:W3CDTF">2023-05-08T22:49:06Z</dcterms:created>
  <dcterms:modified xsi:type="dcterms:W3CDTF">2023-05-09T00:21:22Z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1130D2065F0C4AB793FDD8862C5960BA</vt:lpwstr>
  </property>
  <property fmtid="{D5CDD505-2E9C-101B-9397-08002B2CF9AE}" pid="3" name="KSOProductBuildVer">
    <vt:lpwstr>1033-11.2.0.11537</vt:lpwstr>
  </property>
</Properties>
</file>