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28a99cdd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28a99cdd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28a99cdd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28a99cdd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algotritma dan flowchart tugas 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164750"/>
            <a:ext cx="8520600" cy="6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algoritma</a:t>
            </a:r>
            <a:endParaRPr/>
          </a:p>
        </p:txBody>
      </p:sp>
      <p:sp>
        <p:nvSpPr>
          <p:cNvPr id="60" name="Google Shape;60;p14"/>
          <p:cNvSpPr txBox="1"/>
          <p:nvPr>
            <p:ph idx="1" type="body"/>
          </p:nvPr>
        </p:nvSpPr>
        <p:spPr>
          <a:xfrm>
            <a:off x="311700" y="782450"/>
            <a:ext cx="8520600" cy="401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id"/>
              <a:t>mulai</a:t>
            </a:r>
            <a:endParaRPr/>
          </a:p>
          <a:p>
            <a:pPr indent="-342900" lvl="0" marL="457200" rtl="0" algn="l">
              <a:spcBef>
                <a:spcPts val="0"/>
              </a:spcBef>
              <a:spcAft>
                <a:spcPts val="0"/>
              </a:spcAft>
              <a:buSzPts val="1800"/>
              <a:buAutoNum type="arabicPeriod"/>
            </a:pPr>
            <a:r>
              <a:rPr lang="id"/>
              <a:t> buat function yang menerima parameter angka</a:t>
            </a:r>
            <a:endParaRPr/>
          </a:p>
          <a:p>
            <a:pPr indent="-342900" lvl="0" marL="457200" rtl="0" algn="l">
              <a:spcBef>
                <a:spcPts val="0"/>
              </a:spcBef>
              <a:spcAft>
                <a:spcPts val="0"/>
              </a:spcAft>
              <a:buSzPts val="1800"/>
              <a:buAutoNum type="arabicPeriod"/>
            </a:pPr>
            <a:r>
              <a:rPr lang="id"/>
              <a:t>buat validasi untuk mnegecek parameter barupa angka</a:t>
            </a:r>
            <a:endParaRPr/>
          </a:p>
          <a:p>
            <a:pPr indent="-342900" lvl="0" marL="457200" rtl="0" algn="l">
              <a:spcBef>
                <a:spcPts val="0"/>
              </a:spcBef>
              <a:spcAft>
                <a:spcPts val="0"/>
              </a:spcAft>
              <a:buSzPts val="1800"/>
              <a:buAutoNum type="arabicPeriod"/>
            </a:pPr>
            <a:r>
              <a:rPr lang="id"/>
              <a:t>buat variable yang berisi parameter lalu di ubah ke stirng mengunakan method toString() lalu split dan definisikan angka 0 sama dengan pembatas</a:t>
            </a:r>
            <a:endParaRPr/>
          </a:p>
          <a:p>
            <a:pPr indent="-342900" lvl="0" marL="457200" rtl="0" algn="l">
              <a:spcBef>
                <a:spcPts val="0"/>
              </a:spcBef>
              <a:spcAft>
                <a:spcPts val="0"/>
              </a:spcAft>
              <a:buSzPts val="1800"/>
              <a:buAutoNum type="arabicPeriod"/>
            </a:pPr>
            <a:r>
              <a:rPr lang="id"/>
              <a:t>buat variable kosong yang berfungsi untuk menampung nilai</a:t>
            </a:r>
            <a:endParaRPr/>
          </a:p>
          <a:p>
            <a:pPr indent="-342900" lvl="0" marL="457200" rtl="0" algn="l">
              <a:spcBef>
                <a:spcPts val="0"/>
              </a:spcBef>
              <a:spcAft>
                <a:spcPts val="0"/>
              </a:spcAft>
              <a:buSzPts val="1800"/>
              <a:buAutoNum type="arabicPeriod"/>
            </a:pPr>
            <a:r>
              <a:rPr lang="id"/>
              <a:t>gabungkan variable yang berisi parameter sebelumnnya dengan method map() dan di dalam method map, isi variable kosong dengan method split() yang berfungsi memisahkan variable sebelumnya, setelah di pisahkan lalu urutkan angka tersebut dengan sort(),setelah di urutkan, lalu di gabungkan dengan method join() lalu tampilkan</a:t>
            </a:r>
            <a:endParaRPr/>
          </a:p>
          <a:p>
            <a:pPr indent="-342900" lvl="0" marL="457200" rtl="0" algn="l">
              <a:spcBef>
                <a:spcPts val="0"/>
              </a:spcBef>
              <a:spcAft>
                <a:spcPts val="0"/>
              </a:spcAft>
              <a:buSzPts val="1800"/>
              <a:buAutoNum type="arabicPeriod"/>
            </a:pPr>
            <a:r>
              <a:rPr lang="id"/>
              <a:t>setelah itu panggil function yang sudah di buat,lalu isi argumentnya</a:t>
            </a:r>
            <a:endParaRPr/>
          </a:p>
          <a:p>
            <a:pPr indent="-342900" lvl="0" marL="457200" rtl="0" algn="l">
              <a:spcBef>
                <a:spcPts val="0"/>
              </a:spcBef>
              <a:spcAft>
                <a:spcPts val="0"/>
              </a:spcAft>
              <a:buSzPts val="1800"/>
              <a:buAutoNum type="arabicPeriod"/>
            </a:pPr>
            <a:r>
              <a:rPr lang="id"/>
              <a:t>selsesai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13" y="238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flowchart</a:t>
            </a:r>
            <a:endParaRPr/>
          </a:p>
        </p:txBody>
      </p:sp>
      <p:pic>
        <p:nvPicPr>
          <p:cNvPr id="66" name="Google Shape;66;p15"/>
          <p:cNvPicPr preferRelativeResize="0"/>
          <p:nvPr/>
        </p:nvPicPr>
        <p:blipFill>
          <a:blip r:embed="rId3">
            <a:alphaModFix/>
          </a:blip>
          <a:stretch>
            <a:fillRect/>
          </a:stretch>
        </p:blipFill>
        <p:spPr>
          <a:xfrm>
            <a:off x="890600" y="1006875"/>
            <a:ext cx="7362825" cy="3574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