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0"/>
  </p:notesMasterIdLst>
  <p:sldIdLst>
    <p:sldId id="256" r:id="rId2"/>
    <p:sldId id="317" r:id="rId3"/>
    <p:sldId id="258" r:id="rId4"/>
    <p:sldId id="260" r:id="rId5"/>
    <p:sldId id="319" r:id="rId6"/>
    <p:sldId id="318" r:id="rId7"/>
    <p:sldId id="264" r:id="rId8"/>
    <p:sldId id="320" r:id="rId9"/>
  </p:sldIdLst>
  <p:sldSz cx="9144000" cy="5143500" type="screen16x9"/>
  <p:notesSz cx="6858000" cy="9144000"/>
  <p:embeddedFontLst>
    <p:embeddedFont>
      <p:font typeface="Bebas Neue" panose="020B0606020202050201" pitchFamily="34" charset="0"/>
      <p:regular r:id="rId11"/>
    </p:embeddedFont>
    <p:embeddedFont>
      <p:font typeface="Bungee" pitchFamily="2" charset="0"/>
      <p:regular r:id="rId12"/>
    </p:embeddedFont>
    <p:embeddedFont>
      <p:font typeface="Rubik" pitchFamily="2" charset="-79"/>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AE9BD9-0EE9-46B0-8762-6DBD4551F06F}">
  <a:tblStyle styleId="{62AE9BD9-0EE9-46B0-8762-6DBD4551F0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3.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2.fntdata"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font" Target="fonts/font6.fnt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1.fntdata" /><Relationship Id="rId5" Type="http://schemas.openxmlformats.org/officeDocument/2006/relationships/slide" Target="slides/slide4.xml" /><Relationship Id="rId15" Type="http://schemas.openxmlformats.org/officeDocument/2006/relationships/font" Target="fonts/font5.fntdata" /><Relationship Id="rId10" Type="http://schemas.openxmlformats.org/officeDocument/2006/relationships/notesMaster" Target="notesMasters/notesMaster1.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4.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cff4df55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cff4df55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0841a019af_0_3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0841a019af_0_3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sz="1100" b="0" i="0" u="none" strike="noStrike" cap="none" dirty="0" err="1">
                <a:solidFill>
                  <a:srgbClr val="000000"/>
                </a:solidFill>
                <a:effectLst/>
                <a:latin typeface="Arial"/>
                <a:ea typeface="Arial"/>
                <a:cs typeface="Arial"/>
                <a:sym typeface="Arial"/>
              </a:rPr>
              <a:t>Peraturan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perundang-undangan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tersebut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bertujuan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mengatur</a:t>
            </a:r>
            <a:r>
              <a:rPr lang="en-US" sz="1100" b="0" i="0" u="none" strike="noStrike" cap="none" dirty="0">
                <a:solidFill>
                  <a:srgbClr val="000000"/>
                </a:solidFill>
                <a:effectLst/>
                <a:latin typeface="Arial"/>
                <a:ea typeface="Arial"/>
                <a:cs typeface="Arial"/>
                <a:sym typeface="Arial"/>
              </a:rPr>
              <a:t> tata </a:t>
            </a:r>
            <a:r>
              <a:rPr lang="en-US" sz="1100" b="0" i="0" u="none" strike="noStrike" cap="none" dirty="0" err="1">
                <a:solidFill>
                  <a:srgbClr val="000000"/>
                </a:solidFill>
                <a:effectLst/>
                <a:latin typeface="Arial"/>
                <a:ea typeface="Arial"/>
                <a:cs typeface="Arial"/>
                <a:sym typeface="Arial"/>
              </a:rPr>
              <a:t>cara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berperilaku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masyarakat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sehingga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tercipta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keamanan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ketertiban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dalam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masyarakat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mencapai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tujuan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tersebut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peraturan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perundang-undangan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haruslah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dibuat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cermat</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hati-hati</a:t>
            </a:r>
            <a:r>
              <a:rPr lang="en-US" sz="1100" b="0" i="0" u="none" strike="noStrike" cap="none" dirty="0">
                <a:solidFill>
                  <a:srgbClr val="000000"/>
                </a:solidFill>
                <a:effectLst/>
                <a:latin typeface="Arial"/>
                <a:ea typeface="Arial"/>
                <a:cs typeface="Arial"/>
                <a:sym typeface="Arial"/>
              </a:rPr>
              <a:t>. Proses </a:t>
            </a:r>
            <a:r>
              <a:rPr lang="en-US" sz="1100" b="0" i="0" u="none" strike="noStrike" cap="none" dirty="0" err="1">
                <a:solidFill>
                  <a:srgbClr val="000000"/>
                </a:solidFill>
                <a:effectLst/>
                <a:latin typeface="Arial"/>
                <a:ea typeface="Arial"/>
                <a:cs typeface="Arial"/>
                <a:sym typeface="Arial"/>
              </a:rPr>
              <a:t>pembuatan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peraturan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perundang-undangan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harus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melibatkan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partisipasi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masyarakat</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didasarkan</a:t>
            </a:r>
            <a:r>
              <a:rPr lang="en-US" sz="1100" b="0" i="0" u="none" strike="noStrike" cap="none" dirty="0">
                <a:solidFill>
                  <a:srgbClr val="000000"/>
                </a:solidFill>
                <a:effectLst/>
                <a:latin typeface="Arial"/>
                <a:ea typeface="Arial"/>
                <a:cs typeface="Arial"/>
                <a:sym typeface="Arial"/>
              </a:rPr>
              <a:t> pada </a:t>
            </a:r>
            <a:r>
              <a:rPr lang="en-US" sz="1100" b="0" i="0" u="none" strike="noStrike" cap="none" dirty="0" err="1">
                <a:solidFill>
                  <a:srgbClr val="000000"/>
                </a:solidFill>
                <a:effectLst/>
                <a:latin typeface="Arial"/>
                <a:ea typeface="Arial"/>
                <a:cs typeface="Arial"/>
                <a:sym typeface="Arial"/>
              </a:rPr>
              <a:t>prinsip-prinsip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demokrasi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seperti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kebebasan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berpendapat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memperoleh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informasi</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partisipasi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masyarakat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dalam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pengambilan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keputusan</a:t>
            </a:r>
            <a:r>
              <a:rPr lang="en-US" sz="1100" b="0" i="0" u="none" strike="noStrike" cap="none" dirty="0">
                <a:solidFill>
                  <a:srgbClr val="000000"/>
                </a:solidFill>
                <a:effectLst/>
                <a:latin typeface="Arial"/>
                <a:ea typeface="Arial"/>
                <a:cs typeface="Arial"/>
                <a:sym typeface="Arial"/>
              </a:rPr>
              <a:t>.</a:t>
            </a:r>
          </a:p>
          <a:p>
            <a:pPr marL="228600" lvl="0" indent="-228600" algn="l" rtl="0">
              <a:spcBef>
                <a:spcPts val="0"/>
              </a:spcBef>
              <a:spcAft>
                <a:spcPts val="0"/>
              </a:spcAft>
              <a:buFont typeface="+mj-lt"/>
              <a:buAutoNum type="arabicPeriod"/>
            </a:pPr>
            <a:r>
              <a:rPr lang="en-US" sz="1100" b="0" i="0" u="none" strike="noStrike" cap="none" dirty="0" err="1">
                <a:solidFill>
                  <a:srgbClr val="000000"/>
                </a:solidFill>
                <a:effectLst/>
                <a:latin typeface="Arial"/>
                <a:ea typeface="Arial"/>
                <a:cs typeface="Arial"/>
                <a:sym typeface="Arial"/>
              </a:rPr>
              <a:t>merujuk</a:t>
            </a:r>
            <a:r>
              <a:rPr lang="en-US" sz="1100" b="0" i="0" u="none" strike="noStrike" cap="none" dirty="0">
                <a:solidFill>
                  <a:srgbClr val="000000"/>
                </a:solidFill>
                <a:effectLst/>
                <a:latin typeface="Arial"/>
                <a:ea typeface="Arial"/>
                <a:cs typeface="Arial"/>
                <a:sym typeface="Arial"/>
              </a:rPr>
              <a:t> pada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mengambil</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alih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menguasai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sumber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alam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barang</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dianggap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penting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bagi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kebutuhan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masyarakat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seperti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sumber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daya</a:t>
            </a:r>
            <a:r>
              <a:rPr lang="en-US" sz="1100" b="0" i="0" u="none" strike="noStrike" cap="none" dirty="0">
                <a:solidFill>
                  <a:srgbClr val="000000"/>
                </a:solidFill>
                <a:effectLst/>
                <a:latin typeface="Arial"/>
                <a:ea typeface="Arial"/>
                <a:cs typeface="Arial"/>
                <a:sym typeface="Arial"/>
              </a:rPr>
              <a:t> air, </a:t>
            </a:r>
            <a:r>
              <a:rPr lang="en-US" sz="1100" b="0" i="0" u="none" strike="noStrike" cap="none" dirty="0" err="1">
                <a:solidFill>
                  <a:srgbClr val="000000"/>
                </a:solidFill>
                <a:effectLst/>
                <a:latin typeface="Arial"/>
                <a:ea typeface="Arial"/>
                <a:cs typeface="Arial"/>
                <a:sym typeface="Arial"/>
              </a:rPr>
              <a:t>energi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telekomunikasi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pangan</a:t>
            </a:r>
            <a:r>
              <a:rPr lang="en-US" sz="1100" b="0" i="0" u="none" strike="noStrike" cap="none" dirty="0">
                <a:solidFill>
                  <a:srgbClr val="000000"/>
                </a:solidFill>
                <a:effectLst/>
                <a:latin typeface="Arial"/>
                <a:ea typeface="Arial"/>
                <a:cs typeface="Arial"/>
                <a:sym typeface="Arial"/>
              </a:rPr>
              <a:t>.</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Tujuan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dari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monopoli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tersebut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adalah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memastikan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bahwa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sumber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tersebut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digunakan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efisien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efektif</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memenuhi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kebutuhan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dasar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masyarakat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seperti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kebutuhan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akan</a:t>
            </a:r>
            <a:r>
              <a:rPr lang="en-US" sz="1100" b="0" i="0" u="none" strike="noStrike" cap="none" dirty="0">
                <a:solidFill>
                  <a:srgbClr val="000000"/>
                </a:solidFill>
                <a:effectLst/>
                <a:latin typeface="Arial"/>
                <a:ea typeface="Arial"/>
                <a:cs typeface="Arial"/>
                <a:sym typeface="Arial"/>
              </a:rPr>
              <a:t> air </a:t>
            </a:r>
            <a:r>
              <a:rPr lang="en-US" sz="1100" b="0" i="0" u="none" strike="noStrike" cap="none" dirty="0" err="1">
                <a:solidFill>
                  <a:srgbClr val="000000"/>
                </a:solidFill>
                <a:effectLst/>
                <a:latin typeface="Arial"/>
                <a:ea typeface="Arial"/>
                <a:cs typeface="Arial"/>
                <a:sym typeface="Arial"/>
              </a:rPr>
              <a:t>bersih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energi</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pangan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Dalam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konteks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ini</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bertindak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sebagai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pengelola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pengatur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sumber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tersebut</a:t>
            </a:r>
            <a:r>
              <a:rPr lang="en-US" sz="1100" b="0" i="0" u="none" strike="noStrike" cap="none" dirty="0">
                <a:solidFill>
                  <a:srgbClr val="000000"/>
                </a:solidFill>
                <a:effectLst/>
                <a:latin typeface="Arial"/>
                <a:ea typeface="Arial"/>
                <a:cs typeface="Arial"/>
                <a:sym typeface="Arial"/>
              </a:rPr>
              <a:t> agar </a:t>
            </a:r>
            <a:r>
              <a:rPr lang="en-US" sz="1100" b="0" i="0" u="none" strike="noStrike" cap="none" dirty="0" err="1">
                <a:solidFill>
                  <a:srgbClr val="000000"/>
                </a:solidFill>
                <a:effectLst/>
                <a:latin typeface="Arial"/>
                <a:ea typeface="Arial"/>
                <a:cs typeface="Arial"/>
                <a:sym typeface="Arial"/>
              </a:rPr>
              <a:t>dapat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dimanfaatkan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secara</a:t>
            </a:r>
            <a:r>
              <a:rPr lang="en-US" sz="1100" b="0" i="0" u="none" strike="noStrike" cap="none" dirty="0">
                <a:solidFill>
                  <a:srgbClr val="000000"/>
                </a:solidFill>
                <a:effectLst/>
                <a:latin typeface="Arial"/>
                <a:ea typeface="Arial"/>
                <a:cs typeface="Arial"/>
                <a:sym typeface="Arial"/>
              </a:rPr>
              <a:t> optimal demi </a:t>
            </a:r>
            <a:r>
              <a:rPr lang="en-US" sz="1100" b="0" i="0" u="none" strike="noStrike" cap="none" dirty="0" err="1">
                <a:solidFill>
                  <a:srgbClr val="000000"/>
                </a:solidFill>
                <a:effectLst/>
                <a:latin typeface="Arial"/>
                <a:ea typeface="Arial"/>
                <a:cs typeface="Arial"/>
                <a:sym typeface="Arial"/>
              </a:rPr>
              <a:t>kesejahteraan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masyarakat</a:t>
            </a:r>
            <a:r>
              <a:rPr lang="en-US" sz="1100" b="0" i="0" u="none" strike="noStrike" cap="none" dirty="0">
                <a:solidFill>
                  <a:srgbClr val="000000"/>
                </a:solidFill>
                <a:effectLst/>
                <a:latin typeface="Arial"/>
                <a:ea typeface="Arial"/>
                <a:cs typeface="Arial"/>
                <a:sym typeface="Arial"/>
              </a:rPr>
              <a:t>.</a:t>
            </a:r>
          </a:p>
          <a:p>
            <a:pPr marL="228600" lvl="0" indent="-228600" algn="l" rtl="0">
              <a:spcBef>
                <a:spcPts val="0"/>
              </a:spcBef>
              <a:spcAft>
                <a:spcPts val="0"/>
              </a:spcAft>
              <a:buFont typeface="+mj-lt"/>
              <a:buAutoNum type="arabicPeriod"/>
            </a:pPr>
            <a:r>
              <a:rPr lang="en-US" sz="1100" b="0" i="0" u="none" strike="noStrike" cap="none" dirty="0">
                <a:solidFill>
                  <a:srgbClr val="000000"/>
                </a:solidFill>
                <a:effectLst/>
                <a:latin typeface="Arial"/>
                <a:ea typeface="Arial"/>
                <a:cs typeface="Arial"/>
                <a:sym typeface="Arial"/>
              </a:rPr>
              <a:t>Negara </a:t>
            </a:r>
            <a:r>
              <a:rPr lang="en-US" sz="1100" b="0" i="0" u="none" strike="noStrike" cap="none" dirty="0" err="1">
                <a:solidFill>
                  <a:srgbClr val="000000"/>
                </a:solidFill>
                <a:effectLst/>
                <a:latin typeface="Arial"/>
                <a:ea typeface="Arial"/>
                <a:cs typeface="Arial"/>
                <a:sym typeface="Arial"/>
              </a:rPr>
              <a:t>memiliki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memaksa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setiap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taat</a:t>
            </a:r>
            <a:r>
              <a:rPr lang="en-US" sz="1100" b="0" i="0" u="none" strike="noStrike" cap="none" dirty="0">
                <a:solidFill>
                  <a:srgbClr val="000000"/>
                </a:solidFill>
                <a:effectLst/>
                <a:latin typeface="Arial"/>
                <a:ea typeface="Arial"/>
                <a:cs typeface="Arial"/>
                <a:sym typeface="Arial"/>
              </a:rPr>
              <a:t> pada </a:t>
            </a:r>
            <a:r>
              <a:rPr lang="en-US" sz="1100" b="0" i="0" u="none" strike="noStrike" cap="none" dirty="0" err="1">
                <a:solidFill>
                  <a:srgbClr val="000000"/>
                </a:solidFill>
                <a:effectLst/>
                <a:latin typeface="Arial"/>
                <a:ea typeface="Arial"/>
                <a:cs typeface="Arial"/>
                <a:sym typeface="Arial"/>
              </a:rPr>
              <a:t>hukum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melalui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berbagai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mekanisme</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sanksi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seperti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penegakan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hukum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peradilan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penjara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Tujuan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utama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dari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memaksa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taat</a:t>
            </a:r>
            <a:r>
              <a:rPr lang="en-US" sz="1100" b="0" i="0" u="none" strike="noStrike" cap="none" dirty="0">
                <a:solidFill>
                  <a:srgbClr val="000000"/>
                </a:solidFill>
                <a:effectLst/>
                <a:latin typeface="Arial"/>
                <a:ea typeface="Arial"/>
                <a:cs typeface="Arial"/>
                <a:sym typeface="Arial"/>
              </a:rPr>
              <a:t> pada </a:t>
            </a:r>
            <a:r>
              <a:rPr lang="en-US" sz="1100" b="0" i="0" u="none" strike="noStrike" cap="none" dirty="0" err="1">
                <a:solidFill>
                  <a:srgbClr val="000000"/>
                </a:solidFill>
                <a:effectLst/>
                <a:latin typeface="Arial"/>
                <a:ea typeface="Arial"/>
                <a:cs typeface="Arial"/>
                <a:sym typeface="Arial"/>
              </a:rPr>
              <a:t>hukum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adalah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menjaga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stabilitas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masyarakat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melindungi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individu</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menciptakan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kondisi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sosial</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adil</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sejahtera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bagi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seluruh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a:t>
            </a:r>
          </a:p>
          <a:p>
            <a:pPr marL="228600" lvl="0" indent="-228600" algn="l" rtl="0">
              <a:spcBef>
                <a:spcPts val="0"/>
              </a:spcBef>
              <a:spcAft>
                <a:spcPts val="0"/>
              </a:spcAft>
              <a:buFont typeface="+mj-lt"/>
              <a:buAutoNum type="arabicPeriod"/>
            </a:pPr>
            <a:endParaRPr dirty="0"/>
          </a:p>
        </p:txBody>
      </p:sp>
    </p:spTree>
    <p:extLst>
      <p:ext uri="{BB962C8B-B14F-4D97-AF65-F5344CB8AC3E}">
        <p14:creationId xmlns:p14="http://schemas.microsoft.com/office/powerpoint/2010/main" val="306824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0841a019af_0_3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0841a019af_0_3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sz="1100" b="0" i="0" u="none" strike="noStrike" cap="none">
                <a:solidFill>
                  <a:srgbClr val="000000"/>
                </a:solidFill>
                <a:effectLst/>
                <a:latin typeface="Arial"/>
                <a:ea typeface="Arial"/>
                <a:cs typeface="Arial"/>
                <a:sym typeface="Arial"/>
              </a:rPr>
              <a:t>Kewajiban negara mencerdaskan kehidupan bangsa merujuk pada kewajiban negara untuk memajukan pendidikan dan pengetahuan di kalangan masyarakat guna meningkatkan taraf hidup dan kesejahteraan masyarakat. Kewajiban ini termaktub dalam Undang-Undang Dasar Negara Republik Indonesia Tahun 1945 dan dianggap sebagai salah satu tugas utama negara dalam membangun bangsa.</a:t>
            </a:r>
          </a:p>
          <a:p>
            <a:pPr marL="228600" lvl="0" indent="-228600" algn="l" rtl="0">
              <a:spcBef>
                <a:spcPts val="0"/>
              </a:spcBef>
              <a:spcAft>
                <a:spcPts val="0"/>
              </a:spcAft>
              <a:buFont typeface="+mj-lt"/>
              <a:buAutoNum type="arabicPeriod"/>
            </a:pPr>
            <a:r>
              <a:rPr lang="en-US" sz="1100" b="0" i="0" u="none" strike="noStrike" cap="none">
                <a:solidFill>
                  <a:srgbClr val="000000"/>
                </a:solidFill>
                <a:effectLst/>
                <a:latin typeface="Arial"/>
                <a:ea typeface="Arial"/>
                <a:cs typeface="Arial"/>
                <a:sym typeface="Arial"/>
              </a:rPr>
              <a:t>Kewajiban negara untuk melindungi segenap bangsa Indonesia dan seluruh tumpah darah Indonesia merujuk pada kewajiban negara untuk memberikan perlindungan dan keamanan bagi seluruh warga negara Indonesia tanpa terkecuali, serta melindungi kekayaan alam dan sumber daya nasional dari eksploitasi yang merugikan negara dan masyarakat.</a:t>
            </a:r>
          </a:p>
          <a:p>
            <a:pPr marL="228600" lvl="0" indent="-228600" algn="l" rtl="0">
              <a:spcBef>
                <a:spcPts val="0"/>
              </a:spcBef>
              <a:spcAft>
                <a:spcPts val="0"/>
              </a:spcAft>
              <a:buFont typeface="+mj-lt"/>
              <a:buAutoNum type="arabicPeriod"/>
            </a:pPr>
            <a:r>
              <a:rPr lang="en-US" sz="1100" b="0" i="0" u="none" strike="noStrike" cap="none">
                <a:solidFill>
                  <a:srgbClr val="000000"/>
                </a:solidFill>
                <a:effectLst/>
                <a:latin typeface="Arial"/>
                <a:ea typeface="Arial"/>
                <a:cs typeface="Arial"/>
                <a:sym typeface="Arial"/>
              </a:rPr>
              <a:t>Dalam menjalankan kewajiban ini, negara harus mengambil peran aktif dalam kerja sama internasional dan berpartisipasi dalam berbagai forum internasional untuk mempromosikan perdamaian dan mengatasi berbagai masalah global, seperti perubahan iklim, kemiskinan, konflik, dan lain sebagainya.</a:t>
            </a:r>
          </a:p>
          <a:p>
            <a:pPr marL="228600" lvl="0" indent="-228600" algn="l" rtl="0">
              <a:spcBef>
                <a:spcPts val="0"/>
              </a:spcBef>
              <a:spcAft>
                <a:spcPts val="0"/>
              </a:spcAft>
              <a:buFont typeface="+mj-lt"/>
              <a:buAutoNum type="arabicPeriod"/>
            </a:pPr>
            <a:r>
              <a:rPr lang="en-US" sz="1100" b="0" i="0" u="none" strike="noStrike" cap="none">
                <a:solidFill>
                  <a:srgbClr val="000000"/>
                </a:solidFill>
                <a:effectLst/>
                <a:latin typeface="Arial"/>
                <a:ea typeface="Arial"/>
                <a:cs typeface="Arial"/>
                <a:sym typeface="Arial"/>
              </a:rPr>
              <a:t>Dalam menjalankan kewajiban ini, negara harus memastikan tersedianya akses dan pelayanan publik yang memadai untuk seluruh warga negara, seperti pendidikan, kesehatan, perumahan, dan fasilitas umum lainnya. Negara juga harus memperkuat jaminan sosial dan perlindungan bagi masyarakat, termasuk jaminan kesehatan, jaminan pensiun, dan jaminan sosial lainnya.</a:t>
            </a:r>
          </a:p>
          <a:p>
            <a:pPr marL="228600" lvl="0" indent="-228600" algn="l" rtl="0">
              <a:spcBef>
                <a:spcPts val="0"/>
              </a:spcBef>
              <a:spcAft>
                <a:spcPts val="0"/>
              </a:spcAft>
              <a:buFont typeface="+mj-lt"/>
              <a:buAutoNum type="arabicPeriod"/>
            </a:pPr>
            <a:r>
              <a:rPr lang="en-US" sz="1100" b="0" i="0" u="none" strike="noStrike" cap="none">
                <a:solidFill>
                  <a:srgbClr val="000000"/>
                </a:solidFill>
                <a:effectLst/>
                <a:latin typeface="Arial"/>
                <a:ea typeface="Arial"/>
                <a:cs typeface="Arial"/>
                <a:sym typeface="Arial"/>
              </a:rPr>
              <a:t>Dalam menjalankan kewajiban ini, negara harus memastikan bahwa setiap warga negara memiliki kebebasan untuk memilih dan menjalankan agama atau kepercayaannya tanpa adanya diskriminasi, penganiayaan, atau tindakan yang merugikan. Negara juga harus memastikan bahwa setiap warga negara memiliki hak yang sama untuk mendapatkan perlindungan hukum dan fasilitas publik yang memadai tanpa terkait dengan agama atau kepercayaannya.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92dfde7f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92dfde7f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92dfde7f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92dfde7f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742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92dfde7f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92dfde7f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d-ID" sz="1100" dirty="0"/>
              <a:t>Jika merujuk pengertian kewajiban sebagai suatu keharusan untuk </a:t>
            </a:r>
            <a:r>
              <a:rPr lang="id-ID" sz="1100" dirty="0" err="1"/>
              <a:t>dilkasanakan</a:t>
            </a:r>
            <a:r>
              <a:rPr lang="id-ID" sz="1100" dirty="0"/>
              <a:t>, maka bila negara mempunyai kewajiban kepada warga negara, artinya negara harus konsekuen melaksanakannya terutama untuk kepentingan penyelenggaraan negara kepada warga negara. Sebaliknya warga negara mempunyai kewajiban kepada negara yang secara konsekuen harus dilakukan bagi kepentingan negara.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79085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0986634f3f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10986634f3f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0841a019af_0_3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0841a019af_0_3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Font typeface="+mj-lt"/>
              <a:buAutoNum type="arabicPeriod"/>
            </a:pPr>
            <a:r>
              <a:rPr lang="en-US" sz="1100" b="0" i="0" u="none" strike="noStrike" cap="none" dirty="0">
                <a:solidFill>
                  <a:srgbClr val="000000"/>
                </a:solidFill>
                <a:effectLst/>
                <a:latin typeface="Arial"/>
                <a:ea typeface="Arial"/>
                <a:cs typeface="Arial"/>
                <a:sym typeface="Arial"/>
              </a:rPr>
              <a:t>Hak </a:t>
            </a:r>
            <a:r>
              <a:rPr lang="en-US" sz="1100" b="0" i="0" u="none" strike="noStrike" cap="none" dirty="0" err="1">
                <a:solidFill>
                  <a:srgbClr val="000000"/>
                </a:solidFill>
                <a:effectLst/>
                <a:latin typeface="Arial"/>
                <a:ea typeface="Arial"/>
                <a:cs typeface="Arial"/>
                <a:sym typeface="Arial"/>
              </a:rPr>
              <a:t>atas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kebebasan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berpendapat</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harus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menjamin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kebebasan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berpendapat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bagi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negaranya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Namun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 juga </a:t>
            </a:r>
            <a:r>
              <a:rPr lang="en-US" sz="1100" b="0" i="0" u="none" strike="noStrike" cap="none" dirty="0" err="1">
                <a:solidFill>
                  <a:srgbClr val="000000"/>
                </a:solidFill>
                <a:effectLst/>
                <a:latin typeface="Arial"/>
                <a:ea typeface="Arial"/>
                <a:cs typeface="Arial"/>
                <a:sym typeface="Arial"/>
              </a:rPr>
              <a:t>harus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mematuhi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kewajiban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tidak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menyerang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merusak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reputasi</a:t>
            </a:r>
            <a:r>
              <a:rPr lang="en-US" sz="1100" b="0" i="0" u="none" strike="noStrike" cap="none" dirty="0">
                <a:solidFill>
                  <a:srgbClr val="000000"/>
                </a:solidFill>
                <a:effectLst/>
                <a:latin typeface="Arial"/>
                <a:ea typeface="Arial"/>
                <a:cs typeface="Arial"/>
                <a:sym typeface="Arial"/>
              </a:rPr>
              <a:t> orang lain </a:t>
            </a:r>
            <a:r>
              <a:rPr lang="en-US" sz="1100" b="0" i="0" u="none" strike="noStrike" cap="none" dirty="0" err="1">
                <a:solidFill>
                  <a:srgbClr val="000000"/>
                </a:solidFill>
                <a:effectLst/>
                <a:latin typeface="Arial"/>
                <a:ea typeface="Arial"/>
                <a:cs typeface="Arial"/>
                <a:sym typeface="Arial"/>
              </a:rPr>
              <a:t>dengan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mengeluarkan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pernyataan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tidak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benar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menyinggung</a:t>
            </a:r>
            <a:r>
              <a:rPr lang="en-US" sz="1100" b="0" i="0" u="none" strike="noStrike" cap="none" dirty="0">
                <a:solidFill>
                  <a:srgbClr val="000000"/>
                </a:solidFill>
                <a:effectLst/>
                <a:latin typeface="Arial"/>
                <a:ea typeface="Arial"/>
                <a:cs typeface="Arial"/>
                <a:sym typeface="Arial"/>
              </a:rPr>
              <a:t>.</a:t>
            </a:r>
          </a:p>
          <a:p>
            <a:pPr marL="228600" lvl="0" indent="-228600" algn="l" rtl="0">
              <a:spcBef>
                <a:spcPts val="0"/>
              </a:spcBef>
              <a:spcAft>
                <a:spcPts val="0"/>
              </a:spcAft>
              <a:buFont typeface="+mj-lt"/>
              <a:buAutoNum type="arabicPeriod"/>
            </a:pPr>
            <a:endParaRPr lang="en-US" sz="1100" b="0" i="0" u="none" strike="noStrike" cap="none" dirty="0">
              <a:solidFill>
                <a:srgbClr val="000000"/>
              </a:solidFill>
              <a:effectLst/>
              <a:latin typeface="Arial"/>
              <a:ea typeface="Arial"/>
              <a:cs typeface="Arial"/>
              <a:sym typeface="Arial"/>
            </a:endParaRPr>
          </a:p>
          <a:p>
            <a:pPr marL="228600" lvl="0" indent="-228600" algn="l" rtl="0">
              <a:spcBef>
                <a:spcPts val="0"/>
              </a:spcBef>
              <a:spcAft>
                <a:spcPts val="0"/>
              </a:spcAft>
              <a:buFont typeface="+mj-lt"/>
              <a:buAutoNum type="arabicPeriod"/>
            </a:pPr>
            <a:r>
              <a:rPr lang="en-US" sz="1100" b="0" i="0" u="none" strike="noStrike" cap="none" dirty="0" err="1">
                <a:solidFill>
                  <a:srgbClr val="000000"/>
                </a:solidFill>
                <a:effectLst/>
                <a:latin typeface="Arial"/>
                <a:ea typeface="Arial"/>
                <a:cs typeface="Arial"/>
                <a:sym typeface="Arial"/>
              </a:rPr>
              <a:t>Kewajiban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membayar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pajak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memiliki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kewajiban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membayar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pajak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mendukung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pembangunan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pelayanan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publik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Namun</a:t>
            </a:r>
            <a:r>
              <a:rPr lang="en-US" sz="1100" b="0" i="0" u="none" strike="noStrike" cap="none" dirty="0">
                <a:solidFill>
                  <a:srgbClr val="000000"/>
                </a:solidFill>
                <a:effectLst/>
                <a:latin typeface="Arial"/>
                <a:ea typeface="Arial"/>
                <a:cs typeface="Arial"/>
                <a:sym typeface="Arial"/>
              </a:rPr>
              <a:t>, negara juga </a:t>
            </a:r>
            <a:r>
              <a:rPr lang="en-US" sz="1100" b="0" i="0" u="none" strike="noStrike" cap="none" dirty="0" err="1">
                <a:solidFill>
                  <a:srgbClr val="000000"/>
                </a:solidFill>
                <a:effectLst/>
                <a:latin typeface="Arial"/>
                <a:ea typeface="Arial"/>
                <a:cs typeface="Arial"/>
                <a:sym typeface="Arial"/>
              </a:rPr>
              <a:t>harus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memastikan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bahwa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pajak</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dibayarkan</a:t>
            </a:r>
            <a:r>
              <a:rPr lang="en-US" sz="1100" b="0" i="0" u="none" strike="noStrike" cap="none" dirty="0">
                <a:solidFill>
                  <a:srgbClr val="000000"/>
                </a:solidFill>
                <a:effectLst/>
                <a:latin typeface="Arial"/>
                <a:ea typeface="Arial"/>
                <a:cs typeface="Arial"/>
                <a:sym typeface="Arial"/>
              </a:rPr>
              <a:t> oleh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digunakan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kepentingan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publik</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tidak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disalahgunakan</a:t>
            </a:r>
            <a:r>
              <a:rPr lang="en-US" sz="1100" b="0" i="0" u="none" strike="noStrike" cap="none" dirty="0">
                <a:solidFill>
                  <a:srgbClr val="000000"/>
                </a:solidFill>
                <a:effectLst/>
                <a:latin typeface="Arial"/>
                <a:ea typeface="Arial"/>
                <a:cs typeface="Arial"/>
                <a:sym typeface="Arial"/>
              </a:rPr>
              <a:t> oleh </a:t>
            </a:r>
            <a:r>
              <a:rPr lang="en-US" sz="1100" b="0" i="0" u="none" strike="noStrike" cap="none" dirty="0" err="1">
                <a:solidFill>
                  <a:srgbClr val="000000"/>
                </a:solidFill>
                <a:effectLst/>
                <a:latin typeface="Arial"/>
                <a:ea typeface="Arial"/>
                <a:cs typeface="Arial"/>
                <a:sym typeface="Arial"/>
              </a:rPr>
              <a:t>pejabat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pemerintah</a:t>
            </a:r>
            <a:r>
              <a:rPr lang="en-US" sz="1100" b="0" i="0" u="none" strike="noStrike" cap="none" dirty="0">
                <a:solidFill>
                  <a:srgbClr val="000000"/>
                </a:solidFill>
                <a:effectLst/>
                <a:latin typeface="Arial"/>
                <a:ea typeface="Arial"/>
                <a:cs typeface="Arial"/>
                <a:sym typeface="Arial"/>
              </a:rPr>
              <a:t>.</a:t>
            </a:r>
          </a:p>
          <a:p>
            <a:pPr marL="228600" lvl="0" indent="-228600" algn="l" rtl="0">
              <a:spcBef>
                <a:spcPts val="0"/>
              </a:spcBef>
              <a:spcAft>
                <a:spcPts val="0"/>
              </a:spcAft>
              <a:buFont typeface="+mj-lt"/>
              <a:buAutoNum type="arabicPeriod"/>
            </a:pPr>
            <a:endParaRPr lang="en-US" sz="1100" b="0" i="0" u="none" strike="noStrike" cap="none" dirty="0">
              <a:solidFill>
                <a:srgbClr val="000000"/>
              </a:solidFill>
              <a:effectLst/>
              <a:latin typeface="Arial"/>
              <a:ea typeface="Arial"/>
              <a:cs typeface="Arial"/>
              <a:sym typeface="Arial"/>
            </a:endParaRPr>
          </a:p>
          <a:p>
            <a:pPr marL="228600" lvl="0" indent="-228600" algn="l" rtl="0">
              <a:spcBef>
                <a:spcPts val="0"/>
              </a:spcBef>
              <a:spcAft>
                <a:spcPts val="0"/>
              </a:spcAft>
              <a:buFont typeface="+mj-lt"/>
              <a:buAutoNum type="arabicPeriod"/>
            </a:pPr>
            <a:r>
              <a:rPr lang="en-US" sz="1100" b="0" i="0" u="none" strike="noStrike" cap="none" dirty="0">
                <a:solidFill>
                  <a:srgbClr val="000000"/>
                </a:solidFill>
                <a:effectLst/>
                <a:latin typeface="Arial"/>
                <a:ea typeface="Arial"/>
                <a:cs typeface="Arial"/>
                <a:sym typeface="Arial"/>
              </a:rPr>
              <a:t>Hak </a:t>
            </a:r>
            <a:r>
              <a:rPr lang="en-US" sz="1100" b="0" i="0" u="none" strike="noStrike" cap="none" dirty="0" err="1">
                <a:solidFill>
                  <a:srgbClr val="000000"/>
                </a:solidFill>
                <a:effectLst/>
                <a:latin typeface="Arial"/>
                <a:ea typeface="Arial"/>
                <a:cs typeface="Arial"/>
                <a:sym typeface="Arial"/>
              </a:rPr>
              <a:t>atas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asasi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manusia</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memiliki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kewajiban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melindungi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asasi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manusia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negaranya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seperti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hidup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kebebasan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keamanan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Namun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 juga </a:t>
            </a:r>
            <a:r>
              <a:rPr lang="en-US" sz="1100" b="0" i="0" u="none" strike="noStrike" cap="none" dirty="0" err="1">
                <a:solidFill>
                  <a:srgbClr val="000000"/>
                </a:solidFill>
                <a:effectLst/>
                <a:latin typeface="Arial"/>
                <a:ea typeface="Arial"/>
                <a:cs typeface="Arial"/>
                <a:sym typeface="Arial"/>
              </a:rPr>
              <a:t>harus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mematuhi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kewajiban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tidak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melakukan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tindakan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melanggar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asasi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manusia</a:t>
            </a:r>
            <a:r>
              <a:rPr lang="en-US" sz="1100" b="0" i="0" u="none" strike="noStrike" cap="none" dirty="0">
                <a:solidFill>
                  <a:srgbClr val="000000"/>
                </a:solidFill>
                <a:effectLst/>
                <a:latin typeface="Arial"/>
                <a:ea typeface="Arial"/>
                <a:cs typeface="Arial"/>
                <a:sym typeface="Arial"/>
              </a:rPr>
              <a:t> orang lain.</a:t>
            </a:r>
          </a:p>
          <a:p>
            <a:pPr marL="228600" lvl="0" indent="-228600" algn="l" rtl="0">
              <a:spcBef>
                <a:spcPts val="0"/>
              </a:spcBef>
              <a:spcAft>
                <a:spcPts val="0"/>
              </a:spcAft>
              <a:buFont typeface="+mj-lt"/>
              <a:buAutoNum type="arabicPeriod"/>
            </a:pPr>
            <a:endParaRPr lang="en-US" sz="1100" b="0" i="0" u="none" strike="noStrike" cap="none" dirty="0">
              <a:solidFill>
                <a:srgbClr val="000000"/>
              </a:solidFill>
              <a:effectLst/>
              <a:latin typeface="Arial"/>
              <a:ea typeface="Arial"/>
              <a:cs typeface="Arial"/>
              <a:sym typeface="Arial"/>
            </a:endParaRPr>
          </a:p>
          <a:p>
            <a:pPr marL="228600" lvl="0" indent="-228600" algn="l" rtl="0">
              <a:spcBef>
                <a:spcPts val="0"/>
              </a:spcBef>
              <a:spcAft>
                <a:spcPts val="0"/>
              </a:spcAft>
              <a:buFont typeface="+mj-lt"/>
              <a:buAutoNum type="arabicPeriod"/>
            </a:pPr>
            <a:r>
              <a:rPr lang="en-US" sz="1100" b="0" i="0" u="none" strike="noStrike" cap="none" dirty="0" err="1">
                <a:solidFill>
                  <a:srgbClr val="000000"/>
                </a:solidFill>
                <a:effectLst/>
                <a:latin typeface="Arial"/>
                <a:ea typeface="Arial"/>
                <a:cs typeface="Arial"/>
                <a:sym typeface="Arial"/>
              </a:rPr>
              <a:t>Kewajiban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membela</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memiliki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kewajiban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membela</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dalam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situasi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darurat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konflik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Namun</a:t>
            </a:r>
            <a:r>
              <a:rPr lang="en-US" sz="1100" b="0" i="0" u="none" strike="noStrike" cap="none" dirty="0">
                <a:solidFill>
                  <a:srgbClr val="000000"/>
                </a:solidFill>
                <a:effectLst/>
                <a:latin typeface="Arial"/>
                <a:ea typeface="Arial"/>
                <a:cs typeface="Arial"/>
                <a:sym typeface="Arial"/>
              </a:rPr>
              <a:t>, negara juga </a:t>
            </a:r>
            <a:r>
              <a:rPr lang="en-US" sz="1100" b="0" i="0" u="none" strike="noStrike" cap="none" dirty="0" err="1">
                <a:solidFill>
                  <a:srgbClr val="000000"/>
                </a:solidFill>
                <a:effectLst/>
                <a:latin typeface="Arial"/>
                <a:ea typeface="Arial"/>
                <a:cs typeface="Arial"/>
                <a:sym typeface="Arial"/>
              </a:rPr>
              <a:t>harus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memastikan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bahwa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tindakan-tindakan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dilakukan</a:t>
            </a:r>
            <a:r>
              <a:rPr lang="en-US" sz="1100" b="0" i="0" u="none" strike="noStrike" cap="none" dirty="0">
                <a:solidFill>
                  <a:srgbClr val="000000"/>
                </a:solidFill>
                <a:effectLst/>
                <a:latin typeface="Arial"/>
                <a:ea typeface="Arial"/>
                <a:cs typeface="Arial"/>
                <a:sym typeface="Arial"/>
              </a:rPr>
              <a:t> oleh </a:t>
            </a:r>
            <a:r>
              <a:rPr lang="en-US" sz="1100" b="0" i="0" u="none" strike="noStrike" cap="none" dirty="0" err="1">
                <a:solidFill>
                  <a:srgbClr val="000000"/>
                </a:solidFill>
                <a:effectLst/>
                <a:latin typeface="Arial"/>
                <a:ea typeface="Arial"/>
                <a:cs typeface="Arial"/>
                <a:sym typeface="Arial"/>
              </a:rPr>
              <a:t>militer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aparat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keamanan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tidak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melanggar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asasi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manusia</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prinsip-prinsip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demokrasi</a:t>
            </a:r>
            <a:r>
              <a:rPr lang="en-US" sz="1100" b="0" i="0" u="none" strike="noStrike" cap="none" dirty="0">
                <a:solidFill>
                  <a:srgbClr val="000000"/>
                </a:solidFill>
                <a:effectLst/>
                <a:latin typeface="Arial"/>
                <a:ea typeface="Arial"/>
                <a:cs typeface="Arial"/>
                <a:sym typeface="Arial"/>
              </a:rPr>
              <a:t>.</a:t>
            </a:r>
          </a:p>
          <a:p>
            <a:pPr marL="228600" lvl="0" indent="-228600" algn="l" rtl="0">
              <a:spcBef>
                <a:spcPts val="0"/>
              </a:spcBef>
              <a:spcAft>
                <a:spcPts val="0"/>
              </a:spcAft>
              <a:buFont typeface="+mj-lt"/>
              <a:buAutoNum type="arabicPeriod"/>
            </a:pPr>
            <a:endParaRPr lang="en-US" sz="1100" b="0" i="0" u="none" strike="noStrike" cap="none" dirty="0">
              <a:solidFill>
                <a:srgbClr val="000000"/>
              </a:solidFill>
              <a:effectLst/>
              <a:latin typeface="Arial"/>
              <a:ea typeface="Arial"/>
              <a:cs typeface="Arial"/>
              <a:sym typeface="Arial"/>
            </a:endParaRPr>
          </a:p>
          <a:p>
            <a:pPr marL="228600" lvl="0" indent="-228600" algn="l" rtl="0">
              <a:spcBef>
                <a:spcPts val="0"/>
              </a:spcBef>
              <a:spcAft>
                <a:spcPts val="0"/>
              </a:spcAft>
              <a:buFont typeface="+mj-lt"/>
              <a:buAutoNum type="arabicPeriod"/>
            </a:pPr>
            <a:r>
              <a:rPr lang="en-US" sz="1100" b="0" i="0" u="none" strike="noStrike" cap="none" dirty="0">
                <a:solidFill>
                  <a:srgbClr val="000000"/>
                </a:solidFill>
                <a:effectLst/>
                <a:latin typeface="Arial"/>
                <a:ea typeface="Arial"/>
                <a:cs typeface="Arial"/>
                <a:sym typeface="Arial"/>
              </a:rPr>
              <a:t>Hak </a:t>
            </a:r>
            <a:r>
              <a:rPr lang="en-US" sz="1100" b="0" i="0" u="none" strike="noStrike" cap="none" dirty="0" err="1">
                <a:solidFill>
                  <a:srgbClr val="000000"/>
                </a:solidFill>
                <a:effectLst/>
                <a:latin typeface="Arial"/>
                <a:ea typeface="Arial"/>
                <a:cs typeface="Arial"/>
                <a:sym typeface="Arial"/>
              </a:rPr>
              <a:t>atas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pendidikan</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memiliki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kewajiban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memberikan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akses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pendidikan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merata</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berkualitas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bagi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semua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Namun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warga</a:t>
            </a:r>
            <a:r>
              <a:rPr lang="en-US" sz="1100" b="0" i="0" u="none" strike="noStrike" cap="none" dirty="0">
                <a:solidFill>
                  <a:srgbClr val="000000"/>
                </a:solidFill>
                <a:effectLst/>
                <a:latin typeface="Arial"/>
                <a:ea typeface="Arial"/>
                <a:cs typeface="Arial"/>
                <a:sym typeface="Arial"/>
              </a:rPr>
              <a:t> negara juga </a:t>
            </a:r>
            <a:r>
              <a:rPr lang="en-US" sz="1100" b="0" i="0" u="none" strike="noStrike" cap="none" dirty="0" err="1">
                <a:solidFill>
                  <a:srgbClr val="000000"/>
                </a:solidFill>
                <a:effectLst/>
                <a:latin typeface="Arial"/>
                <a:ea typeface="Arial"/>
                <a:cs typeface="Arial"/>
                <a:sym typeface="Arial"/>
              </a:rPr>
              <a:t>harus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mematuhi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kewajiban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memanfaatkan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kesempatan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pendidikan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tersebut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meningkatkan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kualitas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hidup</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berkontribusi</a:t>
            </a:r>
            <a:r>
              <a:rPr lang="en-US" sz="1100" b="0" i="0" u="none" strike="noStrike" cap="none" dirty="0">
                <a:solidFill>
                  <a:srgbClr val="000000"/>
                </a:solidFill>
                <a:effectLst/>
                <a:latin typeface="Arial"/>
                <a:ea typeface="Arial"/>
                <a:cs typeface="Arial"/>
                <a:sym typeface="Arial"/>
              </a:rPr>
              <a:t> pada </a:t>
            </a:r>
            <a:r>
              <a:rPr lang="en-US" sz="1100" b="0" i="0" u="none" strike="noStrike" cap="none" dirty="0" err="1">
                <a:solidFill>
                  <a:srgbClr val="000000"/>
                </a:solidFill>
                <a:effectLst/>
                <a:latin typeface="Arial"/>
                <a:ea typeface="Arial"/>
                <a:cs typeface="Arial"/>
                <a:sym typeface="Arial"/>
              </a:rPr>
              <a:t>kemajuan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masyarakat</a:t>
            </a:r>
            <a:r>
              <a:rPr lang="en-US" sz="1100" b="0" i="0" u="none" strike="noStrike" cap="none" dirty="0">
                <a:solidFill>
                  <a:srgbClr val="000000"/>
                </a:solidFill>
                <a:effectLst/>
                <a:latin typeface="Arial"/>
                <a:ea typeface="Arial"/>
                <a:cs typeface="Arial"/>
                <a:sym typeface="Arial"/>
              </a:rPr>
              <a:t>.</a:t>
            </a:r>
            <a:endParaRPr lang="en-US" dirty="0"/>
          </a:p>
        </p:txBody>
      </p:sp>
    </p:spTree>
    <p:extLst>
      <p:ext uri="{BB962C8B-B14F-4D97-AF65-F5344CB8AC3E}">
        <p14:creationId xmlns:p14="http://schemas.microsoft.com/office/powerpoint/2010/main" val="2102760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2571" cy="5143500"/>
          </a:xfrm>
          <a:prstGeom prst="rect">
            <a:avLst/>
          </a:prstGeom>
          <a:noFill/>
          <a:ln>
            <a:noFill/>
          </a:ln>
        </p:spPr>
      </p:pic>
      <p:sp>
        <p:nvSpPr>
          <p:cNvPr id="10" name="Google Shape;10;p2"/>
          <p:cNvSpPr txBox="1">
            <a:spLocks noGrp="1"/>
          </p:cNvSpPr>
          <p:nvPr>
            <p:ph type="ctrTitle"/>
          </p:nvPr>
        </p:nvSpPr>
        <p:spPr>
          <a:xfrm>
            <a:off x="943700" y="1239988"/>
            <a:ext cx="4422900" cy="24444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43700" y="3608138"/>
            <a:ext cx="44229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8506075" y="182225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05275" y="-119955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42875" y="411954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42885" y="76864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653365" y="3989147"/>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854668" y="76864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37946" y="450690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38017" y="20169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329065" y="458960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68117" y="322259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0"/>
        <p:cNvGrpSpPr/>
        <p:nvPr/>
      </p:nvGrpSpPr>
      <p:grpSpPr>
        <a:xfrm>
          <a:off x="0" y="0"/>
          <a:ext cx="0" cy="0"/>
          <a:chOff x="0" y="0"/>
          <a:chExt cx="0" cy="0"/>
        </a:xfrm>
      </p:grpSpPr>
      <p:pic>
        <p:nvPicPr>
          <p:cNvPr id="131" name="Google Shape;131;p13"/>
          <p:cNvPicPr preferRelativeResize="0"/>
          <p:nvPr/>
        </p:nvPicPr>
        <p:blipFill>
          <a:blip r:embed="rId2">
            <a:alphaModFix/>
          </a:blip>
          <a:stretch>
            <a:fillRect/>
          </a:stretch>
        </p:blipFill>
        <p:spPr>
          <a:xfrm flipH="1">
            <a:off x="1527" y="0"/>
            <a:ext cx="9142571" cy="5143500"/>
          </a:xfrm>
          <a:prstGeom prst="rect">
            <a:avLst/>
          </a:prstGeom>
          <a:noFill/>
          <a:ln>
            <a:noFill/>
          </a:ln>
        </p:spPr>
      </p:pic>
      <p:sp>
        <p:nvSpPr>
          <p:cNvPr id="132" name="Google Shape;132;p13"/>
          <p:cNvSpPr txBox="1">
            <a:spLocks noGrp="1"/>
          </p:cNvSpPr>
          <p:nvPr>
            <p:ph type="title"/>
          </p:nvPr>
        </p:nvSpPr>
        <p:spPr>
          <a:xfrm>
            <a:off x="7200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3" name="Google Shape;133;p13"/>
          <p:cNvSpPr txBox="1">
            <a:spLocks noGrp="1"/>
          </p:cNvSpPr>
          <p:nvPr>
            <p:ph type="title" idx="2" hasCustomPrompt="1"/>
          </p:nvPr>
        </p:nvSpPr>
        <p:spPr>
          <a:xfrm>
            <a:off x="125055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4" name="Google Shape;134;p13"/>
          <p:cNvSpPr txBox="1">
            <a:spLocks noGrp="1"/>
          </p:cNvSpPr>
          <p:nvPr>
            <p:ph type="subTitle" idx="1"/>
          </p:nvPr>
        </p:nvSpPr>
        <p:spPr>
          <a:xfrm>
            <a:off x="720000" y="2316196"/>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5" name="Google Shape;135;p13"/>
          <p:cNvSpPr txBox="1">
            <a:spLocks noGrp="1"/>
          </p:cNvSpPr>
          <p:nvPr>
            <p:ph type="title" idx="3"/>
          </p:nvPr>
        </p:nvSpPr>
        <p:spPr>
          <a:xfrm>
            <a:off x="34038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6" name="Google Shape;136;p13"/>
          <p:cNvSpPr txBox="1">
            <a:spLocks noGrp="1"/>
          </p:cNvSpPr>
          <p:nvPr>
            <p:ph type="title" idx="4" hasCustomPrompt="1"/>
          </p:nvPr>
        </p:nvSpPr>
        <p:spPr>
          <a:xfrm>
            <a:off x="393435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7" name="Google Shape;137;p13"/>
          <p:cNvSpPr txBox="1">
            <a:spLocks noGrp="1"/>
          </p:cNvSpPr>
          <p:nvPr>
            <p:ph type="subTitle" idx="5"/>
          </p:nvPr>
        </p:nvSpPr>
        <p:spPr>
          <a:xfrm>
            <a:off x="3403800" y="2316196"/>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8" name="Google Shape;138;p13"/>
          <p:cNvSpPr txBox="1">
            <a:spLocks noGrp="1"/>
          </p:cNvSpPr>
          <p:nvPr>
            <p:ph type="title" idx="6"/>
          </p:nvPr>
        </p:nvSpPr>
        <p:spPr>
          <a:xfrm>
            <a:off x="6087600" y="17427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9" name="Google Shape;139;p13"/>
          <p:cNvSpPr txBox="1">
            <a:spLocks noGrp="1"/>
          </p:cNvSpPr>
          <p:nvPr>
            <p:ph type="title" idx="7" hasCustomPrompt="1"/>
          </p:nvPr>
        </p:nvSpPr>
        <p:spPr>
          <a:xfrm>
            <a:off x="661815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a:spLocks noGrp="1"/>
          </p:cNvSpPr>
          <p:nvPr>
            <p:ph type="subTitle" idx="8"/>
          </p:nvPr>
        </p:nvSpPr>
        <p:spPr>
          <a:xfrm>
            <a:off x="6087600" y="2316196"/>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1" name="Google Shape;141;p13"/>
          <p:cNvSpPr txBox="1">
            <a:spLocks noGrp="1"/>
          </p:cNvSpPr>
          <p:nvPr>
            <p:ph type="title" idx="9"/>
          </p:nvPr>
        </p:nvSpPr>
        <p:spPr>
          <a:xfrm>
            <a:off x="7200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2" name="Google Shape;142;p13"/>
          <p:cNvSpPr txBox="1">
            <a:spLocks noGrp="1"/>
          </p:cNvSpPr>
          <p:nvPr>
            <p:ph type="title" idx="13" hasCustomPrompt="1"/>
          </p:nvPr>
        </p:nvSpPr>
        <p:spPr>
          <a:xfrm>
            <a:off x="1250550" y="30152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a:spLocks noGrp="1"/>
          </p:cNvSpPr>
          <p:nvPr>
            <p:ph type="subTitle" idx="14"/>
          </p:nvPr>
        </p:nvSpPr>
        <p:spPr>
          <a:xfrm>
            <a:off x="720000" y="4181796"/>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4" name="Google Shape;144;p13"/>
          <p:cNvSpPr txBox="1">
            <a:spLocks noGrp="1"/>
          </p:cNvSpPr>
          <p:nvPr>
            <p:ph type="title" idx="15"/>
          </p:nvPr>
        </p:nvSpPr>
        <p:spPr>
          <a:xfrm>
            <a:off x="34038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5" name="Google Shape;145;p13"/>
          <p:cNvSpPr txBox="1">
            <a:spLocks noGrp="1"/>
          </p:cNvSpPr>
          <p:nvPr>
            <p:ph type="title" idx="16" hasCustomPrompt="1"/>
          </p:nvPr>
        </p:nvSpPr>
        <p:spPr>
          <a:xfrm>
            <a:off x="3934350" y="30152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6" name="Google Shape;146;p13"/>
          <p:cNvSpPr txBox="1">
            <a:spLocks noGrp="1"/>
          </p:cNvSpPr>
          <p:nvPr>
            <p:ph type="subTitle" idx="17"/>
          </p:nvPr>
        </p:nvSpPr>
        <p:spPr>
          <a:xfrm>
            <a:off x="3403800" y="4181796"/>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7" name="Google Shape;147;p13"/>
          <p:cNvSpPr txBox="1">
            <a:spLocks noGrp="1"/>
          </p:cNvSpPr>
          <p:nvPr>
            <p:ph type="title" idx="18"/>
          </p:nvPr>
        </p:nvSpPr>
        <p:spPr>
          <a:xfrm>
            <a:off x="6087600" y="3608375"/>
            <a:ext cx="2336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800">
                <a:solidFill>
                  <a:schemeClr val="dk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48" name="Google Shape;148;p13"/>
          <p:cNvSpPr txBox="1">
            <a:spLocks noGrp="1"/>
          </p:cNvSpPr>
          <p:nvPr>
            <p:ph type="title" idx="19" hasCustomPrompt="1"/>
          </p:nvPr>
        </p:nvSpPr>
        <p:spPr>
          <a:xfrm>
            <a:off x="6618150" y="30152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3"/>
          <p:cNvSpPr txBox="1">
            <a:spLocks noGrp="1"/>
          </p:cNvSpPr>
          <p:nvPr>
            <p:ph type="subTitle" idx="20"/>
          </p:nvPr>
        </p:nvSpPr>
        <p:spPr>
          <a:xfrm>
            <a:off x="6087600" y="4181796"/>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0" name="Google Shape;150;p13"/>
          <p:cNvSpPr txBox="1">
            <a:spLocks noGrp="1"/>
          </p:cNvSpPr>
          <p:nvPr>
            <p:ph type="title" idx="21"/>
          </p:nvPr>
        </p:nvSpPr>
        <p:spPr>
          <a:xfrm>
            <a:off x="720000" y="381447"/>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1" name="Google Shape;151;p13"/>
          <p:cNvSpPr/>
          <p:nvPr/>
        </p:nvSpPr>
        <p:spPr>
          <a:xfrm>
            <a:off x="8599950" y="1285875"/>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199250" y="-83760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265500" y="354184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546123" y="61424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8086040" y="4719472"/>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8687043" y="53499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42883" y="409732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8687042" y="349694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8214765" y="20170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11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804588" y="2354600"/>
            <a:ext cx="4481700" cy="10632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3804600" y="1471150"/>
            <a:ext cx="10728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50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txBox="1">
            <a:spLocks noGrp="1"/>
          </p:cNvSpPr>
          <p:nvPr>
            <p:ph type="subTitle" idx="1"/>
          </p:nvPr>
        </p:nvSpPr>
        <p:spPr>
          <a:xfrm>
            <a:off x="3804588" y="3486993"/>
            <a:ext cx="4481700" cy="361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6" name="Google Shape;26;p3"/>
          <p:cNvPicPr preferRelativeResize="0"/>
          <p:nvPr/>
        </p:nvPicPr>
        <p:blipFill>
          <a:blip r:embed="rId2">
            <a:alphaModFix/>
          </a:blip>
          <a:stretch>
            <a:fillRect/>
          </a:stretch>
        </p:blipFill>
        <p:spPr>
          <a:xfrm>
            <a:off x="0" y="0"/>
            <a:ext cx="9142571" cy="5143500"/>
          </a:xfrm>
          <a:prstGeom prst="rect">
            <a:avLst/>
          </a:prstGeom>
          <a:noFill/>
          <a:ln>
            <a:noFill/>
          </a:ln>
        </p:spPr>
      </p:pic>
      <p:sp>
        <p:nvSpPr>
          <p:cNvPr id="27" name="Google Shape;27;p3"/>
          <p:cNvSpPr/>
          <p:nvPr/>
        </p:nvSpPr>
        <p:spPr>
          <a:xfrm flipH="1">
            <a:off x="4214650" y="-3724275"/>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109550" y="407730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flipH="1">
            <a:off x="8259924" y="422066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5270514" y="12199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1095222" y="4608497"/>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653044" y="944573"/>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854954" y="460850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4403020" y="37441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990997" y="46840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pic>
        <p:nvPicPr>
          <p:cNvPr id="96" name="Google Shape;96;p9"/>
          <p:cNvPicPr preferRelativeResize="0"/>
          <p:nvPr/>
        </p:nvPicPr>
        <p:blipFill>
          <a:blip r:embed="rId2">
            <a:alphaModFix/>
          </a:blip>
          <a:stretch>
            <a:fillRect/>
          </a:stretch>
        </p:blipFill>
        <p:spPr>
          <a:xfrm rot="10800000">
            <a:off x="0" y="0"/>
            <a:ext cx="9142571" cy="5143500"/>
          </a:xfrm>
          <a:prstGeom prst="rect">
            <a:avLst/>
          </a:prstGeom>
          <a:noFill/>
          <a:ln>
            <a:noFill/>
          </a:ln>
        </p:spPr>
      </p:pic>
      <p:sp>
        <p:nvSpPr>
          <p:cNvPr id="97" name="Google Shape;97;p9"/>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8" name="Google Shape;98;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9" name="Google Shape;99;p9"/>
          <p:cNvSpPr/>
          <p:nvPr/>
        </p:nvSpPr>
        <p:spPr>
          <a:xfrm>
            <a:off x="7734550" y="3108125"/>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3609975" y="-219015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142875" y="411954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8650210" y="27334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8312243" y="4397673"/>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537946" y="450690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243792" y="95274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8511017" y="278696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92"/>
        <p:cNvGrpSpPr/>
        <p:nvPr/>
      </p:nvGrpSpPr>
      <p:grpSpPr>
        <a:xfrm>
          <a:off x="0" y="0"/>
          <a:ext cx="0" cy="0"/>
          <a:chOff x="0" y="0"/>
          <a:chExt cx="0" cy="0"/>
        </a:xfrm>
      </p:grpSpPr>
      <p:pic>
        <p:nvPicPr>
          <p:cNvPr id="393" name="Google Shape;393;p29"/>
          <p:cNvPicPr preferRelativeResize="0"/>
          <p:nvPr/>
        </p:nvPicPr>
        <p:blipFill>
          <a:blip r:embed="rId2">
            <a:alphaModFix/>
          </a:blip>
          <a:stretch>
            <a:fillRect/>
          </a:stretch>
        </p:blipFill>
        <p:spPr>
          <a:xfrm rot="10800000" flipH="1">
            <a:off x="0" y="0"/>
            <a:ext cx="9142571" cy="5143500"/>
          </a:xfrm>
          <a:prstGeom prst="rect">
            <a:avLst/>
          </a:prstGeom>
          <a:noFill/>
          <a:ln>
            <a:noFill/>
          </a:ln>
        </p:spPr>
      </p:pic>
      <p:sp>
        <p:nvSpPr>
          <p:cNvPr id="394" name="Google Shape;394;p29"/>
          <p:cNvSpPr txBox="1">
            <a:spLocks noGrp="1"/>
          </p:cNvSpPr>
          <p:nvPr>
            <p:ph type="title"/>
          </p:nvPr>
        </p:nvSpPr>
        <p:spPr>
          <a:xfrm>
            <a:off x="720000" y="375152"/>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5" name="Google Shape;395;p29"/>
          <p:cNvSpPr/>
          <p:nvPr/>
        </p:nvSpPr>
        <p:spPr>
          <a:xfrm>
            <a:off x="8506075" y="182225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4105275" y="-119955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3486150" y="455609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8677285" y="3845223"/>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8550368" y="20169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537946" y="450690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199992" y="93826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7529942" y="455609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403"/>
        <p:cNvGrpSpPr/>
        <p:nvPr/>
      </p:nvGrpSpPr>
      <p:grpSpPr>
        <a:xfrm>
          <a:off x="0" y="0"/>
          <a:ext cx="0" cy="0"/>
          <a:chOff x="0" y="0"/>
          <a:chExt cx="0" cy="0"/>
        </a:xfrm>
      </p:grpSpPr>
      <p:pic>
        <p:nvPicPr>
          <p:cNvPr id="404" name="Google Shape;404;p30"/>
          <p:cNvPicPr preferRelativeResize="0"/>
          <p:nvPr/>
        </p:nvPicPr>
        <p:blipFill>
          <a:blip r:embed="rId2">
            <a:alphaModFix/>
          </a:blip>
          <a:stretch>
            <a:fillRect/>
          </a:stretch>
        </p:blipFill>
        <p:spPr>
          <a:xfrm rot="10800000" flipH="1">
            <a:off x="0" y="0"/>
            <a:ext cx="9142571" cy="5143500"/>
          </a:xfrm>
          <a:prstGeom prst="rect">
            <a:avLst/>
          </a:prstGeom>
          <a:noFill/>
          <a:ln>
            <a:noFill/>
          </a:ln>
        </p:spPr>
      </p:pic>
      <p:sp>
        <p:nvSpPr>
          <p:cNvPr id="405" name="Google Shape;405;p30"/>
          <p:cNvSpPr txBox="1">
            <a:spLocks noGrp="1"/>
          </p:cNvSpPr>
          <p:nvPr>
            <p:ph type="title"/>
          </p:nvPr>
        </p:nvSpPr>
        <p:spPr>
          <a:xfrm>
            <a:off x="720000" y="381447"/>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6" name="Google Shape;406;p30"/>
          <p:cNvSpPr/>
          <p:nvPr/>
        </p:nvSpPr>
        <p:spPr>
          <a:xfrm>
            <a:off x="5677150" y="458960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3105150" y="-3725575"/>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8734425" y="85246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382035" y="1017723"/>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7879818" y="4664373"/>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271246" y="418305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8467567" y="185559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4933505" y="466436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49"/>
        <p:cNvGrpSpPr/>
        <p:nvPr/>
      </p:nvGrpSpPr>
      <p:grpSpPr>
        <a:xfrm>
          <a:off x="0" y="0"/>
          <a:ext cx="0" cy="0"/>
          <a:chOff x="0" y="0"/>
          <a:chExt cx="0" cy="0"/>
        </a:xfrm>
      </p:grpSpPr>
      <p:pic>
        <p:nvPicPr>
          <p:cNvPr id="450" name="Google Shape;450;p34"/>
          <p:cNvPicPr preferRelativeResize="0"/>
          <p:nvPr/>
        </p:nvPicPr>
        <p:blipFill>
          <a:blip r:embed="rId2">
            <a:alphaModFix/>
          </a:blip>
          <a:stretch>
            <a:fillRect/>
          </a:stretch>
        </p:blipFill>
        <p:spPr>
          <a:xfrm>
            <a:off x="0" y="0"/>
            <a:ext cx="9142571" cy="5143500"/>
          </a:xfrm>
          <a:prstGeom prst="rect">
            <a:avLst/>
          </a:prstGeom>
          <a:noFill/>
          <a:ln>
            <a:noFill/>
          </a:ln>
        </p:spPr>
      </p:pic>
      <p:sp>
        <p:nvSpPr>
          <p:cNvPr id="451" name="Google Shape;451;p34"/>
          <p:cNvSpPr/>
          <p:nvPr/>
        </p:nvSpPr>
        <p:spPr>
          <a:xfrm>
            <a:off x="6486775" y="-4035625"/>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2419350" y="-339030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8428900" y="170019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42885" y="76864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4502243" y="130473"/>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377146" y="444792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638017" y="20169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8689442" y="352739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59"/>
        <p:cNvGrpSpPr/>
        <p:nvPr/>
      </p:nvGrpSpPr>
      <p:grpSpPr>
        <a:xfrm>
          <a:off x="0" y="0"/>
          <a:ext cx="0" cy="0"/>
          <a:chOff x="0" y="0"/>
          <a:chExt cx="0" cy="0"/>
        </a:xfrm>
      </p:grpSpPr>
      <p:pic>
        <p:nvPicPr>
          <p:cNvPr id="460" name="Google Shape;460;p35"/>
          <p:cNvPicPr preferRelativeResize="0"/>
          <p:nvPr/>
        </p:nvPicPr>
        <p:blipFill>
          <a:blip r:embed="rId2">
            <a:alphaModFix/>
          </a:blip>
          <a:stretch>
            <a:fillRect/>
          </a:stretch>
        </p:blipFill>
        <p:spPr>
          <a:xfrm>
            <a:off x="0" y="0"/>
            <a:ext cx="9142571" cy="5143500"/>
          </a:xfrm>
          <a:prstGeom prst="rect">
            <a:avLst/>
          </a:prstGeom>
          <a:noFill/>
          <a:ln>
            <a:noFill/>
          </a:ln>
        </p:spPr>
      </p:pic>
      <p:sp>
        <p:nvSpPr>
          <p:cNvPr id="461" name="Google Shape;461;p35"/>
          <p:cNvSpPr/>
          <p:nvPr/>
        </p:nvSpPr>
        <p:spPr>
          <a:xfrm>
            <a:off x="8224500" y="-2911675"/>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5"/>
          <p:cNvSpPr/>
          <p:nvPr/>
        </p:nvSpPr>
        <p:spPr>
          <a:xfrm>
            <a:off x="6362700" y="2829525"/>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5"/>
          <p:cNvSpPr/>
          <p:nvPr/>
        </p:nvSpPr>
        <p:spPr>
          <a:xfrm>
            <a:off x="7295425" y="37441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5"/>
          <p:cNvSpPr/>
          <p:nvPr/>
        </p:nvSpPr>
        <p:spPr>
          <a:xfrm>
            <a:off x="438160" y="116869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5"/>
          <p:cNvSpPr/>
          <p:nvPr/>
        </p:nvSpPr>
        <p:spPr>
          <a:xfrm>
            <a:off x="2073368" y="4654848"/>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5"/>
          <p:cNvSpPr/>
          <p:nvPr/>
        </p:nvSpPr>
        <p:spPr>
          <a:xfrm>
            <a:off x="253321" y="355257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5"/>
          <p:cNvSpPr/>
          <p:nvPr/>
        </p:nvSpPr>
        <p:spPr>
          <a:xfrm>
            <a:off x="7886542" y="338181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5"/>
          <p:cNvSpPr/>
          <p:nvPr/>
        </p:nvSpPr>
        <p:spPr>
          <a:xfrm>
            <a:off x="1412342" y="13649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469"/>
        <p:cNvGrpSpPr/>
        <p:nvPr/>
      </p:nvGrpSpPr>
      <p:grpSpPr>
        <a:xfrm>
          <a:off x="0" y="0"/>
          <a:ext cx="0" cy="0"/>
          <a:chOff x="0" y="0"/>
          <a:chExt cx="0" cy="0"/>
        </a:xfrm>
      </p:grpSpPr>
      <p:pic>
        <p:nvPicPr>
          <p:cNvPr id="470" name="Google Shape;470;p36"/>
          <p:cNvPicPr preferRelativeResize="0"/>
          <p:nvPr/>
        </p:nvPicPr>
        <p:blipFill>
          <a:blip r:embed="rId2">
            <a:alphaModFix/>
          </a:blip>
          <a:stretch>
            <a:fillRect/>
          </a:stretch>
        </p:blipFill>
        <p:spPr>
          <a:xfrm>
            <a:off x="0" y="0"/>
            <a:ext cx="9142571" cy="5143500"/>
          </a:xfrm>
          <a:prstGeom prst="rect">
            <a:avLst/>
          </a:prstGeom>
          <a:noFill/>
          <a:ln>
            <a:noFill/>
          </a:ln>
        </p:spPr>
      </p:pic>
      <p:sp>
        <p:nvSpPr>
          <p:cNvPr id="471" name="Google Shape;471;p36"/>
          <p:cNvSpPr/>
          <p:nvPr/>
        </p:nvSpPr>
        <p:spPr>
          <a:xfrm>
            <a:off x="7572625" y="-304310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2324100" y="2286600"/>
            <a:ext cx="4743300" cy="47433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6"/>
          <p:cNvSpPr/>
          <p:nvPr/>
        </p:nvSpPr>
        <p:spPr>
          <a:xfrm>
            <a:off x="8571775" y="444791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6"/>
          <p:cNvSpPr/>
          <p:nvPr/>
        </p:nvSpPr>
        <p:spPr>
          <a:xfrm>
            <a:off x="377148" y="3159423"/>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a:off x="311243" y="320973"/>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a:off x="1472521" y="417170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3514567" y="4497665"/>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6"/>
          <p:cNvSpPr/>
          <p:nvPr/>
        </p:nvSpPr>
        <p:spPr>
          <a:xfrm>
            <a:off x="8184617" y="2060540"/>
            <a:ext cx="337963" cy="321161"/>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2800"/>
              <a:buFont typeface="Bungee"/>
              <a:buNone/>
              <a:defRPr sz="2800">
                <a:solidFill>
                  <a:schemeClr val="accent1"/>
                </a:solidFill>
                <a:latin typeface="Bungee"/>
                <a:ea typeface="Bungee"/>
                <a:cs typeface="Bungee"/>
                <a:sym typeface="Bunge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Rubik"/>
              <a:buChar char="●"/>
              <a:defRPr>
                <a:solidFill>
                  <a:schemeClr val="accent1"/>
                </a:solidFill>
                <a:latin typeface="Rubik"/>
                <a:ea typeface="Rubik"/>
                <a:cs typeface="Rubik"/>
                <a:sym typeface="Rubik"/>
              </a:defRPr>
            </a:lvl1pPr>
            <a:lvl2pPr marL="914400" lvl="1" indent="-317500">
              <a:lnSpc>
                <a:spcPct val="115000"/>
              </a:lnSpc>
              <a:spcBef>
                <a:spcPts val="1600"/>
              </a:spcBef>
              <a:spcAft>
                <a:spcPts val="0"/>
              </a:spcAft>
              <a:buClr>
                <a:schemeClr val="accent1"/>
              </a:buClr>
              <a:buSzPts val="1400"/>
              <a:buFont typeface="Rubik"/>
              <a:buChar char="○"/>
              <a:defRPr>
                <a:solidFill>
                  <a:schemeClr val="accent1"/>
                </a:solidFill>
                <a:latin typeface="Rubik"/>
                <a:ea typeface="Rubik"/>
                <a:cs typeface="Rubik"/>
                <a:sym typeface="Rubik"/>
              </a:defRPr>
            </a:lvl2pPr>
            <a:lvl3pPr marL="1371600" lvl="2" indent="-317500">
              <a:lnSpc>
                <a:spcPct val="115000"/>
              </a:lnSpc>
              <a:spcBef>
                <a:spcPts val="1600"/>
              </a:spcBef>
              <a:spcAft>
                <a:spcPts val="0"/>
              </a:spcAft>
              <a:buClr>
                <a:schemeClr val="accent1"/>
              </a:buClr>
              <a:buSzPts val="1400"/>
              <a:buFont typeface="Rubik"/>
              <a:buChar char="■"/>
              <a:defRPr>
                <a:solidFill>
                  <a:schemeClr val="accent1"/>
                </a:solidFill>
                <a:latin typeface="Rubik"/>
                <a:ea typeface="Rubik"/>
                <a:cs typeface="Rubik"/>
                <a:sym typeface="Rubik"/>
              </a:defRPr>
            </a:lvl3pPr>
            <a:lvl4pPr marL="1828800" lvl="3" indent="-317500">
              <a:lnSpc>
                <a:spcPct val="115000"/>
              </a:lnSpc>
              <a:spcBef>
                <a:spcPts val="1600"/>
              </a:spcBef>
              <a:spcAft>
                <a:spcPts val="0"/>
              </a:spcAft>
              <a:buClr>
                <a:schemeClr val="accent1"/>
              </a:buClr>
              <a:buSzPts val="1400"/>
              <a:buFont typeface="Rubik"/>
              <a:buChar char="●"/>
              <a:defRPr>
                <a:solidFill>
                  <a:schemeClr val="accent1"/>
                </a:solidFill>
                <a:latin typeface="Rubik"/>
                <a:ea typeface="Rubik"/>
                <a:cs typeface="Rubik"/>
                <a:sym typeface="Rubik"/>
              </a:defRPr>
            </a:lvl4pPr>
            <a:lvl5pPr marL="2286000" lvl="4" indent="-317500">
              <a:lnSpc>
                <a:spcPct val="115000"/>
              </a:lnSpc>
              <a:spcBef>
                <a:spcPts val="1600"/>
              </a:spcBef>
              <a:spcAft>
                <a:spcPts val="0"/>
              </a:spcAft>
              <a:buClr>
                <a:schemeClr val="accent1"/>
              </a:buClr>
              <a:buSzPts val="1400"/>
              <a:buFont typeface="Rubik"/>
              <a:buChar char="○"/>
              <a:defRPr>
                <a:solidFill>
                  <a:schemeClr val="accent1"/>
                </a:solidFill>
                <a:latin typeface="Rubik"/>
                <a:ea typeface="Rubik"/>
                <a:cs typeface="Rubik"/>
                <a:sym typeface="Rubik"/>
              </a:defRPr>
            </a:lvl5pPr>
            <a:lvl6pPr marL="2743200" lvl="5" indent="-317500">
              <a:lnSpc>
                <a:spcPct val="115000"/>
              </a:lnSpc>
              <a:spcBef>
                <a:spcPts val="1600"/>
              </a:spcBef>
              <a:spcAft>
                <a:spcPts val="0"/>
              </a:spcAft>
              <a:buClr>
                <a:schemeClr val="accent1"/>
              </a:buClr>
              <a:buSzPts val="1400"/>
              <a:buFont typeface="Rubik"/>
              <a:buChar char="■"/>
              <a:defRPr>
                <a:solidFill>
                  <a:schemeClr val="accent1"/>
                </a:solidFill>
                <a:latin typeface="Rubik"/>
                <a:ea typeface="Rubik"/>
                <a:cs typeface="Rubik"/>
                <a:sym typeface="Rubik"/>
              </a:defRPr>
            </a:lvl6pPr>
            <a:lvl7pPr marL="3200400" lvl="6" indent="-317500">
              <a:lnSpc>
                <a:spcPct val="115000"/>
              </a:lnSpc>
              <a:spcBef>
                <a:spcPts val="1600"/>
              </a:spcBef>
              <a:spcAft>
                <a:spcPts val="0"/>
              </a:spcAft>
              <a:buClr>
                <a:schemeClr val="accent1"/>
              </a:buClr>
              <a:buSzPts val="1400"/>
              <a:buFont typeface="Rubik"/>
              <a:buChar char="●"/>
              <a:defRPr>
                <a:solidFill>
                  <a:schemeClr val="accent1"/>
                </a:solidFill>
                <a:latin typeface="Rubik"/>
                <a:ea typeface="Rubik"/>
                <a:cs typeface="Rubik"/>
                <a:sym typeface="Rubik"/>
              </a:defRPr>
            </a:lvl7pPr>
            <a:lvl8pPr marL="3657600" lvl="7" indent="-317500">
              <a:lnSpc>
                <a:spcPct val="115000"/>
              </a:lnSpc>
              <a:spcBef>
                <a:spcPts val="1600"/>
              </a:spcBef>
              <a:spcAft>
                <a:spcPts val="0"/>
              </a:spcAft>
              <a:buClr>
                <a:schemeClr val="accent1"/>
              </a:buClr>
              <a:buSzPts val="1400"/>
              <a:buFont typeface="Rubik"/>
              <a:buChar char="○"/>
              <a:defRPr>
                <a:solidFill>
                  <a:schemeClr val="accent1"/>
                </a:solidFill>
                <a:latin typeface="Rubik"/>
                <a:ea typeface="Rubik"/>
                <a:cs typeface="Rubik"/>
                <a:sym typeface="Rubik"/>
              </a:defRPr>
            </a:lvl8pPr>
            <a:lvl9pPr marL="4114800" lvl="8" indent="-317500">
              <a:lnSpc>
                <a:spcPct val="115000"/>
              </a:lnSpc>
              <a:spcBef>
                <a:spcPts val="1600"/>
              </a:spcBef>
              <a:spcAft>
                <a:spcPts val="1600"/>
              </a:spcAft>
              <a:buClr>
                <a:schemeClr val="accent1"/>
              </a:buClr>
              <a:buSzPts val="1400"/>
              <a:buFont typeface="Rubik"/>
              <a:buChar char="■"/>
              <a:defRPr>
                <a:solidFill>
                  <a:schemeClr val="accent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75" r:id="rId5"/>
    <p:sldLayoutId id="2147483676" r:id="rId6"/>
    <p:sldLayoutId id="2147483680" r:id="rId7"/>
    <p:sldLayoutId id="2147483681" r:id="rId8"/>
    <p:sldLayoutId id="2147483682" r:id="rId9"/>
    <p:sldLayoutId id="214748368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0.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0.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0"/>
          <p:cNvSpPr txBox="1">
            <a:spLocks noGrp="1"/>
          </p:cNvSpPr>
          <p:nvPr>
            <p:ph type="ctrTitle"/>
          </p:nvPr>
        </p:nvSpPr>
        <p:spPr>
          <a:xfrm>
            <a:off x="943699" y="1239988"/>
            <a:ext cx="5094243" cy="24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nn-NO" sz="3200" dirty="0">
                <a:solidFill>
                  <a:schemeClr val="accent1"/>
                </a:solidFill>
                <a:latin typeface="Bungee"/>
                <a:ea typeface="Bungee"/>
                <a:cs typeface="Bungee"/>
                <a:sym typeface="Bungee"/>
              </a:rPr>
              <a:t>harmoni kewajiban dan hak negara dan warga negara</a:t>
            </a:r>
            <a:br>
              <a:rPr lang="nn-NO" sz="3200" dirty="0">
                <a:solidFill>
                  <a:schemeClr val="accent1"/>
                </a:solidFill>
                <a:latin typeface="Bungee"/>
                <a:ea typeface="Bungee"/>
                <a:cs typeface="Bungee"/>
                <a:sym typeface="Bungee"/>
              </a:rPr>
            </a:br>
            <a:r>
              <a:rPr lang="en" sz="4400" dirty="0">
                <a:solidFill>
                  <a:schemeClr val="dk2"/>
                </a:solidFill>
                <a:latin typeface="Bungee"/>
                <a:ea typeface="Bungee"/>
                <a:cs typeface="Bungee"/>
                <a:sym typeface="Bungee"/>
              </a:rPr>
              <a:t>Kelompok 4</a:t>
            </a:r>
            <a:endParaRPr sz="4400" dirty="0">
              <a:solidFill>
                <a:schemeClr val="dk2"/>
              </a:solidFill>
              <a:latin typeface="Bungee"/>
              <a:ea typeface="Bungee"/>
              <a:cs typeface="Bungee"/>
              <a:sym typeface="Bungee"/>
            </a:endParaRPr>
          </a:p>
        </p:txBody>
      </p:sp>
      <p:sp>
        <p:nvSpPr>
          <p:cNvPr id="490" name="Google Shape;490;p40"/>
          <p:cNvSpPr txBox="1">
            <a:spLocks noGrp="1"/>
          </p:cNvSpPr>
          <p:nvPr>
            <p:ph type="subTitle" idx="1"/>
          </p:nvPr>
        </p:nvSpPr>
        <p:spPr>
          <a:xfrm>
            <a:off x="964216" y="3204207"/>
            <a:ext cx="4803852" cy="1055735"/>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AutoNum type="arabicPeriod"/>
            </a:pPr>
            <a:r>
              <a:rPr lang="en-US" dirty="0"/>
              <a:t>Ari </a:t>
            </a:r>
            <a:r>
              <a:rPr lang="en-US" dirty="0" err="1"/>
              <a:t>Yono</a:t>
            </a:r>
            <a:r>
              <a:rPr lang="en-US" dirty="0"/>
              <a:t>		(2110131310001)</a:t>
            </a:r>
          </a:p>
          <a:p>
            <a:pPr marL="342900" lvl="0" indent="-342900" algn="l" rtl="0">
              <a:spcBef>
                <a:spcPts val="0"/>
              </a:spcBef>
              <a:spcAft>
                <a:spcPts val="0"/>
              </a:spcAft>
              <a:buAutoNum type="arabicPeriod"/>
            </a:pPr>
            <a:r>
              <a:rPr lang="en-US" dirty="0"/>
              <a:t>Ferzy </a:t>
            </a:r>
            <a:r>
              <a:rPr lang="en-US" dirty="0" err="1"/>
              <a:t>Triwarsana</a:t>
            </a:r>
            <a:r>
              <a:rPr lang="en-US" dirty="0"/>
              <a:t> Putra	(2110131310003)</a:t>
            </a:r>
          </a:p>
          <a:p>
            <a:pPr marL="342900" lvl="0" indent="-342900" algn="l" rtl="0">
              <a:spcBef>
                <a:spcPts val="0"/>
              </a:spcBef>
              <a:spcAft>
                <a:spcPts val="0"/>
              </a:spcAft>
              <a:buAutoNum type="arabicPeriod"/>
            </a:pPr>
            <a:r>
              <a:rPr lang="en-US" dirty="0"/>
              <a:t>Muhammad Ramadhani	(2110131210003)</a:t>
            </a:r>
          </a:p>
          <a:p>
            <a:pPr marL="342900" lvl="0" indent="-342900" algn="l" rtl="0">
              <a:spcBef>
                <a:spcPts val="0"/>
              </a:spcBef>
              <a:spcAft>
                <a:spcPts val="0"/>
              </a:spcAft>
              <a:buAutoNum type="arabicPeriod"/>
            </a:pPr>
            <a:r>
              <a:rPr lang="en-US" dirty="0"/>
              <a:t>Tio Ezekiel		(2110131210018)</a:t>
            </a:r>
          </a:p>
        </p:txBody>
      </p:sp>
      <p:sp>
        <p:nvSpPr>
          <p:cNvPr id="530" name="Google Shape;530;p40"/>
          <p:cNvSpPr txBox="1"/>
          <p:nvPr/>
        </p:nvSpPr>
        <p:spPr>
          <a:xfrm>
            <a:off x="2700791" y="122598"/>
            <a:ext cx="5726566" cy="43983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d-ID" sz="1700" dirty="0">
                <a:solidFill>
                  <a:schemeClr val="accent1"/>
                </a:solidFill>
                <a:latin typeface="Bungee"/>
                <a:ea typeface="Bungee"/>
                <a:cs typeface="Bungee"/>
                <a:sym typeface="Bungee"/>
              </a:rPr>
              <a:t>F</a:t>
            </a:r>
            <a:r>
              <a:rPr lang="en" sz="1700" dirty="0">
                <a:solidFill>
                  <a:schemeClr val="accent1"/>
                </a:solidFill>
                <a:latin typeface="Bungee"/>
                <a:ea typeface="Bungee"/>
                <a:cs typeface="Bungee"/>
                <a:sym typeface="Bungee"/>
              </a:rPr>
              <a:t>akultas keguruan dan ilmu pendidikan</a:t>
            </a:r>
            <a:endParaRPr dirty="0">
              <a:solidFill>
                <a:schemeClr val="accent2"/>
              </a:solidFill>
              <a:latin typeface="Rubik"/>
              <a:ea typeface="Rubik"/>
              <a:cs typeface="Rubik"/>
              <a:sym typeface="Rubik"/>
            </a:endParaRPr>
          </a:p>
        </p:txBody>
      </p:sp>
      <p:pic>
        <p:nvPicPr>
          <p:cNvPr id="3" name="Picture 2">
            <a:extLst>
              <a:ext uri="{FF2B5EF4-FFF2-40B4-BE49-F238E27FC236}">
                <a16:creationId xmlns:a16="http://schemas.microsoft.com/office/drawing/2014/main" id="{B0ABBC2D-ADCB-B6C9-D4D6-611608FD42E6}"/>
              </a:ext>
            </a:extLst>
          </p:cNvPr>
          <p:cNvPicPr>
            <a:picLocks noChangeAspect="1"/>
          </p:cNvPicPr>
          <p:nvPr/>
        </p:nvPicPr>
        <p:blipFill>
          <a:blip r:embed="rId3"/>
          <a:stretch>
            <a:fillRect/>
          </a:stretch>
        </p:blipFill>
        <p:spPr>
          <a:xfrm>
            <a:off x="8385629" y="4825"/>
            <a:ext cx="554264" cy="5576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2"/>
          <p:cNvSpPr txBox="1">
            <a:spLocks noGrp="1"/>
          </p:cNvSpPr>
          <p:nvPr>
            <p:ph type="title" idx="2"/>
          </p:nvPr>
        </p:nvSpPr>
        <p:spPr>
          <a:xfrm>
            <a:off x="720000" y="1279708"/>
            <a:ext cx="961790" cy="3769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2" name="Google Shape;542;p42"/>
          <p:cNvSpPr txBox="1">
            <a:spLocks noGrp="1"/>
          </p:cNvSpPr>
          <p:nvPr>
            <p:ph type="title"/>
          </p:nvPr>
        </p:nvSpPr>
        <p:spPr>
          <a:xfrm>
            <a:off x="1561920" y="1106303"/>
            <a:ext cx="7704000" cy="1226704"/>
          </a:xfrm>
          <a:prstGeom prst="rect">
            <a:avLst/>
          </a:prstGeom>
        </p:spPr>
        <p:txBody>
          <a:bodyPr spcFirstLastPara="1" wrap="square" lIns="91425" tIns="91425" rIns="91425" bIns="91425" anchor="ctr" anchorCtr="0">
            <a:noAutofit/>
          </a:bodyPr>
          <a:lstStyle/>
          <a:p>
            <a:pPr algn="l"/>
            <a:r>
              <a:rPr lang="en-US"/>
              <a:t>Menciptakan peraturan dan perundang-undangan yang dapat mewujudkan ketertiban dan keamanan bagi keseluruhan rakyat</a:t>
            </a:r>
          </a:p>
        </p:txBody>
      </p:sp>
      <p:sp>
        <p:nvSpPr>
          <p:cNvPr id="544" name="Google Shape;544;p42"/>
          <p:cNvSpPr txBox="1">
            <a:spLocks noGrp="1"/>
          </p:cNvSpPr>
          <p:nvPr>
            <p:ph type="title" idx="3"/>
          </p:nvPr>
        </p:nvSpPr>
        <p:spPr>
          <a:xfrm>
            <a:off x="1577834" y="2297509"/>
            <a:ext cx="6892202" cy="877285"/>
          </a:xfrm>
          <a:prstGeom prst="rect">
            <a:avLst/>
          </a:prstGeom>
        </p:spPr>
        <p:txBody>
          <a:bodyPr spcFirstLastPara="1" wrap="square" lIns="91425" tIns="91425" rIns="91425" bIns="91425" anchor="ctr" anchorCtr="0">
            <a:noAutofit/>
          </a:bodyPr>
          <a:lstStyle/>
          <a:p>
            <a:pPr algn="l"/>
            <a:r>
              <a:rPr lang="en-US"/>
              <a:t>Melakukan monopoli terhadap sumber daya yang menguasai hajat hidup orang banyak.</a:t>
            </a:r>
          </a:p>
        </p:txBody>
      </p:sp>
      <p:sp>
        <p:nvSpPr>
          <p:cNvPr id="545" name="Google Shape;545;p42"/>
          <p:cNvSpPr txBox="1">
            <a:spLocks noGrp="1"/>
          </p:cNvSpPr>
          <p:nvPr>
            <p:ph type="title" idx="4"/>
          </p:nvPr>
        </p:nvSpPr>
        <p:spPr>
          <a:xfrm>
            <a:off x="563245" y="2358134"/>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7" name="Google Shape;547;p42"/>
          <p:cNvSpPr txBox="1">
            <a:spLocks noGrp="1"/>
          </p:cNvSpPr>
          <p:nvPr>
            <p:ph type="title" idx="6"/>
          </p:nvPr>
        </p:nvSpPr>
        <p:spPr>
          <a:xfrm>
            <a:off x="1577834" y="3028490"/>
            <a:ext cx="5892458" cy="1458686"/>
          </a:xfrm>
          <a:prstGeom prst="rect">
            <a:avLst/>
          </a:prstGeom>
        </p:spPr>
        <p:txBody>
          <a:bodyPr spcFirstLastPara="1" wrap="square" lIns="91425" tIns="91425" rIns="91425" bIns="91425" anchor="ctr" anchorCtr="0">
            <a:noAutofit/>
          </a:bodyPr>
          <a:lstStyle/>
          <a:p>
            <a:pPr lvl="0" algn="l"/>
            <a:r>
              <a:rPr lang="en-US"/>
              <a:t>Memaksa setiap warga negara untuk taat pada hukum yang berlaku</a:t>
            </a:r>
            <a:endParaRPr lang="id-ID" dirty="0"/>
          </a:p>
        </p:txBody>
      </p:sp>
      <p:sp>
        <p:nvSpPr>
          <p:cNvPr id="548" name="Google Shape;548;p42"/>
          <p:cNvSpPr txBox="1">
            <a:spLocks noGrp="1"/>
          </p:cNvSpPr>
          <p:nvPr>
            <p:ph type="title" idx="7"/>
          </p:nvPr>
        </p:nvSpPr>
        <p:spPr>
          <a:xfrm>
            <a:off x="563245" y="3357088"/>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9" name="Google Shape;559;p42"/>
          <p:cNvSpPr txBox="1">
            <a:spLocks noGrp="1"/>
          </p:cNvSpPr>
          <p:nvPr>
            <p:ph type="title" idx="21"/>
          </p:nvPr>
        </p:nvSpPr>
        <p:spPr>
          <a:xfrm>
            <a:off x="720000" y="3626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HAK negara</a:t>
            </a:r>
            <a:endParaRPr lang="id-ID" sz="3200" dirty="0"/>
          </a:p>
        </p:txBody>
      </p:sp>
    </p:spTree>
    <p:extLst>
      <p:ext uri="{BB962C8B-B14F-4D97-AF65-F5344CB8AC3E}">
        <p14:creationId xmlns:p14="http://schemas.microsoft.com/office/powerpoint/2010/main" val="165468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2"/>
          <p:cNvSpPr txBox="1">
            <a:spLocks noGrp="1"/>
          </p:cNvSpPr>
          <p:nvPr>
            <p:ph type="title" idx="2"/>
          </p:nvPr>
        </p:nvSpPr>
        <p:spPr>
          <a:xfrm>
            <a:off x="1508679" y="1157788"/>
            <a:ext cx="961790" cy="3769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2" name="Google Shape;542;p42"/>
          <p:cNvSpPr txBox="1">
            <a:spLocks noGrp="1"/>
          </p:cNvSpPr>
          <p:nvPr>
            <p:ph type="title"/>
          </p:nvPr>
        </p:nvSpPr>
        <p:spPr>
          <a:xfrm>
            <a:off x="2251798" y="715608"/>
            <a:ext cx="5118092" cy="1226704"/>
          </a:xfrm>
          <a:prstGeom prst="rect">
            <a:avLst/>
          </a:prstGeom>
        </p:spPr>
        <p:txBody>
          <a:bodyPr spcFirstLastPara="1" wrap="square" lIns="91425" tIns="91425" rIns="91425" bIns="91425" anchor="ctr" anchorCtr="0">
            <a:noAutofit/>
          </a:bodyPr>
          <a:lstStyle/>
          <a:p>
            <a:pPr algn="l"/>
            <a:r>
              <a:rPr lang="en-US"/>
              <a:t>Mencerdaskan kehidupan bangsa</a:t>
            </a:r>
          </a:p>
        </p:txBody>
      </p:sp>
      <p:sp>
        <p:nvSpPr>
          <p:cNvPr id="544" name="Google Shape;544;p42"/>
          <p:cNvSpPr txBox="1">
            <a:spLocks noGrp="1"/>
          </p:cNvSpPr>
          <p:nvPr>
            <p:ph type="title" idx="3"/>
          </p:nvPr>
        </p:nvSpPr>
        <p:spPr>
          <a:xfrm>
            <a:off x="2251798" y="1515509"/>
            <a:ext cx="5941226" cy="877285"/>
          </a:xfrm>
          <a:prstGeom prst="rect">
            <a:avLst/>
          </a:prstGeom>
        </p:spPr>
        <p:txBody>
          <a:bodyPr spcFirstLastPara="1" wrap="square" lIns="91425" tIns="91425" rIns="91425" bIns="91425" anchor="ctr" anchorCtr="0">
            <a:noAutofit/>
          </a:bodyPr>
          <a:lstStyle/>
          <a:p>
            <a:pPr algn="l"/>
            <a:r>
              <a:rPr lang="en-US"/>
              <a:t>Melindungi segenap bangsa Indonesia dan seluruh tumpah darah Indonesia</a:t>
            </a:r>
          </a:p>
        </p:txBody>
      </p:sp>
      <p:sp>
        <p:nvSpPr>
          <p:cNvPr id="545" name="Google Shape;545;p42"/>
          <p:cNvSpPr txBox="1">
            <a:spLocks noGrp="1"/>
          </p:cNvSpPr>
          <p:nvPr>
            <p:ph type="title" idx="4"/>
          </p:nvPr>
        </p:nvSpPr>
        <p:spPr>
          <a:xfrm>
            <a:off x="1351924" y="1577846"/>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7" name="Google Shape;547;p42"/>
          <p:cNvSpPr txBox="1">
            <a:spLocks noGrp="1"/>
          </p:cNvSpPr>
          <p:nvPr>
            <p:ph type="title" idx="6"/>
          </p:nvPr>
        </p:nvSpPr>
        <p:spPr>
          <a:xfrm>
            <a:off x="2251798" y="2124570"/>
            <a:ext cx="6611786" cy="1458686"/>
          </a:xfrm>
          <a:prstGeom prst="rect">
            <a:avLst/>
          </a:prstGeom>
        </p:spPr>
        <p:txBody>
          <a:bodyPr spcFirstLastPara="1" wrap="square" lIns="91425" tIns="91425" rIns="91425" bIns="91425" anchor="ctr" anchorCtr="0">
            <a:noAutofit/>
          </a:bodyPr>
          <a:lstStyle/>
          <a:p>
            <a:pPr lvl="0" algn="l"/>
            <a:r>
              <a:rPr lang="en-US"/>
              <a:t>Ikut melaksanakan ketertiban dunia berdasarkan perdamaian abadi dan keadilan sosial</a:t>
            </a:r>
            <a:endParaRPr lang="id-ID" dirty="0"/>
          </a:p>
        </p:txBody>
      </p:sp>
      <p:sp>
        <p:nvSpPr>
          <p:cNvPr id="548" name="Google Shape;548;p42"/>
          <p:cNvSpPr txBox="1">
            <a:spLocks noGrp="1"/>
          </p:cNvSpPr>
          <p:nvPr>
            <p:ph type="title" idx="7"/>
          </p:nvPr>
        </p:nvSpPr>
        <p:spPr>
          <a:xfrm>
            <a:off x="1351924" y="2284192"/>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9" name="Google Shape;559;p42"/>
          <p:cNvSpPr txBox="1">
            <a:spLocks noGrp="1"/>
          </p:cNvSpPr>
          <p:nvPr>
            <p:ph type="title" idx="21"/>
          </p:nvPr>
        </p:nvSpPr>
        <p:spPr>
          <a:xfrm>
            <a:off x="720000" y="36269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Kewajiban negara</a:t>
            </a:r>
            <a:endParaRPr lang="id-ID" sz="3200" dirty="0"/>
          </a:p>
        </p:txBody>
      </p:sp>
      <p:sp>
        <p:nvSpPr>
          <p:cNvPr id="22" name="Google Shape;547;p42">
            <a:extLst>
              <a:ext uri="{FF2B5EF4-FFF2-40B4-BE49-F238E27FC236}">
                <a16:creationId xmlns:a16="http://schemas.microsoft.com/office/drawing/2014/main" id="{065870CF-8F77-4F9A-A968-1C2715389AB9}"/>
              </a:ext>
            </a:extLst>
          </p:cNvPr>
          <p:cNvSpPr txBox="1">
            <a:spLocks/>
          </p:cNvSpPr>
          <p:nvPr/>
        </p:nvSpPr>
        <p:spPr>
          <a:xfrm>
            <a:off x="2251798" y="2853913"/>
            <a:ext cx="6611786" cy="14586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Bungee"/>
              <a:buNone/>
              <a:defRPr sz="1800" b="0" i="0" u="none" strike="noStrike" cap="none">
                <a:solidFill>
                  <a:schemeClr val="dk2"/>
                </a:solidFill>
                <a:latin typeface="Bungee"/>
                <a:ea typeface="Bungee"/>
                <a:cs typeface="Bungee"/>
                <a:sym typeface="Bunge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US"/>
              <a:t>MEMAJUKAN KESEJAHTERAAN UMUM</a:t>
            </a:r>
            <a:endParaRPr lang="id-ID" dirty="0"/>
          </a:p>
        </p:txBody>
      </p:sp>
      <p:sp>
        <p:nvSpPr>
          <p:cNvPr id="23" name="Google Shape;548;p42">
            <a:extLst>
              <a:ext uri="{FF2B5EF4-FFF2-40B4-BE49-F238E27FC236}">
                <a16:creationId xmlns:a16="http://schemas.microsoft.com/office/drawing/2014/main" id="{EC4A81B0-EE33-4FD0-9A7F-EB6E5E7A248B}"/>
              </a:ext>
            </a:extLst>
          </p:cNvPr>
          <p:cNvSpPr txBox="1">
            <a:spLocks/>
          </p:cNvSpPr>
          <p:nvPr/>
        </p:nvSpPr>
        <p:spPr>
          <a:xfrm>
            <a:off x="1351924" y="3304281"/>
            <a:ext cx="12753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Bungee"/>
              <a:buNone/>
              <a:defRPr sz="3000" b="0" i="0" u="none" strike="noStrike" cap="none">
                <a:solidFill>
                  <a:schemeClr val="accent1"/>
                </a:solidFill>
                <a:latin typeface="Bungee"/>
                <a:ea typeface="Bungee"/>
                <a:cs typeface="Bungee"/>
                <a:sym typeface="Bunge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a:t>04</a:t>
            </a:r>
          </a:p>
        </p:txBody>
      </p:sp>
      <p:sp>
        <p:nvSpPr>
          <p:cNvPr id="24" name="Google Shape;547;p42">
            <a:extLst>
              <a:ext uri="{FF2B5EF4-FFF2-40B4-BE49-F238E27FC236}">
                <a16:creationId xmlns:a16="http://schemas.microsoft.com/office/drawing/2014/main" id="{9568B09D-EA88-42DC-82C1-02533A724F62}"/>
              </a:ext>
            </a:extLst>
          </p:cNvPr>
          <p:cNvSpPr txBox="1">
            <a:spLocks/>
          </p:cNvSpPr>
          <p:nvPr/>
        </p:nvSpPr>
        <p:spPr>
          <a:xfrm>
            <a:off x="2251798" y="3462974"/>
            <a:ext cx="6611786" cy="145868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Bungee"/>
              <a:buNone/>
              <a:defRPr sz="1800" b="0" i="0" u="none" strike="noStrike" cap="none">
                <a:solidFill>
                  <a:schemeClr val="dk2"/>
                </a:solidFill>
                <a:latin typeface="Bungee"/>
                <a:ea typeface="Bungee"/>
                <a:cs typeface="Bungee"/>
                <a:sym typeface="Bunge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US"/>
              <a:t>Negara menjamin kemerdekaan tiaptiap penduduk memeluk agama dan kepercayaannya</a:t>
            </a:r>
            <a:endParaRPr lang="id-ID" dirty="0"/>
          </a:p>
        </p:txBody>
      </p:sp>
      <p:sp>
        <p:nvSpPr>
          <p:cNvPr id="25" name="Google Shape;548;p42">
            <a:extLst>
              <a:ext uri="{FF2B5EF4-FFF2-40B4-BE49-F238E27FC236}">
                <a16:creationId xmlns:a16="http://schemas.microsoft.com/office/drawing/2014/main" id="{F65D1B35-4F0D-48C4-9FA5-9F910A72134C}"/>
              </a:ext>
            </a:extLst>
          </p:cNvPr>
          <p:cNvSpPr txBox="1">
            <a:spLocks/>
          </p:cNvSpPr>
          <p:nvPr/>
        </p:nvSpPr>
        <p:spPr>
          <a:xfrm>
            <a:off x="1351924" y="3759674"/>
            <a:ext cx="12753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Bungee"/>
              <a:buNone/>
              <a:defRPr sz="3000" b="0" i="0" u="none" strike="noStrike" cap="none">
                <a:solidFill>
                  <a:schemeClr val="accent1"/>
                </a:solidFill>
                <a:latin typeface="Bungee"/>
                <a:ea typeface="Bungee"/>
                <a:cs typeface="Bungee"/>
                <a:sym typeface="Bunge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a:t>05</a:t>
            </a:r>
          </a:p>
        </p:txBody>
      </p:sp>
      <p:sp>
        <p:nvSpPr>
          <p:cNvPr id="11" name="Rectangle 10">
            <a:extLst>
              <a:ext uri="{FF2B5EF4-FFF2-40B4-BE49-F238E27FC236}">
                <a16:creationId xmlns:a16="http://schemas.microsoft.com/office/drawing/2014/main" id="{1F990105-A9BA-4840-B765-C8B90F4BDF5F}"/>
              </a:ext>
            </a:extLst>
          </p:cNvPr>
          <p:cNvSpPr/>
          <p:nvPr/>
        </p:nvSpPr>
        <p:spPr>
          <a:xfrm>
            <a:off x="275668" y="4471292"/>
            <a:ext cx="7704000" cy="523220"/>
          </a:xfrm>
          <a:prstGeom prst="rect">
            <a:avLst/>
          </a:prstGeom>
        </p:spPr>
        <p:txBody>
          <a:bodyPr wrap="square">
            <a:spAutoFit/>
          </a:bodyPr>
          <a:lstStyle/>
          <a:p>
            <a:r>
              <a:rPr lang="en-US"/>
              <a:t>Kewajiban Negara atau pemerintah sebagaimana yang tersebut dalam tujuan Negara dalam pembukaan UUD 1945 dan kewajiban Negara menurut Undang-Undang serta UUD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4"/>
          <p:cNvSpPr txBox="1">
            <a:spLocks noGrp="1"/>
          </p:cNvSpPr>
          <p:nvPr>
            <p:ph type="title"/>
          </p:nvPr>
        </p:nvSpPr>
        <p:spPr>
          <a:xfrm>
            <a:off x="1959000" y="934391"/>
            <a:ext cx="6079213" cy="106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Hak </a:t>
            </a:r>
            <a:r>
              <a:rPr lang="en-US" dirty="0" err="1">
                <a:solidFill>
                  <a:srgbClr val="C00000"/>
                </a:solidFill>
              </a:rPr>
              <a:t>Warga</a:t>
            </a:r>
            <a:r>
              <a:rPr lang="en-US" dirty="0">
                <a:solidFill>
                  <a:srgbClr val="C00000"/>
                </a:solidFill>
              </a:rPr>
              <a:t> </a:t>
            </a:r>
            <a:r>
              <a:rPr lang="en-US" dirty="0"/>
              <a:t>Negara</a:t>
            </a:r>
            <a:endParaRPr lang="id-ID" dirty="0">
              <a:solidFill>
                <a:srgbClr val="C00000"/>
              </a:solidFill>
            </a:endParaRPr>
          </a:p>
        </p:txBody>
      </p:sp>
      <p:sp>
        <p:nvSpPr>
          <p:cNvPr id="581" name="Google Shape;581;p44"/>
          <p:cNvSpPr txBox="1">
            <a:spLocks noGrp="1"/>
          </p:cNvSpPr>
          <p:nvPr>
            <p:ph type="subTitle" idx="1"/>
          </p:nvPr>
        </p:nvSpPr>
        <p:spPr>
          <a:xfrm>
            <a:off x="534392" y="1997591"/>
            <a:ext cx="8101278" cy="268895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sz="2000" dirty="0"/>
              <a:t>Hak, adalah kuasa untuk menerima atau melakukan suatu yang semestinya diterima atau dilakukan oleh pihak tertentu dan tidak dapat oleh pihak lain mana pun juga yang pada prinsipnya dapat dituntut secara paksa olehnya Dalam kehidupan bernegara, hak dibagi menjadi dua yaitu hak negara dari warga negara dan hak warga negara dari negara. </a:t>
            </a:r>
            <a:endParaRPr lang="id-ID" sz="1800" dirty="0"/>
          </a:p>
        </p:txBody>
      </p:sp>
      <p:grpSp>
        <p:nvGrpSpPr>
          <p:cNvPr id="673" name="Google Shape;673;p44"/>
          <p:cNvGrpSpPr/>
          <p:nvPr/>
        </p:nvGrpSpPr>
        <p:grpSpPr>
          <a:xfrm>
            <a:off x="3127181" y="265409"/>
            <a:ext cx="2860671" cy="409498"/>
            <a:chOff x="2482875" y="1178337"/>
            <a:chExt cx="2860671" cy="409498"/>
          </a:xfrm>
        </p:grpSpPr>
        <p:sp>
          <p:nvSpPr>
            <p:cNvPr id="674" name="Google Shape;674;p44"/>
            <p:cNvSpPr/>
            <p:nvPr/>
          </p:nvSpPr>
          <p:spPr>
            <a:xfrm>
              <a:off x="248287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96882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45477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94072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442667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491262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4"/>
          <p:cNvSpPr txBox="1">
            <a:spLocks noGrp="1"/>
          </p:cNvSpPr>
          <p:nvPr>
            <p:ph type="title"/>
          </p:nvPr>
        </p:nvSpPr>
        <p:spPr>
          <a:xfrm>
            <a:off x="1959000" y="934391"/>
            <a:ext cx="6079213" cy="106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Hak </a:t>
            </a:r>
            <a:r>
              <a:rPr lang="en-US" dirty="0" err="1">
                <a:solidFill>
                  <a:srgbClr val="C00000"/>
                </a:solidFill>
              </a:rPr>
              <a:t>Warga</a:t>
            </a:r>
            <a:r>
              <a:rPr lang="en-US" dirty="0">
                <a:solidFill>
                  <a:srgbClr val="C00000"/>
                </a:solidFill>
              </a:rPr>
              <a:t> </a:t>
            </a:r>
            <a:r>
              <a:rPr lang="en-US" dirty="0"/>
              <a:t>Negara</a:t>
            </a:r>
            <a:endParaRPr lang="id-ID" dirty="0">
              <a:solidFill>
                <a:srgbClr val="C00000"/>
              </a:solidFill>
            </a:endParaRPr>
          </a:p>
        </p:txBody>
      </p:sp>
      <p:sp>
        <p:nvSpPr>
          <p:cNvPr id="581" name="Google Shape;581;p44"/>
          <p:cNvSpPr txBox="1">
            <a:spLocks noGrp="1"/>
          </p:cNvSpPr>
          <p:nvPr>
            <p:ph type="subTitle" idx="1"/>
          </p:nvPr>
        </p:nvSpPr>
        <p:spPr>
          <a:xfrm>
            <a:off x="534392" y="1997591"/>
            <a:ext cx="8101278" cy="268895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sz="2000" dirty="0"/>
              <a:t>Jika merujuk pengertian hak sebagai kuasa untuk menerima, maka bila negara mempunyai hak dari warga negara, maka warga negara mempunyai kewajiban kepada negara. Sebaliknya bila warga negara mempunyai keharusan menerima sesuatu (hak) dari negara maka secara </a:t>
            </a:r>
            <a:r>
              <a:rPr lang="id-ID" sz="2000" dirty="0" err="1"/>
              <a:t>konsekwen</a:t>
            </a:r>
            <a:r>
              <a:rPr lang="id-ID" sz="2000" dirty="0"/>
              <a:t> negara harus (wajib) </a:t>
            </a:r>
            <a:r>
              <a:rPr lang="id-ID" sz="2000" dirty="0" err="1"/>
              <a:t>membrikannya</a:t>
            </a:r>
            <a:endParaRPr lang="id-ID" sz="1800" dirty="0"/>
          </a:p>
        </p:txBody>
      </p:sp>
      <p:grpSp>
        <p:nvGrpSpPr>
          <p:cNvPr id="673" name="Google Shape;673;p44"/>
          <p:cNvGrpSpPr/>
          <p:nvPr/>
        </p:nvGrpSpPr>
        <p:grpSpPr>
          <a:xfrm>
            <a:off x="3127181" y="265409"/>
            <a:ext cx="2860671" cy="409498"/>
            <a:chOff x="2482875" y="1178337"/>
            <a:chExt cx="2860671" cy="409498"/>
          </a:xfrm>
        </p:grpSpPr>
        <p:sp>
          <p:nvSpPr>
            <p:cNvPr id="674" name="Google Shape;674;p44"/>
            <p:cNvSpPr/>
            <p:nvPr/>
          </p:nvSpPr>
          <p:spPr>
            <a:xfrm>
              <a:off x="248287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96882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45477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94072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442667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491262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520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4"/>
          <p:cNvSpPr txBox="1">
            <a:spLocks noGrp="1"/>
          </p:cNvSpPr>
          <p:nvPr>
            <p:ph type="title"/>
          </p:nvPr>
        </p:nvSpPr>
        <p:spPr>
          <a:xfrm>
            <a:off x="3786860" y="1526077"/>
            <a:ext cx="5339412" cy="106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Kewajiban</a:t>
            </a:r>
            <a:r>
              <a:rPr lang="en-US" dirty="0"/>
              <a:t> </a:t>
            </a:r>
            <a:r>
              <a:rPr lang="en-US" dirty="0" err="1">
                <a:solidFill>
                  <a:srgbClr val="C00000"/>
                </a:solidFill>
              </a:rPr>
              <a:t>Warga</a:t>
            </a:r>
            <a:r>
              <a:rPr lang="en-US" dirty="0">
                <a:solidFill>
                  <a:srgbClr val="C00000"/>
                </a:solidFill>
              </a:rPr>
              <a:t> </a:t>
            </a:r>
            <a:r>
              <a:rPr lang="en-US" dirty="0"/>
              <a:t>Negara</a:t>
            </a:r>
            <a:endParaRPr lang="id-ID" dirty="0">
              <a:solidFill>
                <a:srgbClr val="C00000"/>
              </a:solidFill>
            </a:endParaRPr>
          </a:p>
        </p:txBody>
      </p:sp>
      <p:sp>
        <p:nvSpPr>
          <p:cNvPr id="581" name="Google Shape;581;p44"/>
          <p:cNvSpPr txBox="1">
            <a:spLocks noGrp="1"/>
          </p:cNvSpPr>
          <p:nvPr>
            <p:ph type="subTitle" idx="1"/>
          </p:nvPr>
        </p:nvSpPr>
        <p:spPr>
          <a:xfrm>
            <a:off x="3840135" y="2454544"/>
            <a:ext cx="5090483" cy="268895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id-ID" sz="1800" dirty="0"/>
              <a:t>Kewajiban, adalah sesuatu yang harus dilaksanakan, keharusan melakukan</a:t>
            </a:r>
            <a:r>
              <a:rPr lang="en-US" sz="1800" dirty="0"/>
              <a:t> </a:t>
            </a:r>
            <a:r>
              <a:rPr lang="id-ID" sz="1800" dirty="0"/>
              <a:t>sesuatu. Menurut Notonegoro (1975) Kewajiban merupakan sesuatu yang</a:t>
            </a:r>
            <a:r>
              <a:rPr lang="en-US" sz="1800" dirty="0"/>
              <a:t> </a:t>
            </a:r>
            <a:r>
              <a:rPr lang="id-ID" sz="1800" dirty="0"/>
              <a:t>harus dilakukan.</a:t>
            </a:r>
            <a:endParaRPr lang="en-US" sz="1800" dirty="0"/>
          </a:p>
          <a:p>
            <a:pPr marL="0" lvl="0" indent="0" algn="just" rtl="0">
              <a:spcBef>
                <a:spcPts val="0"/>
              </a:spcBef>
              <a:spcAft>
                <a:spcPts val="0"/>
              </a:spcAft>
              <a:buNone/>
            </a:pPr>
            <a:r>
              <a:rPr lang="id-ID" sz="1800" dirty="0"/>
              <a:t> </a:t>
            </a:r>
          </a:p>
          <a:p>
            <a:pPr marL="0" lvl="0" indent="0" algn="just" rtl="0">
              <a:spcBef>
                <a:spcPts val="0"/>
              </a:spcBef>
              <a:spcAft>
                <a:spcPts val="0"/>
              </a:spcAft>
              <a:buNone/>
            </a:pPr>
            <a:r>
              <a:rPr lang="id-ID" sz="1800" dirty="0"/>
              <a:t>Dalam kehidupan bernegara kewajiban dibagi menjadi dua</a:t>
            </a:r>
            <a:r>
              <a:rPr lang="en-US" sz="1800" dirty="0"/>
              <a:t> </a:t>
            </a:r>
            <a:r>
              <a:rPr lang="id-ID" sz="1800" dirty="0"/>
              <a:t>yaitu kewajiban negara kepada warga negara dan kewajiban warga negara</a:t>
            </a:r>
            <a:r>
              <a:rPr lang="en-US" sz="1800" dirty="0"/>
              <a:t> </a:t>
            </a:r>
            <a:r>
              <a:rPr lang="id-ID" sz="1800" dirty="0"/>
              <a:t>kepada negara.</a:t>
            </a:r>
          </a:p>
        </p:txBody>
      </p:sp>
      <p:grpSp>
        <p:nvGrpSpPr>
          <p:cNvPr id="582" name="Google Shape;582;p44"/>
          <p:cNvGrpSpPr/>
          <p:nvPr/>
        </p:nvGrpSpPr>
        <p:grpSpPr>
          <a:xfrm>
            <a:off x="857711" y="1471150"/>
            <a:ext cx="2773896" cy="2331761"/>
            <a:chOff x="1000323" y="1337825"/>
            <a:chExt cx="2773896" cy="2331761"/>
          </a:xfrm>
        </p:grpSpPr>
        <p:grpSp>
          <p:nvGrpSpPr>
            <p:cNvPr id="583" name="Google Shape;583;p44"/>
            <p:cNvGrpSpPr/>
            <p:nvPr/>
          </p:nvGrpSpPr>
          <p:grpSpPr>
            <a:xfrm>
              <a:off x="1000323" y="2044138"/>
              <a:ext cx="1126721" cy="1625448"/>
              <a:chOff x="1704811" y="1337825"/>
              <a:chExt cx="1487813" cy="2146372"/>
            </a:xfrm>
          </p:grpSpPr>
          <p:sp>
            <p:nvSpPr>
              <p:cNvPr id="584" name="Google Shape;584;p44"/>
              <p:cNvSpPr/>
              <p:nvPr/>
            </p:nvSpPr>
            <p:spPr>
              <a:xfrm>
                <a:off x="1704811" y="1337979"/>
                <a:ext cx="1487813" cy="2146055"/>
              </a:xfrm>
              <a:custGeom>
                <a:avLst/>
                <a:gdLst/>
                <a:ahLst/>
                <a:cxnLst/>
                <a:rect l="l" t="t" r="r" b="b"/>
                <a:pathLst>
                  <a:path w="9674" h="13954" extrusionOk="0">
                    <a:moveTo>
                      <a:pt x="3441" y="0"/>
                    </a:moveTo>
                    <a:cubicBezTo>
                      <a:pt x="3034" y="0"/>
                      <a:pt x="2562" y="167"/>
                      <a:pt x="2141" y="739"/>
                    </a:cubicBezTo>
                    <a:cubicBezTo>
                      <a:pt x="2141" y="739"/>
                      <a:pt x="1955" y="717"/>
                      <a:pt x="1700" y="717"/>
                    </a:cubicBezTo>
                    <a:cubicBezTo>
                      <a:pt x="1223" y="717"/>
                      <a:pt x="504" y="794"/>
                      <a:pt x="306" y="1236"/>
                    </a:cubicBezTo>
                    <a:cubicBezTo>
                      <a:pt x="1" y="1914"/>
                      <a:pt x="56" y="4958"/>
                      <a:pt x="306" y="5787"/>
                    </a:cubicBezTo>
                    <a:cubicBezTo>
                      <a:pt x="552" y="6612"/>
                      <a:pt x="1642" y="8626"/>
                      <a:pt x="1631" y="8972"/>
                    </a:cubicBezTo>
                    <a:cubicBezTo>
                      <a:pt x="1618" y="9322"/>
                      <a:pt x="1480" y="13391"/>
                      <a:pt x="1480" y="13391"/>
                    </a:cubicBezTo>
                    <a:cubicBezTo>
                      <a:pt x="1480" y="13391"/>
                      <a:pt x="2441" y="13954"/>
                      <a:pt x="3935" y="13954"/>
                    </a:cubicBezTo>
                    <a:cubicBezTo>
                      <a:pt x="4682" y="13954"/>
                      <a:pt x="5562" y="13813"/>
                      <a:pt x="6522" y="13391"/>
                    </a:cubicBezTo>
                    <a:cubicBezTo>
                      <a:pt x="6522" y="13391"/>
                      <a:pt x="6265" y="9428"/>
                      <a:pt x="6296" y="9113"/>
                    </a:cubicBezTo>
                    <a:cubicBezTo>
                      <a:pt x="6330" y="8798"/>
                      <a:pt x="9673" y="5050"/>
                      <a:pt x="9601" y="4876"/>
                    </a:cubicBezTo>
                    <a:cubicBezTo>
                      <a:pt x="9525" y="4701"/>
                      <a:pt x="8717" y="2568"/>
                      <a:pt x="8570" y="2020"/>
                    </a:cubicBezTo>
                    <a:cubicBezTo>
                      <a:pt x="8456" y="1606"/>
                      <a:pt x="8163" y="1556"/>
                      <a:pt x="8029" y="1556"/>
                    </a:cubicBezTo>
                    <a:cubicBezTo>
                      <a:pt x="7987" y="1556"/>
                      <a:pt x="7960" y="1561"/>
                      <a:pt x="7960" y="1561"/>
                    </a:cubicBezTo>
                    <a:cubicBezTo>
                      <a:pt x="7960" y="1561"/>
                      <a:pt x="7931" y="602"/>
                      <a:pt x="6813" y="602"/>
                    </a:cubicBezTo>
                    <a:cubicBezTo>
                      <a:pt x="6665" y="602"/>
                      <a:pt x="6498" y="619"/>
                      <a:pt x="6310" y="657"/>
                    </a:cubicBezTo>
                    <a:cubicBezTo>
                      <a:pt x="6310" y="657"/>
                      <a:pt x="6129" y="80"/>
                      <a:pt x="5394" y="80"/>
                    </a:cubicBezTo>
                    <a:cubicBezTo>
                      <a:pt x="5146" y="80"/>
                      <a:pt x="4835" y="145"/>
                      <a:pt x="4446" y="321"/>
                    </a:cubicBezTo>
                    <a:cubicBezTo>
                      <a:pt x="4446" y="321"/>
                      <a:pt x="4007" y="0"/>
                      <a:pt x="34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4"/>
              <p:cNvSpPr/>
              <p:nvPr/>
            </p:nvSpPr>
            <p:spPr>
              <a:xfrm>
                <a:off x="2271086" y="1341516"/>
                <a:ext cx="191936" cy="502602"/>
              </a:xfrm>
              <a:custGeom>
                <a:avLst/>
                <a:gdLst/>
                <a:ahLst/>
                <a:cxnLst/>
                <a:rect l="l" t="t" r="r" b="b"/>
                <a:pathLst>
                  <a:path w="1248" h="3268" extrusionOk="0">
                    <a:moveTo>
                      <a:pt x="1" y="0"/>
                    </a:moveTo>
                    <a:lnTo>
                      <a:pt x="1" y="0"/>
                    </a:lnTo>
                    <a:cubicBezTo>
                      <a:pt x="52" y="206"/>
                      <a:pt x="107" y="411"/>
                      <a:pt x="121" y="620"/>
                    </a:cubicBezTo>
                    <a:cubicBezTo>
                      <a:pt x="144" y="969"/>
                      <a:pt x="323" y="1287"/>
                      <a:pt x="370" y="1637"/>
                    </a:cubicBezTo>
                    <a:cubicBezTo>
                      <a:pt x="439" y="2164"/>
                      <a:pt x="426" y="2730"/>
                      <a:pt x="480" y="3268"/>
                    </a:cubicBezTo>
                    <a:cubicBezTo>
                      <a:pt x="713" y="3240"/>
                      <a:pt x="949" y="3219"/>
                      <a:pt x="1189" y="3199"/>
                    </a:cubicBezTo>
                    <a:lnTo>
                      <a:pt x="1169" y="1962"/>
                    </a:lnTo>
                    <a:cubicBezTo>
                      <a:pt x="1155" y="1795"/>
                      <a:pt x="1086" y="1486"/>
                      <a:pt x="1096" y="1319"/>
                    </a:cubicBezTo>
                    <a:lnTo>
                      <a:pt x="1248" y="188"/>
                    </a:lnTo>
                    <a:lnTo>
                      <a:pt x="1248" y="188"/>
                    </a:lnTo>
                    <a:cubicBezTo>
                      <a:pt x="1117" y="226"/>
                      <a:pt x="919" y="233"/>
                      <a:pt x="764" y="301"/>
                    </a:cubicBezTo>
                    <a:cubicBezTo>
                      <a:pt x="764" y="301"/>
                      <a:pt x="446" y="68"/>
                      <a:pt x="1"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4"/>
              <p:cNvSpPr/>
              <p:nvPr/>
            </p:nvSpPr>
            <p:spPr>
              <a:xfrm>
                <a:off x="2590827" y="1384579"/>
                <a:ext cx="182401" cy="277292"/>
              </a:xfrm>
              <a:custGeom>
                <a:avLst/>
                <a:gdLst/>
                <a:ahLst/>
                <a:cxnLst/>
                <a:rect l="l" t="t" r="r" b="b"/>
                <a:pathLst>
                  <a:path w="1186" h="1803" extrusionOk="0">
                    <a:moveTo>
                      <a:pt x="73" y="0"/>
                    </a:moveTo>
                    <a:lnTo>
                      <a:pt x="73" y="0"/>
                    </a:lnTo>
                    <a:cubicBezTo>
                      <a:pt x="69" y="213"/>
                      <a:pt x="203" y="734"/>
                      <a:pt x="165" y="939"/>
                    </a:cubicBezTo>
                    <a:cubicBezTo>
                      <a:pt x="100" y="1285"/>
                      <a:pt x="8" y="1761"/>
                      <a:pt x="0" y="1802"/>
                    </a:cubicBezTo>
                    <a:lnTo>
                      <a:pt x="730" y="1802"/>
                    </a:lnTo>
                    <a:cubicBezTo>
                      <a:pt x="734" y="1788"/>
                      <a:pt x="734" y="1764"/>
                      <a:pt x="734" y="1731"/>
                    </a:cubicBezTo>
                    <a:cubicBezTo>
                      <a:pt x="748" y="1265"/>
                      <a:pt x="901" y="813"/>
                      <a:pt x="1182" y="443"/>
                    </a:cubicBezTo>
                    <a:lnTo>
                      <a:pt x="1186" y="436"/>
                    </a:lnTo>
                    <a:lnTo>
                      <a:pt x="1186" y="436"/>
                    </a:lnTo>
                    <a:cubicBezTo>
                      <a:pt x="1052" y="439"/>
                      <a:pt x="901" y="453"/>
                      <a:pt x="737" y="484"/>
                    </a:cubicBezTo>
                    <a:cubicBezTo>
                      <a:pt x="737" y="484"/>
                      <a:pt x="487" y="179"/>
                      <a:pt x="73"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4"/>
              <p:cNvSpPr/>
              <p:nvPr/>
            </p:nvSpPr>
            <p:spPr>
              <a:xfrm>
                <a:off x="2802603" y="1499464"/>
                <a:ext cx="132879" cy="137647"/>
              </a:xfrm>
              <a:custGeom>
                <a:avLst/>
                <a:gdLst/>
                <a:ahLst/>
                <a:cxnLst/>
                <a:rect l="l" t="t" r="r" b="b"/>
                <a:pathLst>
                  <a:path w="864" h="895" extrusionOk="0">
                    <a:moveTo>
                      <a:pt x="535" y="1"/>
                    </a:moveTo>
                    <a:cubicBezTo>
                      <a:pt x="456" y="213"/>
                      <a:pt x="370" y="459"/>
                      <a:pt x="285" y="559"/>
                    </a:cubicBezTo>
                    <a:cubicBezTo>
                      <a:pt x="196" y="665"/>
                      <a:pt x="96" y="785"/>
                      <a:pt x="0" y="894"/>
                    </a:cubicBezTo>
                    <a:cubicBezTo>
                      <a:pt x="291" y="823"/>
                      <a:pt x="579" y="744"/>
                      <a:pt x="863" y="658"/>
                    </a:cubicBezTo>
                    <a:cubicBezTo>
                      <a:pt x="826" y="614"/>
                      <a:pt x="792" y="565"/>
                      <a:pt x="764" y="511"/>
                    </a:cubicBezTo>
                    <a:cubicBezTo>
                      <a:pt x="682" y="343"/>
                      <a:pt x="593" y="178"/>
                      <a:pt x="535" y="1"/>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4"/>
              <p:cNvSpPr/>
              <p:nvPr/>
            </p:nvSpPr>
            <p:spPr>
              <a:xfrm>
                <a:off x="1929199" y="1370430"/>
                <a:ext cx="268372" cy="526286"/>
              </a:xfrm>
              <a:custGeom>
                <a:avLst/>
                <a:gdLst/>
                <a:ahLst/>
                <a:cxnLst/>
                <a:rect l="l" t="t" r="r" b="b"/>
                <a:pathLst>
                  <a:path w="1745" h="3422" extrusionOk="0">
                    <a:moveTo>
                      <a:pt x="1237" y="0"/>
                    </a:moveTo>
                    <a:cubicBezTo>
                      <a:pt x="1049" y="117"/>
                      <a:pt x="861" y="285"/>
                      <a:pt x="682" y="528"/>
                    </a:cubicBezTo>
                    <a:cubicBezTo>
                      <a:pt x="682" y="528"/>
                      <a:pt x="354" y="603"/>
                      <a:pt x="1" y="620"/>
                    </a:cubicBezTo>
                    <a:cubicBezTo>
                      <a:pt x="77" y="785"/>
                      <a:pt x="442" y="1565"/>
                      <a:pt x="562" y="1997"/>
                    </a:cubicBezTo>
                    <a:cubicBezTo>
                      <a:pt x="662" y="2357"/>
                      <a:pt x="714" y="3048"/>
                      <a:pt x="843" y="3422"/>
                    </a:cubicBezTo>
                    <a:cubicBezTo>
                      <a:pt x="1141" y="3353"/>
                      <a:pt x="1443" y="3285"/>
                      <a:pt x="1744" y="3227"/>
                    </a:cubicBezTo>
                    <a:cubicBezTo>
                      <a:pt x="1693" y="2604"/>
                      <a:pt x="1439" y="2175"/>
                      <a:pt x="1357" y="1576"/>
                    </a:cubicBezTo>
                    <a:cubicBezTo>
                      <a:pt x="1296" y="1134"/>
                      <a:pt x="1310" y="449"/>
                      <a:pt x="1237"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4"/>
              <p:cNvSpPr/>
              <p:nvPr/>
            </p:nvSpPr>
            <p:spPr>
              <a:xfrm>
                <a:off x="1761254" y="1483162"/>
                <a:ext cx="202394" cy="457848"/>
              </a:xfrm>
              <a:custGeom>
                <a:avLst/>
                <a:gdLst/>
                <a:ahLst/>
                <a:cxnLst/>
                <a:rect l="l" t="t" r="r" b="b"/>
                <a:pathLst>
                  <a:path w="1316" h="2977" extrusionOk="0">
                    <a:moveTo>
                      <a:pt x="353" y="1"/>
                    </a:moveTo>
                    <a:cubicBezTo>
                      <a:pt x="162" y="66"/>
                      <a:pt x="107" y="45"/>
                      <a:pt x="0" y="186"/>
                    </a:cubicBezTo>
                    <a:cubicBezTo>
                      <a:pt x="55" y="459"/>
                      <a:pt x="110" y="736"/>
                      <a:pt x="148" y="1014"/>
                    </a:cubicBezTo>
                    <a:cubicBezTo>
                      <a:pt x="189" y="1100"/>
                      <a:pt x="233" y="1185"/>
                      <a:pt x="288" y="1275"/>
                    </a:cubicBezTo>
                    <a:cubicBezTo>
                      <a:pt x="374" y="1419"/>
                      <a:pt x="459" y="1558"/>
                      <a:pt x="497" y="1723"/>
                    </a:cubicBezTo>
                    <a:cubicBezTo>
                      <a:pt x="600" y="2134"/>
                      <a:pt x="675" y="2555"/>
                      <a:pt x="753" y="2976"/>
                    </a:cubicBezTo>
                    <a:cubicBezTo>
                      <a:pt x="938" y="2929"/>
                      <a:pt x="1127" y="2884"/>
                      <a:pt x="1316" y="2837"/>
                    </a:cubicBezTo>
                    <a:cubicBezTo>
                      <a:pt x="1185" y="2470"/>
                      <a:pt x="753" y="1936"/>
                      <a:pt x="658" y="1590"/>
                    </a:cubicBezTo>
                    <a:cubicBezTo>
                      <a:pt x="555" y="1220"/>
                      <a:pt x="462" y="227"/>
                      <a:pt x="353" y="1"/>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4"/>
              <p:cNvSpPr/>
              <p:nvPr/>
            </p:nvSpPr>
            <p:spPr>
              <a:xfrm>
                <a:off x="1744952" y="1703705"/>
                <a:ext cx="1204215" cy="810807"/>
              </a:xfrm>
              <a:custGeom>
                <a:avLst/>
                <a:gdLst/>
                <a:ahLst/>
                <a:cxnLst/>
                <a:rect l="l" t="t" r="r" b="b"/>
                <a:pathLst>
                  <a:path w="7830" h="5272" extrusionOk="0">
                    <a:moveTo>
                      <a:pt x="366" y="1"/>
                    </a:moveTo>
                    <a:lnTo>
                      <a:pt x="0" y="745"/>
                    </a:lnTo>
                    <a:cubicBezTo>
                      <a:pt x="175" y="1789"/>
                      <a:pt x="421" y="2844"/>
                      <a:pt x="956" y="3752"/>
                    </a:cubicBezTo>
                    <a:cubicBezTo>
                      <a:pt x="1298" y="4337"/>
                      <a:pt x="2055" y="4673"/>
                      <a:pt x="2647" y="4971"/>
                    </a:cubicBezTo>
                    <a:cubicBezTo>
                      <a:pt x="3052" y="5176"/>
                      <a:pt x="3465" y="5271"/>
                      <a:pt x="3889" y="5271"/>
                    </a:cubicBezTo>
                    <a:cubicBezTo>
                      <a:pt x="4172" y="5271"/>
                      <a:pt x="4460" y="5229"/>
                      <a:pt x="4754" y="5149"/>
                    </a:cubicBezTo>
                    <a:cubicBezTo>
                      <a:pt x="5418" y="4971"/>
                      <a:pt x="6096" y="4714"/>
                      <a:pt x="6477" y="4095"/>
                    </a:cubicBezTo>
                    <a:cubicBezTo>
                      <a:pt x="6730" y="3679"/>
                      <a:pt x="6792" y="3214"/>
                      <a:pt x="7193" y="2899"/>
                    </a:cubicBezTo>
                    <a:cubicBezTo>
                      <a:pt x="7381" y="2755"/>
                      <a:pt x="7597" y="2631"/>
                      <a:pt x="7830" y="2536"/>
                    </a:cubicBezTo>
                    <a:cubicBezTo>
                      <a:pt x="7645" y="2040"/>
                      <a:pt x="7666" y="779"/>
                      <a:pt x="7620" y="580"/>
                    </a:cubicBezTo>
                    <a:cubicBezTo>
                      <a:pt x="7258" y="765"/>
                      <a:pt x="6778" y="802"/>
                      <a:pt x="6374" y="837"/>
                    </a:cubicBezTo>
                    <a:cubicBezTo>
                      <a:pt x="6323" y="841"/>
                      <a:pt x="6273" y="843"/>
                      <a:pt x="6223" y="843"/>
                    </a:cubicBezTo>
                    <a:cubicBezTo>
                      <a:pt x="5610" y="843"/>
                      <a:pt x="5095" y="562"/>
                      <a:pt x="4908" y="337"/>
                    </a:cubicBezTo>
                    <a:cubicBezTo>
                      <a:pt x="4894" y="321"/>
                      <a:pt x="4882" y="314"/>
                      <a:pt x="4870" y="314"/>
                    </a:cubicBezTo>
                    <a:cubicBezTo>
                      <a:pt x="4800" y="314"/>
                      <a:pt x="4744" y="550"/>
                      <a:pt x="4600" y="550"/>
                    </a:cubicBezTo>
                    <a:cubicBezTo>
                      <a:pt x="4586" y="550"/>
                      <a:pt x="4571" y="548"/>
                      <a:pt x="4555" y="543"/>
                    </a:cubicBezTo>
                    <a:lnTo>
                      <a:pt x="4555" y="1077"/>
                    </a:lnTo>
                    <a:lnTo>
                      <a:pt x="822" y="1190"/>
                    </a:lnTo>
                    <a:lnTo>
                      <a:pt x="366" y="1"/>
                    </a:ln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4"/>
              <p:cNvSpPr/>
              <p:nvPr/>
            </p:nvSpPr>
            <p:spPr>
              <a:xfrm>
                <a:off x="1715423" y="1337825"/>
                <a:ext cx="670546" cy="610566"/>
              </a:xfrm>
              <a:custGeom>
                <a:avLst/>
                <a:gdLst/>
                <a:ahLst/>
                <a:cxnLst/>
                <a:rect l="l" t="t" r="r" b="b"/>
                <a:pathLst>
                  <a:path w="4360" h="3970" extrusionOk="0">
                    <a:moveTo>
                      <a:pt x="3373" y="1"/>
                    </a:moveTo>
                    <a:cubicBezTo>
                      <a:pt x="2965" y="1"/>
                      <a:pt x="2492" y="167"/>
                      <a:pt x="2072" y="740"/>
                    </a:cubicBezTo>
                    <a:cubicBezTo>
                      <a:pt x="2072" y="740"/>
                      <a:pt x="1886" y="718"/>
                      <a:pt x="1631" y="718"/>
                    </a:cubicBezTo>
                    <a:cubicBezTo>
                      <a:pt x="1154" y="718"/>
                      <a:pt x="435" y="795"/>
                      <a:pt x="237" y="1237"/>
                    </a:cubicBezTo>
                    <a:cubicBezTo>
                      <a:pt x="55" y="1637"/>
                      <a:pt x="0" y="2863"/>
                      <a:pt x="38" y="3970"/>
                    </a:cubicBezTo>
                    <a:lnTo>
                      <a:pt x="319" y="3970"/>
                    </a:lnTo>
                    <a:cubicBezTo>
                      <a:pt x="291" y="2904"/>
                      <a:pt x="373" y="2100"/>
                      <a:pt x="545" y="1719"/>
                    </a:cubicBezTo>
                    <a:cubicBezTo>
                      <a:pt x="745" y="1272"/>
                      <a:pt x="1392" y="1195"/>
                      <a:pt x="1813" y="1195"/>
                    </a:cubicBezTo>
                    <a:cubicBezTo>
                      <a:pt x="2034" y="1195"/>
                      <a:pt x="2192" y="1216"/>
                      <a:pt x="2192" y="1216"/>
                    </a:cubicBezTo>
                    <a:cubicBezTo>
                      <a:pt x="2724" y="493"/>
                      <a:pt x="3434" y="233"/>
                      <a:pt x="3941" y="233"/>
                    </a:cubicBezTo>
                    <a:cubicBezTo>
                      <a:pt x="4107" y="233"/>
                      <a:pt x="4251" y="260"/>
                      <a:pt x="4360" y="309"/>
                    </a:cubicBezTo>
                    <a:cubicBezTo>
                      <a:pt x="4270" y="248"/>
                      <a:pt x="3869" y="1"/>
                      <a:pt x="3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4"/>
              <p:cNvSpPr/>
              <p:nvPr/>
            </p:nvSpPr>
            <p:spPr>
              <a:xfrm>
                <a:off x="1932429" y="2682462"/>
                <a:ext cx="775434" cy="801580"/>
              </a:xfrm>
              <a:custGeom>
                <a:avLst/>
                <a:gdLst/>
                <a:ahLst/>
                <a:cxnLst/>
                <a:rect l="l" t="t" r="r" b="b"/>
                <a:pathLst>
                  <a:path w="5042" h="5212" extrusionOk="0">
                    <a:moveTo>
                      <a:pt x="97" y="1"/>
                    </a:moveTo>
                    <a:cubicBezTo>
                      <a:pt x="130" y="104"/>
                      <a:pt x="151" y="183"/>
                      <a:pt x="151" y="230"/>
                    </a:cubicBezTo>
                    <a:cubicBezTo>
                      <a:pt x="138" y="580"/>
                      <a:pt x="0" y="4649"/>
                      <a:pt x="0" y="4649"/>
                    </a:cubicBezTo>
                    <a:cubicBezTo>
                      <a:pt x="0" y="4649"/>
                      <a:pt x="961" y="5212"/>
                      <a:pt x="2455" y="5212"/>
                    </a:cubicBezTo>
                    <a:cubicBezTo>
                      <a:pt x="3202" y="5212"/>
                      <a:pt x="4082" y="5071"/>
                      <a:pt x="5042" y="4649"/>
                    </a:cubicBezTo>
                    <a:cubicBezTo>
                      <a:pt x="5042" y="4649"/>
                      <a:pt x="4922" y="2823"/>
                      <a:pt x="4857" y="1553"/>
                    </a:cubicBezTo>
                    <a:cubicBezTo>
                      <a:pt x="4819" y="1768"/>
                      <a:pt x="4789" y="1988"/>
                      <a:pt x="4778" y="2206"/>
                    </a:cubicBezTo>
                    <a:cubicBezTo>
                      <a:pt x="4714" y="3375"/>
                      <a:pt x="4518" y="4766"/>
                      <a:pt x="3039" y="4766"/>
                    </a:cubicBezTo>
                    <a:cubicBezTo>
                      <a:pt x="3026" y="4766"/>
                      <a:pt x="3013" y="4765"/>
                      <a:pt x="3001" y="4765"/>
                    </a:cubicBezTo>
                    <a:cubicBezTo>
                      <a:pt x="2971" y="4765"/>
                      <a:pt x="2940" y="4764"/>
                      <a:pt x="2909" y="4764"/>
                    </a:cubicBezTo>
                    <a:cubicBezTo>
                      <a:pt x="2756" y="4764"/>
                      <a:pt x="2586" y="4770"/>
                      <a:pt x="2412" y="4770"/>
                    </a:cubicBezTo>
                    <a:cubicBezTo>
                      <a:pt x="1930" y="4770"/>
                      <a:pt x="1409" y="4728"/>
                      <a:pt x="1090" y="4416"/>
                    </a:cubicBezTo>
                    <a:cubicBezTo>
                      <a:pt x="644" y="3988"/>
                      <a:pt x="596" y="3385"/>
                      <a:pt x="596" y="2792"/>
                    </a:cubicBezTo>
                    <a:cubicBezTo>
                      <a:pt x="600" y="1836"/>
                      <a:pt x="638" y="785"/>
                      <a:pt x="1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4"/>
              <p:cNvSpPr/>
              <p:nvPr/>
            </p:nvSpPr>
            <p:spPr>
              <a:xfrm>
                <a:off x="1973031" y="2570960"/>
                <a:ext cx="657935" cy="912773"/>
              </a:xfrm>
              <a:custGeom>
                <a:avLst/>
                <a:gdLst/>
                <a:ahLst/>
                <a:cxnLst/>
                <a:rect l="l" t="t" r="r" b="b"/>
                <a:pathLst>
                  <a:path w="4278" h="5935" extrusionOk="0">
                    <a:moveTo>
                      <a:pt x="0" y="0"/>
                    </a:moveTo>
                    <a:cubicBezTo>
                      <a:pt x="59" y="253"/>
                      <a:pt x="137" y="500"/>
                      <a:pt x="298" y="723"/>
                    </a:cubicBezTo>
                    <a:cubicBezTo>
                      <a:pt x="527" y="1034"/>
                      <a:pt x="729" y="1333"/>
                      <a:pt x="884" y="1689"/>
                    </a:cubicBezTo>
                    <a:cubicBezTo>
                      <a:pt x="1233" y="2497"/>
                      <a:pt x="1216" y="3383"/>
                      <a:pt x="1041" y="4233"/>
                    </a:cubicBezTo>
                    <a:cubicBezTo>
                      <a:pt x="955" y="4648"/>
                      <a:pt x="709" y="5185"/>
                      <a:pt x="565" y="5706"/>
                    </a:cubicBezTo>
                    <a:cubicBezTo>
                      <a:pt x="978" y="5827"/>
                      <a:pt x="1528" y="5935"/>
                      <a:pt x="2181" y="5935"/>
                    </a:cubicBezTo>
                    <a:cubicBezTo>
                      <a:pt x="2595" y="5935"/>
                      <a:pt x="3050" y="5892"/>
                      <a:pt x="3538" y="5781"/>
                    </a:cubicBezTo>
                    <a:cubicBezTo>
                      <a:pt x="3192" y="5035"/>
                      <a:pt x="3401" y="3959"/>
                      <a:pt x="3630" y="3089"/>
                    </a:cubicBezTo>
                    <a:cubicBezTo>
                      <a:pt x="3620" y="2459"/>
                      <a:pt x="3682" y="1856"/>
                      <a:pt x="3894" y="1257"/>
                    </a:cubicBezTo>
                    <a:cubicBezTo>
                      <a:pt x="3980" y="1024"/>
                      <a:pt x="4090" y="811"/>
                      <a:pt x="4216" y="613"/>
                    </a:cubicBezTo>
                    <a:lnTo>
                      <a:pt x="4278" y="490"/>
                    </a:lnTo>
                    <a:lnTo>
                      <a:pt x="4278" y="490"/>
                    </a:lnTo>
                    <a:cubicBezTo>
                      <a:pt x="4172" y="579"/>
                      <a:pt x="4059" y="658"/>
                      <a:pt x="3939" y="726"/>
                    </a:cubicBezTo>
                    <a:cubicBezTo>
                      <a:pt x="3438" y="1005"/>
                      <a:pt x="2959" y="1031"/>
                      <a:pt x="2410" y="1031"/>
                    </a:cubicBezTo>
                    <a:cubicBezTo>
                      <a:pt x="2358" y="1031"/>
                      <a:pt x="2306" y="1031"/>
                      <a:pt x="2253" y="1031"/>
                    </a:cubicBezTo>
                    <a:cubicBezTo>
                      <a:pt x="1747" y="1031"/>
                      <a:pt x="1264" y="897"/>
                      <a:pt x="840" y="668"/>
                    </a:cubicBezTo>
                    <a:cubicBezTo>
                      <a:pt x="832" y="664"/>
                      <a:pt x="829" y="664"/>
                      <a:pt x="822" y="661"/>
                    </a:cubicBezTo>
                    <a:cubicBezTo>
                      <a:pt x="527" y="534"/>
                      <a:pt x="305" y="356"/>
                      <a:pt x="127" y="137"/>
                    </a:cubicBezTo>
                    <a:cubicBezTo>
                      <a:pt x="83" y="92"/>
                      <a:pt x="41" y="48"/>
                      <a:pt x="0"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4"/>
              <p:cNvSpPr/>
              <p:nvPr/>
            </p:nvSpPr>
            <p:spPr>
              <a:xfrm>
                <a:off x="1841228" y="1643264"/>
                <a:ext cx="989978" cy="489529"/>
              </a:xfrm>
              <a:custGeom>
                <a:avLst/>
                <a:gdLst/>
                <a:ahLst/>
                <a:cxnLst/>
                <a:rect l="l" t="t" r="r" b="b"/>
                <a:pathLst>
                  <a:path w="6437" h="3183" extrusionOk="0">
                    <a:moveTo>
                      <a:pt x="5563" y="2271"/>
                    </a:moveTo>
                    <a:lnTo>
                      <a:pt x="5563" y="2271"/>
                    </a:lnTo>
                    <a:cubicBezTo>
                      <a:pt x="5563" y="2271"/>
                      <a:pt x="5563" y="2271"/>
                      <a:pt x="5563" y="2271"/>
                    </a:cubicBezTo>
                    <a:cubicBezTo>
                      <a:pt x="5563" y="2271"/>
                      <a:pt x="5563" y="2271"/>
                      <a:pt x="5563" y="2271"/>
                    </a:cubicBezTo>
                    <a:close/>
                    <a:moveTo>
                      <a:pt x="3583" y="0"/>
                    </a:moveTo>
                    <a:cubicBezTo>
                      <a:pt x="3491" y="504"/>
                      <a:pt x="3115" y="942"/>
                      <a:pt x="2457" y="942"/>
                    </a:cubicBezTo>
                    <a:cubicBezTo>
                      <a:pt x="2131" y="942"/>
                      <a:pt x="1874" y="836"/>
                      <a:pt x="1689" y="669"/>
                    </a:cubicBezTo>
                    <a:cubicBezTo>
                      <a:pt x="1545" y="1089"/>
                      <a:pt x="1186" y="1426"/>
                      <a:pt x="607" y="1426"/>
                    </a:cubicBezTo>
                    <a:cubicBezTo>
                      <a:pt x="367" y="1426"/>
                      <a:pt x="168" y="1367"/>
                      <a:pt x="1" y="1268"/>
                    </a:cubicBezTo>
                    <a:lnTo>
                      <a:pt x="1" y="1268"/>
                    </a:lnTo>
                    <a:cubicBezTo>
                      <a:pt x="73" y="1418"/>
                      <a:pt x="131" y="1576"/>
                      <a:pt x="186" y="1744"/>
                    </a:cubicBezTo>
                    <a:cubicBezTo>
                      <a:pt x="333" y="2196"/>
                      <a:pt x="480" y="2552"/>
                      <a:pt x="850" y="2864"/>
                    </a:cubicBezTo>
                    <a:cubicBezTo>
                      <a:pt x="963" y="2956"/>
                      <a:pt x="1060" y="3065"/>
                      <a:pt x="1128" y="3182"/>
                    </a:cubicBezTo>
                    <a:cubicBezTo>
                      <a:pt x="1425" y="3121"/>
                      <a:pt x="1717" y="3076"/>
                      <a:pt x="1964" y="3024"/>
                    </a:cubicBezTo>
                    <a:cubicBezTo>
                      <a:pt x="2580" y="2895"/>
                      <a:pt x="3159" y="2901"/>
                      <a:pt x="3706" y="2562"/>
                    </a:cubicBezTo>
                    <a:cubicBezTo>
                      <a:pt x="3920" y="2433"/>
                      <a:pt x="4229" y="2411"/>
                      <a:pt x="4509" y="2411"/>
                    </a:cubicBezTo>
                    <a:cubicBezTo>
                      <a:pt x="4540" y="2411"/>
                      <a:pt x="4571" y="2412"/>
                      <a:pt x="4601" y="2412"/>
                    </a:cubicBezTo>
                    <a:cubicBezTo>
                      <a:pt x="4773" y="2290"/>
                      <a:pt x="4978" y="2216"/>
                      <a:pt x="5209" y="2216"/>
                    </a:cubicBezTo>
                    <a:cubicBezTo>
                      <a:pt x="5321" y="2216"/>
                      <a:pt x="5440" y="2233"/>
                      <a:pt x="5563" y="2271"/>
                    </a:cubicBezTo>
                    <a:lnTo>
                      <a:pt x="5563" y="2271"/>
                    </a:lnTo>
                    <a:cubicBezTo>
                      <a:pt x="5562" y="2271"/>
                      <a:pt x="5562" y="2271"/>
                      <a:pt x="5563" y="2271"/>
                    </a:cubicBezTo>
                    <a:cubicBezTo>
                      <a:pt x="5573" y="2271"/>
                      <a:pt x="5657" y="2282"/>
                      <a:pt x="5752" y="2289"/>
                    </a:cubicBezTo>
                    <a:cubicBezTo>
                      <a:pt x="5799" y="2207"/>
                      <a:pt x="5854" y="2134"/>
                      <a:pt x="5926" y="2066"/>
                    </a:cubicBezTo>
                    <a:cubicBezTo>
                      <a:pt x="6039" y="1946"/>
                      <a:pt x="6166" y="1840"/>
                      <a:pt x="6303" y="1747"/>
                    </a:cubicBezTo>
                    <a:cubicBezTo>
                      <a:pt x="6344" y="1720"/>
                      <a:pt x="6375" y="1696"/>
                      <a:pt x="6403" y="1679"/>
                    </a:cubicBezTo>
                    <a:cubicBezTo>
                      <a:pt x="6412" y="1655"/>
                      <a:pt x="6426" y="1627"/>
                      <a:pt x="6436" y="1600"/>
                    </a:cubicBezTo>
                    <a:lnTo>
                      <a:pt x="6436" y="1600"/>
                    </a:lnTo>
                    <a:cubicBezTo>
                      <a:pt x="6392" y="1617"/>
                      <a:pt x="6344" y="1634"/>
                      <a:pt x="6296" y="1648"/>
                    </a:cubicBezTo>
                    <a:cubicBezTo>
                      <a:pt x="6158" y="1683"/>
                      <a:pt x="6024" y="1700"/>
                      <a:pt x="5894" y="1700"/>
                    </a:cubicBezTo>
                    <a:cubicBezTo>
                      <a:pt x="5293" y="1700"/>
                      <a:pt x="4788" y="1343"/>
                      <a:pt x="4433" y="836"/>
                    </a:cubicBezTo>
                    <a:lnTo>
                      <a:pt x="4433" y="836"/>
                    </a:lnTo>
                    <a:cubicBezTo>
                      <a:pt x="4490" y="919"/>
                      <a:pt x="4506" y="946"/>
                      <a:pt x="4502" y="946"/>
                    </a:cubicBezTo>
                    <a:cubicBezTo>
                      <a:pt x="4496" y="946"/>
                      <a:pt x="4440" y="881"/>
                      <a:pt x="4405" y="850"/>
                    </a:cubicBezTo>
                    <a:cubicBezTo>
                      <a:pt x="4292" y="747"/>
                      <a:pt x="4190" y="627"/>
                      <a:pt x="4111" y="497"/>
                    </a:cubicBezTo>
                    <a:cubicBezTo>
                      <a:pt x="4070" y="435"/>
                      <a:pt x="4039" y="370"/>
                      <a:pt x="4011" y="302"/>
                    </a:cubicBezTo>
                    <a:cubicBezTo>
                      <a:pt x="3871" y="244"/>
                      <a:pt x="3741" y="165"/>
                      <a:pt x="3638" y="59"/>
                    </a:cubicBezTo>
                    <a:cubicBezTo>
                      <a:pt x="3618" y="41"/>
                      <a:pt x="3600" y="21"/>
                      <a:pt x="3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4"/>
              <p:cNvSpPr/>
              <p:nvPr/>
            </p:nvSpPr>
            <p:spPr>
              <a:xfrm>
                <a:off x="2423344" y="3017583"/>
                <a:ext cx="139184" cy="459386"/>
              </a:xfrm>
              <a:custGeom>
                <a:avLst/>
                <a:gdLst/>
                <a:ahLst/>
                <a:cxnLst/>
                <a:rect l="l" t="t" r="r" b="b"/>
                <a:pathLst>
                  <a:path w="905" h="2987" extrusionOk="0">
                    <a:moveTo>
                      <a:pt x="904" y="0"/>
                    </a:moveTo>
                    <a:cubicBezTo>
                      <a:pt x="511" y="161"/>
                      <a:pt x="4" y="2970"/>
                      <a:pt x="0" y="2987"/>
                    </a:cubicBezTo>
                    <a:cubicBezTo>
                      <a:pt x="278" y="2953"/>
                      <a:pt x="563" y="2898"/>
                      <a:pt x="860" y="2819"/>
                    </a:cubicBezTo>
                    <a:cubicBezTo>
                      <a:pt x="843" y="2730"/>
                      <a:pt x="819" y="1799"/>
                      <a:pt x="781" y="1107"/>
                    </a:cubicBezTo>
                    <a:cubicBezTo>
                      <a:pt x="743" y="411"/>
                      <a:pt x="904" y="0"/>
                      <a:pt x="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4"/>
              <p:cNvSpPr/>
              <p:nvPr/>
            </p:nvSpPr>
            <p:spPr>
              <a:xfrm>
                <a:off x="2257398" y="2965908"/>
                <a:ext cx="133494" cy="518289"/>
              </a:xfrm>
              <a:custGeom>
                <a:avLst/>
                <a:gdLst/>
                <a:ahLst/>
                <a:cxnLst/>
                <a:rect l="l" t="t" r="r" b="b"/>
                <a:pathLst>
                  <a:path w="868" h="3370" extrusionOk="0">
                    <a:moveTo>
                      <a:pt x="271" y="1"/>
                    </a:moveTo>
                    <a:cubicBezTo>
                      <a:pt x="55" y="93"/>
                      <a:pt x="7" y="2888"/>
                      <a:pt x="1" y="3360"/>
                    </a:cubicBezTo>
                    <a:cubicBezTo>
                      <a:pt x="112" y="3366"/>
                      <a:pt x="228" y="3370"/>
                      <a:pt x="348" y="3370"/>
                    </a:cubicBezTo>
                    <a:cubicBezTo>
                      <a:pt x="514" y="3370"/>
                      <a:pt x="688" y="3363"/>
                      <a:pt x="867" y="3347"/>
                    </a:cubicBezTo>
                    <a:cubicBezTo>
                      <a:pt x="867" y="3340"/>
                      <a:pt x="630" y="2395"/>
                      <a:pt x="521" y="1878"/>
                    </a:cubicBezTo>
                    <a:cubicBezTo>
                      <a:pt x="409" y="1354"/>
                      <a:pt x="271"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4"/>
              <p:cNvSpPr/>
              <p:nvPr/>
            </p:nvSpPr>
            <p:spPr>
              <a:xfrm>
                <a:off x="1987180" y="2784736"/>
                <a:ext cx="249763" cy="696538"/>
              </a:xfrm>
              <a:custGeom>
                <a:avLst/>
                <a:gdLst/>
                <a:ahLst/>
                <a:cxnLst/>
                <a:rect l="l" t="t" r="r" b="b"/>
                <a:pathLst>
                  <a:path w="1624" h="4529" extrusionOk="0">
                    <a:moveTo>
                      <a:pt x="1487" y="0"/>
                    </a:moveTo>
                    <a:lnTo>
                      <a:pt x="1487" y="0"/>
                    </a:lnTo>
                    <a:cubicBezTo>
                      <a:pt x="1107" y="329"/>
                      <a:pt x="795" y="945"/>
                      <a:pt x="686" y="1312"/>
                    </a:cubicBezTo>
                    <a:cubicBezTo>
                      <a:pt x="542" y="1795"/>
                      <a:pt x="463" y="2285"/>
                      <a:pt x="378" y="2778"/>
                    </a:cubicBezTo>
                    <a:cubicBezTo>
                      <a:pt x="288" y="3268"/>
                      <a:pt x="175" y="3724"/>
                      <a:pt x="0" y="4151"/>
                    </a:cubicBezTo>
                    <a:cubicBezTo>
                      <a:pt x="337" y="4289"/>
                      <a:pt x="898" y="4470"/>
                      <a:pt x="1624" y="4529"/>
                    </a:cubicBezTo>
                    <a:cubicBezTo>
                      <a:pt x="1593" y="3720"/>
                      <a:pt x="1319" y="1062"/>
                      <a:pt x="1319" y="857"/>
                    </a:cubicBezTo>
                    <a:cubicBezTo>
                      <a:pt x="1319" y="682"/>
                      <a:pt x="1432" y="223"/>
                      <a:pt x="1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4"/>
              <p:cNvSpPr/>
              <p:nvPr/>
            </p:nvSpPr>
            <p:spPr>
              <a:xfrm>
                <a:off x="1705426" y="1475780"/>
                <a:ext cx="718069" cy="1563480"/>
              </a:xfrm>
              <a:custGeom>
                <a:avLst/>
                <a:gdLst/>
                <a:ahLst/>
                <a:cxnLst/>
                <a:rect l="l" t="t" r="r" b="b"/>
                <a:pathLst>
                  <a:path w="4669" h="10166" extrusionOk="0">
                    <a:moveTo>
                      <a:pt x="668" y="0"/>
                    </a:moveTo>
                    <a:cubicBezTo>
                      <a:pt x="507" y="76"/>
                      <a:pt x="370" y="185"/>
                      <a:pt x="302" y="340"/>
                    </a:cubicBezTo>
                    <a:cubicBezTo>
                      <a:pt x="0" y="1007"/>
                      <a:pt x="52" y="3984"/>
                      <a:pt x="291" y="4857"/>
                    </a:cubicBezTo>
                    <a:cubicBezTo>
                      <a:pt x="631" y="5942"/>
                      <a:pt x="1388" y="7172"/>
                      <a:pt x="1500" y="7645"/>
                    </a:cubicBezTo>
                    <a:cubicBezTo>
                      <a:pt x="1579" y="7847"/>
                      <a:pt x="1627" y="8001"/>
                      <a:pt x="1627" y="8076"/>
                    </a:cubicBezTo>
                    <a:cubicBezTo>
                      <a:pt x="1620" y="8237"/>
                      <a:pt x="1589" y="9186"/>
                      <a:pt x="1555" y="10166"/>
                    </a:cubicBezTo>
                    <a:cubicBezTo>
                      <a:pt x="1627" y="9978"/>
                      <a:pt x="1689" y="9772"/>
                      <a:pt x="1712" y="9587"/>
                    </a:cubicBezTo>
                    <a:cubicBezTo>
                      <a:pt x="1774" y="9053"/>
                      <a:pt x="2107" y="8158"/>
                      <a:pt x="2439" y="8121"/>
                    </a:cubicBezTo>
                    <a:cubicBezTo>
                      <a:pt x="4562" y="7874"/>
                      <a:pt x="4668" y="7553"/>
                      <a:pt x="4668" y="7553"/>
                    </a:cubicBezTo>
                    <a:lnTo>
                      <a:pt x="4668" y="7553"/>
                    </a:lnTo>
                    <a:cubicBezTo>
                      <a:pt x="4193" y="7646"/>
                      <a:pt x="3822" y="7678"/>
                      <a:pt x="3537" y="7678"/>
                    </a:cubicBezTo>
                    <a:cubicBezTo>
                      <a:pt x="2921" y="7678"/>
                      <a:pt x="2706" y="7529"/>
                      <a:pt x="2706" y="7529"/>
                    </a:cubicBezTo>
                    <a:lnTo>
                      <a:pt x="3295" y="7175"/>
                    </a:lnTo>
                    <a:lnTo>
                      <a:pt x="3295" y="7175"/>
                    </a:lnTo>
                    <a:cubicBezTo>
                      <a:pt x="3295" y="7175"/>
                      <a:pt x="3258" y="7180"/>
                      <a:pt x="3194" y="7180"/>
                    </a:cubicBezTo>
                    <a:cubicBezTo>
                      <a:pt x="2847" y="7180"/>
                      <a:pt x="1678" y="7039"/>
                      <a:pt x="867" y="5240"/>
                    </a:cubicBezTo>
                    <a:cubicBezTo>
                      <a:pt x="862" y="5231"/>
                      <a:pt x="867" y="5227"/>
                      <a:pt x="878" y="5227"/>
                    </a:cubicBezTo>
                    <a:cubicBezTo>
                      <a:pt x="968" y="5227"/>
                      <a:pt x="1476" y="5477"/>
                      <a:pt x="1476" y="5477"/>
                    </a:cubicBezTo>
                    <a:cubicBezTo>
                      <a:pt x="788" y="4929"/>
                      <a:pt x="596" y="4388"/>
                      <a:pt x="545" y="4159"/>
                    </a:cubicBezTo>
                    <a:cubicBezTo>
                      <a:pt x="517" y="4031"/>
                      <a:pt x="493" y="3908"/>
                      <a:pt x="476" y="3789"/>
                    </a:cubicBezTo>
                    <a:cubicBezTo>
                      <a:pt x="474" y="3776"/>
                      <a:pt x="482" y="3770"/>
                      <a:pt x="499" y="3770"/>
                    </a:cubicBezTo>
                    <a:cubicBezTo>
                      <a:pt x="556" y="3770"/>
                      <a:pt x="710" y="3835"/>
                      <a:pt x="843" y="3867"/>
                    </a:cubicBezTo>
                    <a:cubicBezTo>
                      <a:pt x="975" y="3899"/>
                      <a:pt x="1107" y="3914"/>
                      <a:pt x="1167" y="3914"/>
                    </a:cubicBezTo>
                    <a:cubicBezTo>
                      <a:pt x="1204" y="3914"/>
                      <a:pt x="1214" y="3908"/>
                      <a:pt x="1182" y="3898"/>
                    </a:cubicBezTo>
                    <a:cubicBezTo>
                      <a:pt x="552" y="3693"/>
                      <a:pt x="411" y="3152"/>
                      <a:pt x="411" y="3032"/>
                    </a:cubicBezTo>
                    <a:cubicBezTo>
                      <a:pt x="401" y="2196"/>
                      <a:pt x="599" y="1606"/>
                      <a:pt x="696" y="1312"/>
                    </a:cubicBezTo>
                    <a:cubicBezTo>
                      <a:pt x="760" y="1113"/>
                      <a:pt x="356" y="394"/>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4"/>
              <p:cNvSpPr/>
              <p:nvPr/>
            </p:nvSpPr>
            <p:spPr>
              <a:xfrm>
                <a:off x="2328452" y="2582341"/>
                <a:ext cx="410017" cy="706688"/>
              </a:xfrm>
              <a:custGeom>
                <a:avLst/>
                <a:gdLst/>
                <a:ahLst/>
                <a:cxnLst/>
                <a:rect l="l" t="t" r="r" b="b"/>
                <a:pathLst>
                  <a:path w="2666" h="4595" extrusionOk="0">
                    <a:moveTo>
                      <a:pt x="2666" y="1"/>
                    </a:moveTo>
                    <a:lnTo>
                      <a:pt x="2666" y="1"/>
                    </a:lnTo>
                    <a:cubicBezTo>
                      <a:pt x="2416" y="100"/>
                      <a:pt x="2203" y="193"/>
                      <a:pt x="1994" y="337"/>
                    </a:cubicBezTo>
                    <a:cubicBezTo>
                      <a:pt x="1316" y="792"/>
                      <a:pt x="1" y="957"/>
                      <a:pt x="1" y="957"/>
                    </a:cubicBezTo>
                    <a:cubicBezTo>
                      <a:pt x="347" y="1344"/>
                      <a:pt x="617" y="4594"/>
                      <a:pt x="617" y="4594"/>
                    </a:cubicBezTo>
                    <a:cubicBezTo>
                      <a:pt x="696" y="4389"/>
                      <a:pt x="940" y="3190"/>
                      <a:pt x="987" y="2607"/>
                    </a:cubicBezTo>
                    <a:cubicBezTo>
                      <a:pt x="1039" y="2026"/>
                      <a:pt x="1436" y="1172"/>
                      <a:pt x="1864" y="854"/>
                    </a:cubicBezTo>
                    <a:cubicBezTo>
                      <a:pt x="2179" y="617"/>
                      <a:pt x="2666" y="1"/>
                      <a:pt x="2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4"/>
              <p:cNvSpPr/>
              <p:nvPr/>
            </p:nvSpPr>
            <p:spPr>
              <a:xfrm>
                <a:off x="2005174" y="1979615"/>
                <a:ext cx="217928" cy="245611"/>
              </a:xfrm>
              <a:custGeom>
                <a:avLst/>
                <a:gdLst/>
                <a:ahLst/>
                <a:cxnLst/>
                <a:rect l="l" t="t" r="r" b="b"/>
                <a:pathLst>
                  <a:path w="1417" h="1597" extrusionOk="0">
                    <a:moveTo>
                      <a:pt x="1193" y="1"/>
                    </a:moveTo>
                    <a:cubicBezTo>
                      <a:pt x="1139" y="1"/>
                      <a:pt x="1079" y="76"/>
                      <a:pt x="1031" y="269"/>
                    </a:cubicBezTo>
                    <a:cubicBezTo>
                      <a:pt x="870" y="916"/>
                      <a:pt x="0" y="1506"/>
                      <a:pt x="0" y="1506"/>
                    </a:cubicBezTo>
                    <a:cubicBezTo>
                      <a:pt x="50" y="1569"/>
                      <a:pt x="116" y="1596"/>
                      <a:pt x="191" y="1596"/>
                    </a:cubicBezTo>
                    <a:cubicBezTo>
                      <a:pt x="545" y="1596"/>
                      <a:pt x="1114" y="996"/>
                      <a:pt x="1277" y="680"/>
                    </a:cubicBezTo>
                    <a:cubicBezTo>
                      <a:pt x="1417" y="409"/>
                      <a:pt x="1319" y="1"/>
                      <a:pt x="1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4"/>
              <p:cNvSpPr/>
              <p:nvPr/>
            </p:nvSpPr>
            <p:spPr>
              <a:xfrm>
                <a:off x="2650346" y="1818745"/>
                <a:ext cx="266681" cy="376644"/>
              </a:xfrm>
              <a:custGeom>
                <a:avLst/>
                <a:gdLst/>
                <a:ahLst/>
                <a:cxnLst/>
                <a:rect l="l" t="t" r="r" b="b"/>
                <a:pathLst>
                  <a:path w="1734" h="2449" extrusionOk="0">
                    <a:moveTo>
                      <a:pt x="1491" y="0"/>
                    </a:moveTo>
                    <a:cubicBezTo>
                      <a:pt x="1429" y="421"/>
                      <a:pt x="957" y="534"/>
                      <a:pt x="573" y="634"/>
                    </a:cubicBezTo>
                    <a:cubicBezTo>
                      <a:pt x="186" y="733"/>
                      <a:pt x="1" y="1319"/>
                      <a:pt x="1" y="1319"/>
                    </a:cubicBezTo>
                    <a:cubicBezTo>
                      <a:pt x="165" y="2072"/>
                      <a:pt x="1220" y="2449"/>
                      <a:pt x="1220" y="2449"/>
                    </a:cubicBezTo>
                    <a:cubicBezTo>
                      <a:pt x="703" y="1932"/>
                      <a:pt x="682" y="1627"/>
                      <a:pt x="682" y="1627"/>
                    </a:cubicBezTo>
                    <a:lnTo>
                      <a:pt x="682" y="1627"/>
                    </a:lnTo>
                    <a:cubicBezTo>
                      <a:pt x="783" y="1673"/>
                      <a:pt x="924" y="1689"/>
                      <a:pt x="1070" y="1689"/>
                    </a:cubicBezTo>
                    <a:cubicBezTo>
                      <a:pt x="1390" y="1689"/>
                      <a:pt x="1733" y="1613"/>
                      <a:pt x="1733" y="1613"/>
                    </a:cubicBezTo>
                    <a:cubicBezTo>
                      <a:pt x="1415" y="1527"/>
                      <a:pt x="895" y="1192"/>
                      <a:pt x="895" y="1192"/>
                    </a:cubicBezTo>
                    <a:cubicBezTo>
                      <a:pt x="1377" y="843"/>
                      <a:pt x="1733" y="236"/>
                      <a:pt x="1733" y="236"/>
                    </a:cubicBezTo>
                    <a:lnTo>
                      <a:pt x="1733" y="236"/>
                    </a:lnTo>
                    <a:cubicBezTo>
                      <a:pt x="1733" y="236"/>
                      <a:pt x="1599" y="255"/>
                      <a:pt x="1545" y="255"/>
                    </a:cubicBezTo>
                    <a:cubicBezTo>
                      <a:pt x="1538" y="255"/>
                      <a:pt x="1532" y="254"/>
                      <a:pt x="1528" y="253"/>
                    </a:cubicBezTo>
                    <a:cubicBezTo>
                      <a:pt x="1497" y="247"/>
                      <a:pt x="1491" y="0"/>
                      <a:pt x="1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4"/>
              <p:cNvSpPr/>
              <p:nvPr/>
            </p:nvSpPr>
            <p:spPr>
              <a:xfrm>
                <a:off x="2375975" y="1577285"/>
                <a:ext cx="811884" cy="1878145"/>
              </a:xfrm>
              <a:custGeom>
                <a:avLst/>
                <a:gdLst/>
                <a:ahLst/>
                <a:cxnLst/>
                <a:rect l="l" t="t" r="r" b="b"/>
                <a:pathLst>
                  <a:path w="5279" h="12212" extrusionOk="0">
                    <a:moveTo>
                      <a:pt x="3672" y="1"/>
                    </a:moveTo>
                    <a:cubicBezTo>
                      <a:pt x="3199" y="174"/>
                      <a:pt x="2564" y="202"/>
                      <a:pt x="1972" y="202"/>
                    </a:cubicBezTo>
                    <a:cubicBezTo>
                      <a:pt x="1690" y="202"/>
                      <a:pt x="1417" y="195"/>
                      <a:pt x="1177" y="195"/>
                    </a:cubicBezTo>
                    <a:cubicBezTo>
                      <a:pt x="783" y="195"/>
                      <a:pt x="475" y="212"/>
                      <a:pt x="353" y="303"/>
                    </a:cubicBezTo>
                    <a:cubicBezTo>
                      <a:pt x="0" y="563"/>
                      <a:pt x="233" y="1656"/>
                      <a:pt x="1462" y="2204"/>
                    </a:cubicBezTo>
                    <a:cubicBezTo>
                      <a:pt x="1708" y="2312"/>
                      <a:pt x="1927" y="2356"/>
                      <a:pt x="2122" y="2356"/>
                    </a:cubicBezTo>
                    <a:cubicBezTo>
                      <a:pt x="2902" y="2356"/>
                      <a:pt x="3278" y="1656"/>
                      <a:pt x="3278" y="1656"/>
                    </a:cubicBezTo>
                    <a:lnTo>
                      <a:pt x="3278" y="1656"/>
                    </a:lnTo>
                    <a:cubicBezTo>
                      <a:pt x="2920" y="1927"/>
                      <a:pt x="2597" y="2032"/>
                      <a:pt x="2312" y="2032"/>
                    </a:cubicBezTo>
                    <a:cubicBezTo>
                      <a:pt x="1436" y="2032"/>
                      <a:pt x="916" y="1047"/>
                      <a:pt x="815" y="902"/>
                    </a:cubicBezTo>
                    <a:cubicBezTo>
                      <a:pt x="686" y="714"/>
                      <a:pt x="939" y="690"/>
                      <a:pt x="939" y="690"/>
                    </a:cubicBezTo>
                    <a:cubicBezTo>
                      <a:pt x="1154" y="745"/>
                      <a:pt x="1391" y="767"/>
                      <a:pt x="1632" y="767"/>
                    </a:cubicBezTo>
                    <a:cubicBezTo>
                      <a:pt x="2644" y="767"/>
                      <a:pt x="3748" y="378"/>
                      <a:pt x="3809" y="378"/>
                    </a:cubicBezTo>
                    <a:cubicBezTo>
                      <a:pt x="3884" y="378"/>
                      <a:pt x="4641" y="3268"/>
                      <a:pt x="4641" y="3306"/>
                    </a:cubicBezTo>
                    <a:cubicBezTo>
                      <a:pt x="4641" y="3344"/>
                      <a:pt x="4206" y="3704"/>
                      <a:pt x="3884" y="3892"/>
                    </a:cubicBezTo>
                    <a:cubicBezTo>
                      <a:pt x="3617" y="4046"/>
                      <a:pt x="1702" y="7190"/>
                      <a:pt x="1658" y="7255"/>
                    </a:cubicBezTo>
                    <a:cubicBezTo>
                      <a:pt x="1562" y="7396"/>
                      <a:pt x="1767" y="8824"/>
                      <a:pt x="1781" y="9759"/>
                    </a:cubicBezTo>
                    <a:cubicBezTo>
                      <a:pt x="1791" y="10677"/>
                      <a:pt x="1521" y="11496"/>
                      <a:pt x="1059" y="12212"/>
                    </a:cubicBezTo>
                    <a:cubicBezTo>
                      <a:pt x="1408" y="12126"/>
                      <a:pt x="1778" y="12002"/>
                      <a:pt x="2158" y="11835"/>
                    </a:cubicBezTo>
                    <a:cubicBezTo>
                      <a:pt x="2158" y="11835"/>
                      <a:pt x="1901" y="7872"/>
                      <a:pt x="1932" y="7557"/>
                    </a:cubicBezTo>
                    <a:cubicBezTo>
                      <a:pt x="1942" y="7485"/>
                      <a:pt x="2425" y="6865"/>
                      <a:pt x="2870" y="6307"/>
                    </a:cubicBezTo>
                    <a:cubicBezTo>
                      <a:pt x="3024" y="6129"/>
                      <a:pt x="3185" y="5930"/>
                      <a:pt x="3346" y="5718"/>
                    </a:cubicBezTo>
                    <a:cubicBezTo>
                      <a:pt x="4265" y="4618"/>
                      <a:pt x="5278" y="3416"/>
                      <a:pt x="5237" y="3320"/>
                    </a:cubicBezTo>
                    <a:cubicBezTo>
                      <a:pt x="5161" y="3145"/>
                      <a:pt x="4353" y="1012"/>
                      <a:pt x="4206" y="464"/>
                    </a:cubicBezTo>
                    <a:cubicBezTo>
                      <a:pt x="4093" y="56"/>
                      <a:pt x="3809" y="1"/>
                      <a:pt x="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4"/>
              <p:cNvSpPr/>
              <p:nvPr/>
            </p:nvSpPr>
            <p:spPr>
              <a:xfrm>
                <a:off x="1771251" y="1499926"/>
                <a:ext cx="904468" cy="634404"/>
              </a:xfrm>
              <a:custGeom>
                <a:avLst/>
                <a:gdLst/>
                <a:ahLst/>
                <a:cxnLst/>
                <a:rect l="l" t="t" r="r" b="b"/>
                <a:pathLst>
                  <a:path w="5881" h="4125" extrusionOk="0">
                    <a:moveTo>
                      <a:pt x="0" y="1"/>
                    </a:moveTo>
                    <a:cubicBezTo>
                      <a:pt x="0" y="1"/>
                      <a:pt x="144" y="1392"/>
                      <a:pt x="453" y="2456"/>
                    </a:cubicBezTo>
                    <a:cubicBezTo>
                      <a:pt x="764" y="3525"/>
                      <a:pt x="1072" y="4097"/>
                      <a:pt x="1521" y="4121"/>
                    </a:cubicBezTo>
                    <a:cubicBezTo>
                      <a:pt x="1559" y="4123"/>
                      <a:pt x="1596" y="4124"/>
                      <a:pt x="1634" y="4124"/>
                    </a:cubicBezTo>
                    <a:cubicBezTo>
                      <a:pt x="2040" y="4124"/>
                      <a:pt x="2425" y="3980"/>
                      <a:pt x="2456" y="3234"/>
                    </a:cubicBezTo>
                    <a:cubicBezTo>
                      <a:pt x="2456" y="3234"/>
                      <a:pt x="2601" y="4062"/>
                      <a:pt x="3198" y="4062"/>
                    </a:cubicBezTo>
                    <a:cubicBezTo>
                      <a:pt x="3245" y="4062"/>
                      <a:pt x="3294" y="4057"/>
                      <a:pt x="3347" y="4046"/>
                    </a:cubicBezTo>
                    <a:cubicBezTo>
                      <a:pt x="4066" y="3899"/>
                      <a:pt x="4134" y="3402"/>
                      <a:pt x="4134" y="3402"/>
                    </a:cubicBezTo>
                    <a:cubicBezTo>
                      <a:pt x="4134" y="3402"/>
                      <a:pt x="4343" y="3618"/>
                      <a:pt x="4719" y="3618"/>
                    </a:cubicBezTo>
                    <a:cubicBezTo>
                      <a:pt x="4787" y="3618"/>
                      <a:pt x="4860" y="3611"/>
                      <a:pt x="4939" y="3594"/>
                    </a:cubicBezTo>
                    <a:cubicBezTo>
                      <a:pt x="5456" y="3488"/>
                      <a:pt x="5394" y="3234"/>
                      <a:pt x="5394" y="3234"/>
                    </a:cubicBezTo>
                    <a:lnTo>
                      <a:pt x="5394" y="3234"/>
                    </a:lnTo>
                    <a:cubicBezTo>
                      <a:pt x="5394" y="3234"/>
                      <a:pt x="5590" y="3303"/>
                      <a:pt x="5713" y="3303"/>
                    </a:cubicBezTo>
                    <a:lnTo>
                      <a:pt x="5881" y="3049"/>
                    </a:lnTo>
                    <a:lnTo>
                      <a:pt x="5881" y="3049"/>
                    </a:lnTo>
                    <a:cubicBezTo>
                      <a:pt x="5881" y="3049"/>
                      <a:pt x="5863" y="3053"/>
                      <a:pt x="5833" y="3053"/>
                    </a:cubicBezTo>
                    <a:cubicBezTo>
                      <a:pt x="5733" y="3053"/>
                      <a:pt x="5500" y="3003"/>
                      <a:pt x="5361" y="2566"/>
                    </a:cubicBezTo>
                    <a:cubicBezTo>
                      <a:pt x="5361" y="2566"/>
                      <a:pt x="5155" y="3210"/>
                      <a:pt x="4757" y="3275"/>
                    </a:cubicBezTo>
                    <a:cubicBezTo>
                      <a:pt x="4697" y="3285"/>
                      <a:pt x="4645" y="3290"/>
                      <a:pt x="4600" y="3290"/>
                    </a:cubicBezTo>
                    <a:cubicBezTo>
                      <a:pt x="4352" y="3290"/>
                      <a:pt x="4329" y="3135"/>
                      <a:pt x="4285" y="2912"/>
                    </a:cubicBezTo>
                    <a:lnTo>
                      <a:pt x="4134" y="2625"/>
                    </a:lnTo>
                    <a:cubicBezTo>
                      <a:pt x="4134" y="2625"/>
                      <a:pt x="3970" y="3618"/>
                      <a:pt x="3415" y="3707"/>
                    </a:cubicBezTo>
                    <a:cubicBezTo>
                      <a:pt x="3384" y="3712"/>
                      <a:pt x="3355" y="3714"/>
                      <a:pt x="3326" y="3714"/>
                    </a:cubicBezTo>
                    <a:cubicBezTo>
                      <a:pt x="2837" y="3714"/>
                      <a:pt x="2634" y="2992"/>
                      <a:pt x="2456" y="2672"/>
                    </a:cubicBezTo>
                    <a:cubicBezTo>
                      <a:pt x="2456" y="2672"/>
                      <a:pt x="2316" y="3730"/>
                      <a:pt x="1843" y="3817"/>
                    </a:cubicBezTo>
                    <a:cubicBezTo>
                      <a:pt x="1818" y="3821"/>
                      <a:pt x="1792" y="3823"/>
                      <a:pt x="1766" y="3823"/>
                    </a:cubicBezTo>
                    <a:cubicBezTo>
                      <a:pt x="1320" y="3823"/>
                      <a:pt x="885" y="3157"/>
                      <a:pt x="593" y="2118"/>
                    </a:cubicBezTo>
                    <a:cubicBezTo>
                      <a:pt x="288" y="1018"/>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4"/>
              <p:cNvSpPr/>
              <p:nvPr/>
            </p:nvSpPr>
            <p:spPr>
              <a:xfrm>
                <a:off x="1920740" y="1337979"/>
                <a:ext cx="1019046" cy="679159"/>
              </a:xfrm>
              <a:custGeom>
                <a:avLst/>
                <a:gdLst/>
                <a:ahLst/>
                <a:cxnLst/>
                <a:rect l="l" t="t" r="r" b="b"/>
                <a:pathLst>
                  <a:path w="6626" h="4416" extrusionOk="0">
                    <a:moveTo>
                      <a:pt x="2037" y="0"/>
                    </a:moveTo>
                    <a:cubicBezTo>
                      <a:pt x="1630" y="0"/>
                      <a:pt x="1158" y="167"/>
                      <a:pt x="737" y="739"/>
                    </a:cubicBezTo>
                    <a:cubicBezTo>
                      <a:pt x="737" y="739"/>
                      <a:pt x="555" y="717"/>
                      <a:pt x="303" y="717"/>
                    </a:cubicBezTo>
                    <a:cubicBezTo>
                      <a:pt x="210" y="717"/>
                      <a:pt x="107" y="720"/>
                      <a:pt x="1" y="728"/>
                    </a:cubicBezTo>
                    <a:cubicBezTo>
                      <a:pt x="268" y="834"/>
                      <a:pt x="641" y="1068"/>
                      <a:pt x="772" y="1557"/>
                    </a:cubicBezTo>
                    <a:cubicBezTo>
                      <a:pt x="984" y="2345"/>
                      <a:pt x="1323" y="3633"/>
                      <a:pt x="1368" y="4225"/>
                    </a:cubicBezTo>
                    <a:cubicBezTo>
                      <a:pt x="1377" y="4363"/>
                      <a:pt x="1392" y="4416"/>
                      <a:pt x="1409" y="4416"/>
                    </a:cubicBezTo>
                    <a:cubicBezTo>
                      <a:pt x="1464" y="4416"/>
                      <a:pt x="1542" y="3838"/>
                      <a:pt x="1542" y="3838"/>
                    </a:cubicBezTo>
                    <a:cubicBezTo>
                      <a:pt x="1542" y="3838"/>
                      <a:pt x="1121" y="961"/>
                      <a:pt x="1145" y="934"/>
                    </a:cubicBezTo>
                    <a:cubicBezTo>
                      <a:pt x="1162" y="912"/>
                      <a:pt x="1594" y="488"/>
                      <a:pt x="2130" y="488"/>
                    </a:cubicBezTo>
                    <a:cubicBezTo>
                      <a:pt x="2348" y="488"/>
                      <a:pt x="2584" y="558"/>
                      <a:pt x="2816" y="756"/>
                    </a:cubicBezTo>
                    <a:lnTo>
                      <a:pt x="3142" y="3787"/>
                    </a:lnTo>
                    <a:cubicBezTo>
                      <a:pt x="3142" y="3787"/>
                      <a:pt x="3230" y="770"/>
                      <a:pt x="3248" y="670"/>
                    </a:cubicBezTo>
                    <a:cubicBezTo>
                      <a:pt x="3256" y="614"/>
                      <a:pt x="3586" y="427"/>
                      <a:pt x="3952" y="427"/>
                    </a:cubicBezTo>
                    <a:cubicBezTo>
                      <a:pt x="4241" y="427"/>
                      <a:pt x="4551" y="544"/>
                      <a:pt x="4741" y="934"/>
                    </a:cubicBezTo>
                    <a:lnTo>
                      <a:pt x="4628" y="1961"/>
                    </a:lnTo>
                    <a:lnTo>
                      <a:pt x="4810" y="1938"/>
                    </a:lnTo>
                    <a:cubicBezTo>
                      <a:pt x="4810" y="1938"/>
                      <a:pt x="5125" y="927"/>
                      <a:pt x="5299" y="879"/>
                    </a:cubicBezTo>
                    <a:cubicBezTo>
                      <a:pt x="5315" y="874"/>
                      <a:pt x="5335" y="872"/>
                      <a:pt x="5360" y="872"/>
                    </a:cubicBezTo>
                    <a:cubicBezTo>
                      <a:pt x="5617" y="872"/>
                      <a:pt x="6326" y="1119"/>
                      <a:pt x="6423" y="1721"/>
                    </a:cubicBezTo>
                    <a:cubicBezTo>
                      <a:pt x="6423" y="1721"/>
                      <a:pt x="6532" y="1656"/>
                      <a:pt x="6625" y="1557"/>
                    </a:cubicBezTo>
                    <a:cubicBezTo>
                      <a:pt x="6584" y="1557"/>
                      <a:pt x="6556" y="1561"/>
                      <a:pt x="6556" y="1561"/>
                    </a:cubicBezTo>
                    <a:cubicBezTo>
                      <a:pt x="6556" y="1561"/>
                      <a:pt x="6527" y="602"/>
                      <a:pt x="5409" y="602"/>
                    </a:cubicBezTo>
                    <a:cubicBezTo>
                      <a:pt x="5261" y="602"/>
                      <a:pt x="5094" y="619"/>
                      <a:pt x="4906" y="657"/>
                    </a:cubicBezTo>
                    <a:cubicBezTo>
                      <a:pt x="4906" y="657"/>
                      <a:pt x="4725" y="80"/>
                      <a:pt x="3990" y="80"/>
                    </a:cubicBezTo>
                    <a:cubicBezTo>
                      <a:pt x="3742" y="80"/>
                      <a:pt x="3431" y="145"/>
                      <a:pt x="3042" y="321"/>
                    </a:cubicBezTo>
                    <a:cubicBezTo>
                      <a:pt x="3042" y="321"/>
                      <a:pt x="2603"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4"/>
              <p:cNvSpPr/>
              <p:nvPr/>
            </p:nvSpPr>
            <p:spPr>
              <a:xfrm>
                <a:off x="2519312" y="1638496"/>
                <a:ext cx="284982" cy="178402"/>
              </a:xfrm>
              <a:custGeom>
                <a:avLst/>
                <a:gdLst/>
                <a:ahLst/>
                <a:cxnLst/>
                <a:rect l="l" t="t" r="r" b="b"/>
                <a:pathLst>
                  <a:path w="1853" h="1160" extrusionOk="0">
                    <a:moveTo>
                      <a:pt x="1630" y="1"/>
                    </a:moveTo>
                    <a:lnTo>
                      <a:pt x="1630" y="1"/>
                    </a:lnTo>
                    <a:cubicBezTo>
                      <a:pt x="1578" y="14"/>
                      <a:pt x="1524" y="25"/>
                      <a:pt x="1469" y="35"/>
                    </a:cubicBezTo>
                    <a:cubicBezTo>
                      <a:pt x="1496" y="169"/>
                      <a:pt x="1586" y="665"/>
                      <a:pt x="1270" y="843"/>
                    </a:cubicBezTo>
                    <a:cubicBezTo>
                      <a:pt x="1193" y="888"/>
                      <a:pt x="1103" y="910"/>
                      <a:pt x="1008" y="910"/>
                    </a:cubicBezTo>
                    <a:cubicBezTo>
                      <a:pt x="664" y="910"/>
                      <a:pt x="258" y="626"/>
                      <a:pt x="188" y="113"/>
                    </a:cubicBezTo>
                    <a:cubicBezTo>
                      <a:pt x="72" y="113"/>
                      <a:pt x="0" y="107"/>
                      <a:pt x="0" y="107"/>
                    </a:cubicBezTo>
                    <a:lnTo>
                      <a:pt x="0" y="107"/>
                    </a:lnTo>
                    <a:cubicBezTo>
                      <a:pt x="73" y="786"/>
                      <a:pt x="606" y="1160"/>
                      <a:pt x="1055" y="1160"/>
                    </a:cubicBezTo>
                    <a:cubicBezTo>
                      <a:pt x="1176" y="1160"/>
                      <a:pt x="1292" y="1132"/>
                      <a:pt x="1390" y="1076"/>
                    </a:cubicBezTo>
                    <a:cubicBezTo>
                      <a:pt x="1853" y="812"/>
                      <a:pt x="1630" y="1"/>
                      <a:pt x="1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4"/>
              <p:cNvSpPr/>
              <p:nvPr/>
            </p:nvSpPr>
            <p:spPr>
              <a:xfrm>
                <a:off x="1905053" y="1686942"/>
                <a:ext cx="220850" cy="331121"/>
              </a:xfrm>
              <a:custGeom>
                <a:avLst/>
                <a:gdLst/>
                <a:ahLst/>
                <a:cxnLst/>
                <a:rect l="l" t="t" r="r" b="b"/>
                <a:pathLst>
                  <a:path w="1436" h="2153" extrusionOk="0">
                    <a:moveTo>
                      <a:pt x="1189" y="1"/>
                    </a:moveTo>
                    <a:cubicBezTo>
                      <a:pt x="1189" y="1"/>
                      <a:pt x="1277" y="1491"/>
                      <a:pt x="850" y="1730"/>
                    </a:cubicBezTo>
                    <a:cubicBezTo>
                      <a:pt x="689" y="1820"/>
                      <a:pt x="539" y="1852"/>
                      <a:pt x="410" y="1852"/>
                    </a:cubicBezTo>
                    <a:cubicBezTo>
                      <a:pt x="192" y="1852"/>
                      <a:pt x="37" y="1759"/>
                      <a:pt x="0" y="1686"/>
                    </a:cubicBezTo>
                    <a:lnTo>
                      <a:pt x="0" y="1686"/>
                    </a:lnTo>
                    <a:cubicBezTo>
                      <a:pt x="0" y="1686"/>
                      <a:pt x="162" y="2152"/>
                      <a:pt x="663" y="2152"/>
                    </a:cubicBezTo>
                    <a:cubicBezTo>
                      <a:pt x="688" y="2152"/>
                      <a:pt x="713" y="2151"/>
                      <a:pt x="740" y="2149"/>
                    </a:cubicBezTo>
                    <a:cubicBezTo>
                      <a:pt x="1305" y="2093"/>
                      <a:pt x="1435" y="1532"/>
                      <a:pt x="1435" y="1391"/>
                    </a:cubicBezTo>
                    <a:cubicBezTo>
                      <a:pt x="1435" y="1251"/>
                      <a:pt x="1189" y="1"/>
                      <a:pt x="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4"/>
              <p:cNvSpPr/>
              <p:nvPr/>
            </p:nvSpPr>
            <p:spPr>
              <a:xfrm>
                <a:off x="2125749" y="1805518"/>
                <a:ext cx="276062" cy="202856"/>
              </a:xfrm>
              <a:custGeom>
                <a:avLst/>
                <a:gdLst/>
                <a:ahLst/>
                <a:cxnLst/>
                <a:rect l="l" t="t" r="r" b="b"/>
                <a:pathLst>
                  <a:path w="1795" h="1319" extrusionOk="0">
                    <a:moveTo>
                      <a:pt x="1726" y="1"/>
                    </a:moveTo>
                    <a:cubicBezTo>
                      <a:pt x="1726" y="1"/>
                      <a:pt x="1610" y="976"/>
                      <a:pt x="1011" y="1041"/>
                    </a:cubicBezTo>
                    <a:cubicBezTo>
                      <a:pt x="991" y="1043"/>
                      <a:pt x="972" y="1044"/>
                      <a:pt x="954" y="1044"/>
                    </a:cubicBezTo>
                    <a:cubicBezTo>
                      <a:pt x="386" y="1044"/>
                      <a:pt x="0" y="124"/>
                      <a:pt x="0" y="124"/>
                    </a:cubicBezTo>
                    <a:lnTo>
                      <a:pt x="0" y="124"/>
                    </a:lnTo>
                    <a:lnTo>
                      <a:pt x="86" y="768"/>
                    </a:lnTo>
                    <a:cubicBezTo>
                      <a:pt x="86" y="768"/>
                      <a:pt x="452" y="1319"/>
                      <a:pt x="983" y="1319"/>
                    </a:cubicBezTo>
                    <a:cubicBezTo>
                      <a:pt x="1006" y="1319"/>
                      <a:pt x="1028" y="1318"/>
                      <a:pt x="1052" y="1316"/>
                    </a:cubicBezTo>
                    <a:cubicBezTo>
                      <a:pt x="1624" y="1261"/>
                      <a:pt x="1795" y="634"/>
                      <a:pt x="1795" y="634"/>
                    </a:cubicBezTo>
                    <a:lnTo>
                      <a:pt x="17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4"/>
              <p:cNvSpPr/>
              <p:nvPr/>
            </p:nvSpPr>
            <p:spPr>
              <a:xfrm>
                <a:off x="2392892" y="1817053"/>
                <a:ext cx="202856" cy="139800"/>
              </a:xfrm>
              <a:custGeom>
                <a:avLst/>
                <a:gdLst/>
                <a:ahLst/>
                <a:cxnLst/>
                <a:rect l="l" t="t" r="r" b="b"/>
                <a:pathLst>
                  <a:path w="1319" h="909" extrusionOk="0">
                    <a:moveTo>
                      <a:pt x="0" y="1"/>
                    </a:moveTo>
                    <a:lnTo>
                      <a:pt x="51" y="501"/>
                    </a:lnTo>
                    <a:cubicBezTo>
                      <a:pt x="51" y="501"/>
                      <a:pt x="92" y="908"/>
                      <a:pt x="592" y="908"/>
                    </a:cubicBezTo>
                    <a:cubicBezTo>
                      <a:pt x="597" y="908"/>
                      <a:pt x="601" y="908"/>
                      <a:pt x="606" y="908"/>
                    </a:cubicBezTo>
                    <a:cubicBezTo>
                      <a:pt x="1123" y="901"/>
                      <a:pt x="1278" y="693"/>
                      <a:pt x="1319" y="504"/>
                    </a:cubicBezTo>
                    <a:lnTo>
                      <a:pt x="1120" y="296"/>
                    </a:lnTo>
                    <a:cubicBezTo>
                      <a:pt x="1120" y="296"/>
                      <a:pt x="911" y="697"/>
                      <a:pt x="645" y="697"/>
                    </a:cubicBezTo>
                    <a:cubicBezTo>
                      <a:pt x="630" y="697"/>
                      <a:pt x="615" y="695"/>
                      <a:pt x="599" y="693"/>
                    </a:cubicBezTo>
                    <a:cubicBezTo>
                      <a:pt x="308" y="645"/>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4"/>
              <p:cNvSpPr/>
              <p:nvPr/>
            </p:nvSpPr>
            <p:spPr>
              <a:xfrm>
                <a:off x="1731110" y="1736618"/>
                <a:ext cx="160408" cy="244380"/>
              </a:xfrm>
              <a:custGeom>
                <a:avLst/>
                <a:gdLst/>
                <a:ahLst/>
                <a:cxnLst/>
                <a:rect l="l" t="t" r="r" b="b"/>
                <a:pathLst>
                  <a:path w="1043" h="1589" extrusionOk="0">
                    <a:moveTo>
                      <a:pt x="162" y="0"/>
                    </a:moveTo>
                    <a:cubicBezTo>
                      <a:pt x="137" y="0"/>
                      <a:pt x="101" y="47"/>
                      <a:pt x="66" y="264"/>
                    </a:cubicBezTo>
                    <a:cubicBezTo>
                      <a:pt x="1" y="647"/>
                      <a:pt x="244" y="1452"/>
                      <a:pt x="244" y="1452"/>
                    </a:cubicBezTo>
                    <a:cubicBezTo>
                      <a:pt x="244" y="1452"/>
                      <a:pt x="707" y="1527"/>
                      <a:pt x="1042" y="1589"/>
                    </a:cubicBezTo>
                    <a:cubicBezTo>
                      <a:pt x="1042" y="1586"/>
                      <a:pt x="1042" y="1586"/>
                      <a:pt x="1039" y="1582"/>
                    </a:cubicBezTo>
                    <a:cubicBezTo>
                      <a:pt x="1015" y="1527"/>
                      <a:pt x="991" y="1469"/>
                      <a:pt x="974" y="1410"/>
                    </a:cubicBezTo>
                    <a:cubicBezTo>
                      <a:pt x="960" y="1366"/>
                      <a:pt x="949" y="1322"/>
                      <a:pt x="940" y="1277"/>
                    </a:cubicBezTo>
                    <a:cubicBezTo>
                      <a:pt x="600" y="969"/>
                      <a:pt x="193" y="593"/>
                      <a:pt x="193" y="593"/>
                    </a:cubicBezTo>
                    <a:lnTo>
                      <a:pt x="193" y="593"/>
                    </a:lnTo>
                    <a:lnTo>
                      <a:pt x="881" y="969"/>
                    </a:lnTo>
                    <a:cubicBezTo>
                      <a:pt x="867" y="897"/>
                      <a:pt x="861" y="825"/>
                      <a:pt x="857" y="750"/>
                    </a:cubicBezTo>
                    <a:lnTo>
                      <a:pt x="193" y="27"/>
                    </a:lnTo>
                    <a:cubicBezTo>
                      <a:pt x="193" y="27"/>
                      <a:pt x="181" y="0"/>
                      <a:pt x="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4"/>
              <p:cNvSpPr/>
              <p:nvPr/>
            </p:nvSpPr>
            <p:spPr>
              <a:xfrm>
                <a:off x="2187883" y="2078198"/>
                <a:ext cx="550586" cy="426012"/>
              </a:xfrm>
              <a:custGeom>
                <a:avLst/>
                <a:gdLst/>
                <a:ahLst/>
                <a:cxnLst/>
                <a:rect l="l" t="t" r="r" b="b"/>
                <a:pathLst>
                  <a:path w="3580" h="2770" extrusionOk="0">
                    <a:moveTo>
                      <a:pt x="2678" y="1"/>
                    </a:moveTo>
                    <a:cubicBezTo>
                      <a:pt x="2104" y="1"/>
                      <a:pt x="1396" y="434"/>
                      <a:pt x="1322" y="457"/>
                    </a:cubicBezTo>
                    <a:cubicBezTo>
                      <a:pt x="1313" y="460"/>
                      <a:pt x="1298" y="461"/>
                      <a:pt x="1278" y="461"/>
                    </a:cubicBezTo>
                    <a:cubicBezTo>
                      <a:pt x="1207" y="461"/>
                      <a:pt x="1078" y="447"/>
                      <a:pt x="933" y="447"/>
                    </a:cubicBezTo>
                    <a:cubicBezTo>
                      <a:pt x="797" y="447"/>
                      <a:pt x="649" y="460"/>
                      <a:pt x="524" y="509"/>
                    </a:cubicBezTo>
                    <a:cubicBezTo>
                      <a:pt x="158" y="648"/>
                      <a:pt x="1" y="1077"/>
                      <a:pt x="1" y="1077"/>
                    </a:cubicBezTo>
                    <a:cubicBezTo>
                      <a:pt x="316" y="912"/>
                      <a:pt x="576" y="878"/>
                      <a:pt x="737" y="878"/>
                    </a:cubicBezTo>
                    <a:cubicBezTo>
                      <a:pt x="851" y="878"/>
                      <a:pt x="915" y="895"/>
                      <a:pt x="915" y="895"/>
                    </a:cubicBezTo>
                    <a:cubicBezTo>
                      <a:pt x="908" y="906"/>
                      <a:pt x="905" y="916"/>
                      <a:pt x="898" y="926"/>
                    </a:cubicBezTo>
                    <a:cubicBezTo>
                      <a:pt x="754" y="1101"/>
                      <a:pt x="607" y="1437"/>
                      <a:pt x="521" y="1701"/>
                    </a:cubicBezTo>
                    <a:cubicBezTo>
                      <a:pt x="425" y="2009"/>
                      <a:pt x="473" y="2454"/>
                      <a:pt x="404" y="2769"/>
                    </a:cubicBezTo>
                    <a:cubicBezTo>
                      <a:pt x="432" y="2731"/>
                      <a:pt x="442" y="2714"/>
                      <a:pt x="466" y="2673"/>
                    </a:cubicBezTo>
                    <a:cubicBezTo>
                      <a:pt x="630" y="2413"/>
                      <a:pt x="967" y="1467"/>
                      <a:pt x="1651" y="998"/>
                    </a:cubicBezTo>
                    <a:cubicBezTo>
                      <a:pt x="1987" y="772"/>
                      <a:pt x="2217" y="577"/>
                      <a:pt x="2597" y="471"/>
                    </a:cubicBezTo>
                    <a:cubicBezTo>
                      <a:pt x="2898" y="389"/>
                      <a:pt x="3285" y="324"/>
                      <a:pt x="3580" y="272"/>
                    </a:cubicBezTo>
                    <a:cubicBezTo>
                      <a:pt x="3357" y="2"/>
                      <a:pt x="3117" y="16"/>
                      <a:pt x="2723" y="2"/>
                    </a:cubicBezTo>
                    <a:cubicBezTo>
                      <a:pt x="2708" y="1"/>
                      <a:pt x="2693" y="1"/>
                      <a:pt x="2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4"/>
              <p:cNvSpPr/>
              <p:nvPr/>
            </p:nvSpPr>
            <p:spPr>
              <a:xfrm>
                <a:off x="2435494" y="2122030"/>
                <a:ext cx="147182" cy="270833"/>
              </a:xfrm>
              <a:custGeom>
                <a:avLst/>
                <a:gdLst/>
                <a:ahLst/>
                <a:cxnLst/>
                <a:rect l="l" t="t" r="r" b="b"/>
                <a:pathLst>
                  <a:path w="957" h="1761" extrusionOk="0">
                    <a:moveTo>
                      <a:pt x="940" y="0"/>
                    </a:moveTo>
                    <a:cubicBezTo>
                      <a:pt x="758" y="0"/>
                      <a:pt x="380" y="218"/>
                      <a:pt x="233" y="281"/>
                    </a:cubicBezTo>
                    <a:cubicBezTo>
                      <a:pt x="117" y="333"/>
                      <a:pt x="52" y="528"/>
                      <a:pt x="31" y="638"/>
                    </a:cubicBezTo>
                    <a:cubicBezTo>
                      <a:pt x="0" y="788"/>
                      <a:pt x="27" y="912"/>
                      <a:pt x="68" y="1059"/>
                    </a:cubicBezTo>
                    <a:cubicBezTo>
                      <a:pt x="117" y="1220"/>
                      <a:pt x="147" y="1391"/>
                      <a:pt x="281" y="1498"/>
                    </a:cubicBezTo>
                    <a:cubicBezTo>
                      <a:pt x="424" y="1615"/>
                      <a:pt x="622" y="1732"/>
                      <a:pt x="806" y="1757"/>
                    </a:cubicBezTo>
                    <a:lnTo>
                      <a:pt x="806" y="1757"/>
                    </a:lnTo>
                    <a:cubicBezTo>
                      <a:pt x="705" y="1731"/>
                      <a:pt x="617" y="1566"/>
                      <a:pt x="558" y="1494"/>
                    </a:cubicBezTo>
                    <a:cubicBezTo>
                      <a:pt x="470" y="1388"/>
                      <a:pt x="360" y="1288"/>
                      <a:pt x="291" y="1162"/>
                    </a:cubicBezTo>
                    <a:cubicBezTo>
                      <a:pt x="216" y="1032"/>
                      <a:pt x="812" y="175"/>
                      <a:pt x="956" y="1"/>
                    </a:cubicBezTo>
                    <a:cubicBezTo>
                      <a:pt x="951" y="1"/>
                      <a:pt x="946" y="0"/>
                      <a:pt x="940" y="0"/>
                    </a:cubicBezTo>
                    <a:close/>
                    <a:moveTo>
                      <a:pt x="806" y="1757"/>
                    </a:moveTo>
                    <a:lnTo>
                      <a:pt x="806" y="1757"/>
                    </a:lnTo>
                    <a:cubicBezTo>
                      <a:pt x="815" y="1760"/>
                      <a:pt x="824" y="1761"/>
                      <a:pt x="833" y="1761"/>
                    </a:cubicBezTo>
                    <a:cubicBezTo>
                      <a:pt x="834" y="1761"/>
                      <a:pt x="835" y="1761"/>
                      <a:pt x="836" y="1761"/>
                    </a:cubicBezTo>
                    <a:cubicBezTo>
                      <a:pt x="826" y="1760"/>
                      <a:pt x="816" y="1759"/>
                      <a:pt x="806" y="17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4"/>
              <p:cNvSpPr/>
              <p:nvPr/>
            </p:nvSpPr>
            <p:spPr>
              <a:xfrm>
                <a:off x="2529309" y="2120031"/>
                <a:ext cx="109502" cy="165483"/>
              </a:xfrm>
              <a:custGeom>
                <a:avLst/>
                <a:gdLst/>
                <a:ahLst/>
                <a:cxnLst/>
                <a:rect l="l" t="t" r="r" b="b"/>
                <a:pathLst>
                  <a:path w="712" h="1076" extrusionOk="0">
                    <a:moveTo>
                      <a:pt x="500" y="11"/>
                    </a:moveTo>
                    <a:cubicBezTo>
                      <a:pt x="380" y="14"/>
                      <a:pt x="277" y="0"/>
                      <a:pt x="178" y="62"/>
                    </a:cubicBezTo>
                    <a:cubicBezTo>
                      <a:pt x="0" y="178"/>
                      <a:pt x="27" y="552"/>
                      <a:pt x="116" y="713"/>
                    </a:cubicBezTo>
                    <a:cubicBezTo>
                      <a:pt x="219" y="894"/>
                      <a:pt x="497" y="1075"/>
                      <a:pt x="712" y="1075"/>
                    </a:cubicBezTo>
                    <a:cubicBezTo>
                      <a:pt x="552" y="1038"/>
                      <a:pt x="414" y="781"/>
                      <a:pt x="353" y="644"/>
                    </a:cubicBezTo>
                    <a:cubicBezTo>
                      <a:pt x="260" y="432"/>
                      <a:pt x="359" y="178"/>
                      <a:pt x="500" y="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44"/>
            <p:cNvGrpSpPr/>
            <p:nvPr/>
          </p:nvGrpSpPr>
          <p:grpSpPr>
            <a:xfrm>
              <a:off x="2647498" y="2044138"/>
              <a:ext cx="1126721" cy="1625448"/>
              <a:chOff x="1704811" y="1337825"/>
              <a:chExt cx="1487813" cy="2146372"/>
            </a:xfrm>
          </p:grpSpPr>
          <p:sp>
            <p:nvSpPr>
              <p:cNvPr id="614" name="Google Shape;614;p44"/>
              <p:cNvSpPr/>
              <p:nvPr/>
            </p:nvSpPr>
            <p:spPr>
              <a:xfrm>
                <a:off x="1704811" y="1337979"/>
                <a:ext cx="1487813" cy="2146055"/>
              </a:xfrm>
              <a:custGeom>
                <a:avLst/>
                <a:gdLst/>
                <a:ahLst/>
                <a:cxnLst/>
                <a:rect l="l" t="t" r="r" b="b"/>
                <a:pathLst>
                  <a:path w="9674" h="13954" extrusionOk="0">
                    <a:moveTo>
                      <a:pt x="3441" y="0"/>
                    </a:moveTo>
                    <a:cubicBezTo>
                      <a:pt x="3034" y="0"/>
                      <a:pt x="2562" y="167"/>
                      <a:pt x="2141" y="739"/>
                    </a:cubicBezTo>
                    <a:cubicBezTo>
                      <a:pt x="2141" y="739"/>
                      <a:pt x="1955" y="717"/>
                      <a:pt x="1700" y="717"/>
                    </a:cubicBezTo>
                    <a:cubicBezTo>
                      <a:pt x="1223" y="717"/>
                      <a:pt x="504" y="794"/>
                      <a:pt x="306" y="1236"/>
                    </a:cubicBezTo>
                    <a:cubicBezTo>
                      <a:pt x="1" y="1914"/>
                      <a:pt x="56" y="4958"/>
                      <a:pt x="306" y="5787"/>
                    </a:cubicBezTo>
                    <a:cubicBezTo>
                      <a:pt x="552" y="6612"/>
                      <a:pt x="1642" y="8626"/>
                      <a:pt x="1631" y="8972"/>
                    </a:cubicBezTo>
                    <a:cubicBezTo>
                      <a:pt x="1618" y="9322"/>
                      <a:pt x="1480" y="13391"/>
                      <a:pt x="1480" y="13391"/>
                    </a:cubicBezTo>
                    <a:cubicBezTo>
                      <a:pt x="1480" y="13391"/>
                      <a:pt x="2441" y="13954"/>
                      <a:pt x="3935" y="13954"/>
                    </a:cubicBezTo>
                    <a:cubicBezTo>
                      <a:pt x="4682" y="13954"/>
                      <a:pt x="5562" y="13813"/>
                      <a:pt x="6522" y="13391"/>
                    </a:cubicBezTo>
                    <a:cubicBezTo>
                      <a:pt x="6522" y="13391"/>
                      <a:pt x="6265" y="9428"/>
                      <a:pt x="6296" y="9113"/>
                    </a:cubicBezTo>
                    <a:cubicBezTo>
                      <a:pt x="6330" y="8798"/>
                      <a:pt x="9673" y="5050"/>
                      <a:pt x="9601" y="4876"/>
                    </a:cubicBezTo>
                    <a:cubicBezTo>
                      <a:pt x="9525" y="4701"/>
                      <a:pt x="8717" y="2568"/>
                      <a:pt x="8570" y="2020"/>
                    </a:cubicBezTo>
                    <a:cubicBezTo>
                      <a:pt x="8456" y="1606"/>
                      <a:pt x="8163" y="1556"/>
                      <a:pt x="8029" y="1556"/>
                    </a:cubicBezTo>
                    <a:cubicBezTo>
                      <a:pt x="7987" y="1556"/>
                      <a:pt x="7960" y="1561"/>
                      <a:pt x="7960" y="1561"/>
                    </a:cubicBezTo>
                    <a:cubicBezTo>
                      <a:pt x="7960" y="1561"/>
                      <a:pt x="7931" y="602"/>
                      <a:pt x="6813" y="602"/>
                    </a:cubicBezTo>
                    <a:cubicBezTo>
                      <a:pt x="6665" y="602"/>
                      <a:pt x="6498" y="619"/>
                      <a:pt x="6310" y="657"/>
                    </a:cubicBezTo>
                    <a:cubicBezTo>
                      <a:pt x="6310" y="657"/>
                      <a:pt x="6129" y="80"/>
                      <a:pt x="5394" y="80"/>
                    </a:cubicBezTo>
                    <a:cubicBezTo>
                      <a:pt x="5146" y="80"/>
                      <a:pt x="4835" y="145"/>
                      <a:pt x="4446" y="321"/>
                    </a:cubicBezTo>
                    <a:cubicBezTo>
                      <a:pt x="4446" y="321"/>
                      <a:pt x="4007" y="0"/>
                      <a:pt x="34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4"/>
              <p:cNvSpPr/>
              <p:nvPr/>
            </p:nvSpPr>
            <p:spPr>
              <a:xfrm>
                <a:off x="2271086" y="1341516"/>
                <a:ext cx="191936" cy="502602"/>
              </a:xfrm>
              <a:custGeom>
                <a:avLst/>
                <a:gdLst/>
                <a:ahLst/>
                <a:cxnLst/>
                <a:rect l="l" t="t" r="r" b="b"/>
                <a:pathLst>
                  <a:path w="1248" h="3268" extrusionOk="0">
                    <a:moveTo>
                      <a:pt x="1" y="0"/>
                    </a:moveTo>
                    <a:lnTo>
                      <a:pt x="1" y="0"/>
                    </a:lnTo>
                    <a:cubicBezTo>
                      <a:pt x="52" y="206"/>
                      <a:pt x="107" y="411"/>
                      <a:pt x="121" y="620"/>
                    </a:cubicBezTo>
                    <a:cubicBezTo>
                      <a:pt x="144" y="969"/>
                      <a:pt x="323" y="1287"/>
                      <a:pt x="370" y="1637"/>
                    </a:cubicBezTo>
                    <a:cubicBezTo>
                      <a:pt x="439" y="2164"/>
                      <a:pt x="426" y="2730"/>
                      <a:pt x="480" y="3268"/>
                    </a:cubicBezTo>
                    <a:cubicBezTo>
                      <a:pt x="713" y="3240"/>
                      <a:pt x="949" y="3219"/>
                      <a:pt x="1189" y="3199"/>
                    </a:cubicBezTo>
                    <a:lnTo>
                      <a:pt x="1169" y="1962"/>
                    </a:lnTo>
                    <a:cubicBezTo>
                      <a:pt x="1155" y="1795"/>
                      <a:pt x="1086" y="1486"/>
                      <a:pt x="1096" y="1319"/>
                    </a:cubicBezTo>
                    <a:lnTo>
                      <a:pt x="1248" y="188"/>
                    </a:lnTo>
                    <a:lnTo>
                      <a:pt x="1248" y="188"/>
                    </a:lnTo>
                    <a:cubicBezTo>
                      <a:pt x="1117" y="226"/>
                      <a:pt x="919" y="233"/>
                      <a:pt x="764" y="301"/>
                    </a:cubicBezTo>
                    <a:cubicBezTo>
                      <a:pt x="764" y="301"/>
                      <a:pt x="446" y="68"/>
                      <a:pt x="1"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4"/>
              <p:cNvSpPr/>
              <p:nvPr/>
            </p:nvSpPr>
            <p:spPr>
              <a:xfrm>
                <a:off x="2590827" y="1384579"/>
                <a:ext cx="182401" cy="277292"/>
              </a:xfrm>
              <a:custGeom>
                <a:avLst/>
                <a:gdLst/>
                <a:ahLst/>
                <a:cxnLst/>
                <a:rect l="l" t="t" r="r" b="b"/>
                <a:pathLst>
                  <a:path w="1186" h="1803" extrusionOk="0">
                    <a:moveTo>
                      <a:pt x="73" y="0"/>
                    </a:moveTo>
                    <a:lnTo>
                      <a:pt x="73" y="0"/>
                    </a:lnTo>
                    <a:cubicBezTo>
                      <a:pt x="69" y="213"/>
                      <a:pt x="203" y="734"/>
                      <a:pt x="165" y="939"/>
                    </a:cubicBezTo>
                    <a:cubicBezTo>
                      <a:pt x="100" y="1285"/>
                      <a:pt x="8" y="1761"/>
                      <a:pt x="0" y="1802"/>
                    </a:cubicBezTo>
                    <a:lnTo>
                      <a:pt x="730" y="1802"/>
                    </a:lnTo>
                    <a:cubicBezTo>
                      <a:pt x="734" y="1788"/>
                      <a:pt x="734" y="1764"/>
                      <a:pt x="734" y="1731"/>
                    </a:cubicBezTo>
                    <a:cubicBezTo>
                      <a:pt x="748" y="1265"/>
                      <a:pt x="901" y="813"/>
                      <a:pt x="1182" y="443"/>
                    </a:cubicBezTo>
                    <a:lnTo>
                      <a:pt x="1186" y="436"/>
                    </a:lnTo>
                    <a:lnTo>
                      <a:pt x="1186" y="436"/>
                    </a:lnTo>
                    <a:cubicBezTo>
                      <a:pt x="1052" y="439"/>
                      <a:pt x="901" y="453"/>
                      <a:pt x="737" y="484"/>
                    </a:cubicBezTo>
                    <a:cubicBezTo>
                      <a:pt x="737" y="484"/>
                      <a:pt x="487" y="179"/>
                      <a:pt x="73"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4"/>
              <p:cNvSpPr/>
              <p:nvPr/>
            </p:nvSpPr>
            <p:spPr>
              <a:xfrm>
                <a:off x="2802603" y="1499464"/>
                <a:ext cx="132879" cy="137647"/>
              </a:xfrm>
              <a:custGeom>
                <a:avLst/>
                <a:gdLst/>
                <a:ahLst/>
                <a:cxnLst/>
                <a:rect l="l" t="t" r="r" b="b"/>
                <a:pathLst>
                  <a:path w="864" h="895" extrusionOk="0">
                    <a:moveTo>
                      <a:pt x="535" y="1"/>
                    </a:moveTo>
                    <a:cubicBezTo>
                      <a:pt x="456" y="213"/>
                      <a:pt x="370" y="459"/>
                      <a:pt x="285" y="559"/>
                    </a:cubicBezTo>
                    <a:cubicBezTo>
                      <a:pt x="196" y="665"/>
                      <a:pt x="96" y="785"/>
                      <a:pt x="0" y="894"/>
                    </a:cubicBezTo>
                    <a:cubicBezTo>
                      <a:pt x="291" y="823"/>
                      <a:pt x="579" y="744"/>
                      <a:pt x="863" y="658"/>
                    </a:cubicBezTo>
                    <a:cubicBezTo>
                      <a:pt x="826" y="614"/>
                      <a:pt x="792" y="565"/>
                      <a:pt x="764" y="511"/>
                    </a:cubicBezTo>
                    <a:cubicBezTo>
                      <a:pt x="682" y="343"/>
                      <a:pt x="593" y="178"/>
                      <a:pt x="535" y="1"/>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4"/>
              <p:cNvSpPr/>
              <p:nvPr/>
            </p:nvSpPr>
            <p:spPr>
              <a:xfrm>
                <a:off x="1929199" y="1370430"/>
                <a:ext cx="268372" cy="526286"/>
              </a:xfrm>
              <a:custGeom>
                <a:avLst/>
                <a:gdLst/>
                <a:ahLst/>
                <a:cxnLst/>
                <a:rect l="l" t="t" r="r" b="b"/>
                <a:pathLst>
                  <a:path w="1745" h="3422" extrusionOk="0">
                    <a:moveTo>
                      <a:pt x="1237" y="0"/>
                    </a:moveTo>
                    <a:cubicBezTo>
                      <a:pt x="1049" y="117"/>
                      <a:pt x="861" y="285"/>
                      <a:pt x="682" y="528"/>
                    </a:cubicBezTo>
                    <a:cubicBezTo>
                      <a:pt x="682" y="528"/>
                      <a:pt x="354" y="603"/>
                      <a:pt x="1" y="620"/>
                    </a:cubicBezTo>
                    <a:cubicBezTo>
                      <a:pt x="77" y="785"/>
                      <a:pt x="442" y="1565"/>
                      <a:pt x="562" y="1997"/>
                    </a:cubicBezTo>
                    <a:cubicBezTo>
                      <a:pt x="662" y="2357"/>
                      <a:pt x="714" y="3048"/>
                      <a:pt x="843" y="3422"/>
                    </a:cubicBezTo>
                    <a:cubicBezTo>
                      <a:pt x="1141" y="3353"/>
                      <a:pt x="1443" y="3285"/>
                      <a:pt x="1744" y="3227"/>
                    </a:cubicBezTo>
                    <a:cubicBezTo>
                      <a:pt x="1693" y="2604"/>
                      <a:pt x="1439" y="2175"/>
                      <a:pt x="1357" y="1576"/>
                    </a:cubicBezTo>
                    <a:cubicBezTo>
                      <a:pt x="1296" y="1134"/>
                      <a:pt x="1310" y="449"/>
                      <a:pt x="1237"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4"/>
              <p:cNvSpPr/>
              <p:nvPr/>
            </p:nvSpPr>
            <p:spPr>
              <a:xfrm>
                <a:off x="1761254" y="1483162"/>
                <a:ext cx="202394" cy="457848"/>
              </a:xfrm>
              <a:custGeom>
                <a:avLst/>
                <a:gdLst/>
                <a:ahLst/>
                <a:cxnLst/>
                <a:rect l="l" t="t" r="r" b="b"/>
                <a:pathLst>
                  <a:path w="1316" h="2977" extrusionOk="0">
                    <a:moveTo>
                      <a:pt x="353" y="1"/>
                    </a:moveTo>
                    <a:cubicBezTo>
                      <a:pt x="162" y="66"/>
                      <a:pt x="107" y="45"/>
                      <a:pt x="0" y="186"/>
                    </a:cubicBezTo>
                    <a:cubicBezTo>
                      <a:pt x="55" y="459"/>
                      <a:pt x="110" y="736"/>
                      <a:pt x="148" y="1014"/>
                    </a:cubicBezTo>
                    <a:cubicBezTo>
                      <a:pt x="189" y="1100"/>
                      <a:pt x="233" y="1185"/>
                      <a:pt x="288" y="1275"/>
                    </a:cubicBezTo>
                    <a:cubicBezTo>
                      <a:pt x="374" y="1419"/>
                      <a:pt x="459" y="1558"/>
                      <a:pt x="497" y="1723"/>
                    </a:cubicBezTo>
                    <a:cubicBezTo>
                      <a:pt x="600" y="2134"/>
                      <a:pt x="675" y="2555"/>
                      <a:pt x="753" y="2976"/>
                    </a:cubicBezTo>
                    <a:cubicBezTo>
                      <a:pt x="938" y="2929"/>
                      <a:pt x="1127" y="2884"/>
                      <a:pt x="1316" y="2837"/>
                    </a:cubicBezTo>
                    <a:cubicBezTo>
                      <a:pt x="1185" y="2470"/>
                      <a:pt x="753" y="1936"/>
                      <a:pt x="658" y="1590"/>
                    </a:cubicBezTo>
                    <a:cubicBezTo>
                      <a:pt x="555" y="1220"/>
                      <a:pt x="462" y="227"/>
                      <a:pt x="353" y="1"/>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4"/>
              <p:cNvSpPr/>
              <p:nvPr/>
            </p:nvSpPr>
            <p:spPr>
              <a:xfrm>
                <a:off x="1744952" y="1703705"/>
                <a:ext cx="1204215" cy="810807"/>
              </a:xfrm>
              <a:custGeom>
                <a:avLst/>
                <a:gdLst/>
                <a:ahLst/>
                <a:cxnLst/>
                <a:rect l="l" t="t" r="r" b="b"/>
                <a:pathLst>
                  <a:path w="7830" h="5272" extrusionOk="0">
                    <a:moveTo>
                      <a:pt x="366" y="1"/>
                    </a:moveTo>
                    <a:lnTo>
                      <a:pt x="0" y="745"/>
                    </a:lnTo>
                    <a:cubicBezTo>
                      <a:pt x="175" y="1789"/>
                      <a:pt x="421" y="2844"/>
                      <a:pt x="956" y="3752"/>
                    </a:cubicBezTo>
                    <a:cubicBezTo>
                      <a:pt x="1298" y="4337"/>
                      <a:pt x="2055" y="4673"/>
                      <a:pt x="2647" y="4971"/>
                    </a:cubicBezTo>
                    <a:cubicBezTo>
                      <a:pt x="3052" y="5176"/>
                      <a:pt x="3465" y="5271"/>
                      <a:pt x="3889" y="5271"/>
                    </a:cubicBezTo>
                    <a:cubicBezTo>
                      <a:pt x="4172" y="5271"/>
                      <a:pt x="4460" y="5229"/>
                      <a:pt x="4754" y="5149"/>
                    </a:cubicBezTo>
                    <a:cubicBezTo>
                      <a:pt x="5418" y="4971"/>
                      <a:pt x="6096" y="4714"/>
                      <a:pt x="6477" y="4095"/>
                    </a:cubicBezTo>
                    <a:cubicBezTo>
                      <a:pt x="6730" y="3679"/>
                      <a:pt x="6792" y="3214"/>
                      <a:pt x="7193" y="2899"/>
                    </a:cubicBezTo>
                    <a:cubicBezTo>
                      <a:pt x="7381" y="2755"/>
                      <a:pt x="7597" y="2631"/>
                      <a:pt x="7830" y="2536"/>
                    </a:cubicBezTo>
                    <a:cubicBezTo>
                      <a:pt x="7645" y="2040"/>
                      <a:pt x="7666" y="779"/>
                      <a:pt x="7620" y="580"/>
                    </a:cubicBezTo>
                    <a:cubicBezTo>
                      <a:pt x="7258" y="765"/>
                      <a:pt x="6778" y="802"/>
                      <a:pt x="6374" y="837"/>
                    </a:cubicBezTo>
                    <a:cubicBezTo>
                      <a:pt x="6323" y="841"/>
                      <a:pt x="6273" y="843"/>
                      <a:pt x="6223" y="843"/>
                    </a:cubicBezTo>
                    <a:cubicBezTo>
                      <a:pt x="5610" y="843"/>
                      <a:pt x="5095" y="562"/>
                      <a:pt x="4908" y="337"/>
                    </a:cubicBezTo>
                    <a:cubicBezTo>
                      <a:pt x="4894" y="321"/>
                      <a:pt x="4882" y="314"/>
                      <a:pt x="4870" y="314"/>
                    </a:cubicBezTo>
                    <a:cubicBezTo>
                      <a:pt x="4800" y="314"/>
                      <a:pt x="4744" y="550"/>
                      <a:pt x="4600" y="550"/>
                    </a:cubicBezTo>
                    <a:cubicBezTo>
                      <a:pt x="4586" y="550"/>
                      <a:pt x="4571" y="548"/>
                      <a:pt x="4555" y="543"/>
                    </a:cubicBezTo>
                    <a:lnTo>
                      <a:pt x="4555" y="1077"/>
                    </a:lnTo>
                    <a:lnTo>
                      <a:pt x="822" y="1190"/>
                    </a:lnTo>
                    <a:lnTo>
                      <a:pt x="366" y="1"/>
                    </a:ln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4"/>
              <p:cNvSpPr/>
              <p:nvPr/>
            </p:nvSpPr>
            <p:spPr>
              <a:xfrm>
                <a:off x="1715423" y="1337825"/>
                <a:ext cx="670546" cy="610566"/>
              </a:xfrm>
              <a:custGeom>
                <a:avLst/>
                <a:gdLst/>
                <a:ahLst/>
                <a:cxnLst/>
                <a:rect l="l" t="t" r="r" b="b"/>
                <a:pathLst>
                  <a:path w="4360" h="3970" extrusionOk="0">
                    <a:moveTo>
                      <a:pt x="3373" y="1"/>
                    </a:moveTo>
                    <a:cubicBezTo>
                      <a:pt x="2965" y="1"/>
                      <a:pt x="2492" y="167"/>
                      <a:pt x="2072" y="740"/>
                    </a:cubicBezTo>
                    <a:cubicBezTo>
                      <a:pt x="2072" y="740"/>
                      <a:pt x="1886" y="718"/>
                      <a:pt x="1631" y="718"/>
                    </a:cubicBezTo>
                    <a:cubicBezTo>
                      <a:pt x="1154" y="718"/>
                      <a:pt x="435" y="795"/>
                      <a:pt x="237" y="1237"/>
                    </a:cubicBezTo>
                    <a:cubicBezTo>
                      <a:pt x="55" y="1637"/>
                      <a:pt x="0" y="2863"/>
                      <a:pt x="38" y="3970"/>
                    </a:cubicBezTo>
                    <a:lnTo>
                      <a:pt x="319" y="3970"/>
                    </a:lnTo>
                    <a:cubicBezTo>
                      <a:pt x="291" y="2904"/>
                      <a:pt x="373" y="2100"/>
                      <a:pt x="545" y="1719"/>
                    </a:cubicBezTo>
                    <a:cubicBezTo>
                      <a:pt x="745" y="1272"/>
                      <a:pt x="1392" y="1195"/>
                      <a:pt x="1813" y="1195"/>
                    </a:cubicBezTo>
                    <a:cubicBezTo>
                      <a:pt x="2034" y="1195"/>
                      <a:pt x="2192" y="1216"/>
                      <a:pt x="2192" y="1216"/>
                    </a:cubicBezTo>
                    <a:cubicBezTo>
                      <a:pt x="2724" y="493"/>
                      <a:pt x="3434" y="233"/>
                      <a:pt x="3941" y="233"/>
                    </a:cubicBezTo>
                    <a:cubicBezTo>
                      <a:pt x="4107" y="233"/>
                      <a:pt x="4251" y="260"/>
                      <a:pt x="4360" y="309"/>
                    </a:cubicBezTo>
                    <a:cubicBezTo>
                      <a:pt x="4270" y="248"/>
                      <a:pt x="3869" y="1"/>
                      <a:pt x="3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4"/>
              <p:cNvSpPr/>
              <p:nvPr/>
            </p:nvSpPr>
            <p:spPr>
              <a:xfrm>
                <a:off x="1932429" y="2682462"/>
                <a:ext cx="775434" cy="801580"/>
              </a:xfrm>
              <a:custGeom>
                <a:avLst/>
                <a:gdLst/>
                <a:ahLst/>
                <a:cxnLst/>
                <a:rect l="l" t="t" r="r" b="b"/>
                <a:pathLst>
                  <a:path w="5042" h="5212" extrusionOk="0">
                    <a:moveTo>
                      <a:pt x="97" y="1"/>
                    </a:moveTo>
                    <a:cubicBezTo>
                      <a:pt x="130" y="104"/>
                      <a:pt x="151" y="183"/>
                      <a:pt x="151" y="230"/>
                    </a:cubicBezTo>
                    <a:cubicBezTo>
                      <a:pt x="138" y="580"/>
                      <a:pt x="0" y="4649"/>
                      <a:pt x="0" y="4649"/>
                    </a:cubicBezTo>
                    <a:cubicBezTo>
                      <a:pt x="0" y="4649"/>
                      <a:pt x="961" y="5212"/>
                      <a:pt x="2455" y="5212"/>
                    </a:cubicBezTo>
                    <a:cubicBezTo>
                      <a:pt x="3202" y="5212"/>
                      <a:pt x="4082" y="5071"/>
                      <a:pt x="5042" y="4649"/>
                    </a:cubicBezTo>
                    <a:cubicBezTo>
                      <a:pt x="5042" y="4649"/>
                      <a:pt x="4922" y="2823"/>
                      <a:pt x="4857" y="1553"/>
                    </a:cubicBezTo>
                    <a:cubicBezTo>
                      <a:pt x="4819" y="1768"/>
                      <a:pt x="4789" y="1988"/>
                      <a:pt x="4778" y="2206"/>
                    </a:cubicBezTo>
                    <a:cubicBezTo>
                      <a:pt x="4714" y="3375"/>
                      <a:pt x="4518" y="4766"/>
                      <a:pt x="3039" y="4766"/>
                    </a:cubicBezTo>
                    <a:cubicBezTo>
                      <a:pt x="3026" y="4766"/>
                      <a:pt x="3013" y="4765"/>
                      <a:pt x="3001" y="4765"/>
                    </a:cubicBezTo>
                    <a:cubicBezTo>
                      <a:pt x="2971" y="4765"/>
                      <a:pt x="2940" y="4764"/>
                      <a:pt x="2909" y="4764"/>
                    </a:cubicBezTo>
                    <a:cubicBezTo>
                      <a:pt x="2756" y="4764"/>
                      <a:pt x="2586" y="4770"/>
                      <a:pt x="2412" y="4770"/>
                    </a:cubicBezTo>
                    <a:cubicBezTo>
                      <a:pt x="1930" y="4770"/>
                      <a:pt x="1409" y="4728"/>
                      <a:pt x="1090" y="4416"/>
                    </a:cubicBezTo>
                    <a:cubicBezTo>
                      <a:pt x="644" y="3988"/>
                      <a:pt x="596" y="3385"/>
                      <a:pt x="596" y="2792"/>
                    </a:cubicBezTo>
                    <a:cubicBezTo>
                      <a:pt x="600" y="1836"/>
                      <a:pt x="638" y="785"/>
                      <a:pt x="1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4"/>
              <p:cNvSpPr/>
              <p:nvPr/>
            </p:nvSpPr>
            <p:spPr>
              <a:xfrm>
                <a:off x="1973031" y="2570960"/>
                <a:ext cx="657935" cy="912773"/>
              </a:xfrm>
              <a:custGeom>
                <a:avLst/>
                <a:gdLst/>
                <a:ahLst/>
                <a:cxnLst/>
                <a:rect l="l" t="t" r="r" b="b"/>
                <a:pathLst>
                  <a:path w="4278" h="5935" extrusionOk="0">
                    <a:moveTo>
                      <a:pt x="0" y="0"/>
                    </a:moveTo>
                    <a:cubicBezTo>
                      <a:pt x="59" y="253"/>
                      <a:pt x="137" y="500"/>
                      <a:pt x="298" y="723"/>
                    </a:cubicBezTo>
                    <a:cubicBezTo>
                      <a:pt x="527" y="1034"/>
                      <a:pt x="729" y="1333"/>
                      <a:pt x="884" y="1689"/>
                    </a:cubicBezTo>
                    <a:cubicBezTo>
                      <a:pt x="1233" y="2497"/>
                      <a:pt x="1216" y="3383"/>
                      <a:pt x="1041" y="4233"/>
                    </a:cubicBezTo>
                    <a:cubicBezTo>
                      <a:pt x="955" y="4648"/>
                      <a:pt x="709" y="5185"/>
                      <a:pt x="565" y="5706"/>
                    </a:cubicBezTo>
                    <a:cubicBezTo>
                      <a:pt x="978" y="5827"/>
                      <a:pt x="1528" y="5935"/>
                      <a:pt x="2181" y="5935"/>
                    </a:cubicBezTo>
                    <a:cubicBezTo>
                      <a:pt x="2595" y="5935"/>
                      <a:pt x="3050" y="5892"/>
                      <a:pt x="3538" y="5781"/>
                    </a:cubicBezTo>
                    <a:cubicBezTo>
                      <a:pt x="3192" y="5035"/>
                      <a:pt x="3401" y="3959"/>
                      <a:pt x="3630" y="3089"/>
                    </a:cubicBezTo>
                    <a:cubicBezTo>
                      <a:pt x="3620" y="2459"/>
                      <a:pt x="3682" y="1856"/>
                      <a:pt x="3894" y="1257"/>
                    </a:cubicBezTo>
                    <a:cubicBezTo>
                      <a:pt x="3980" y="1024"/>
                      <a:pt x="4090" y="811"/>
                      <a:pt x="4216" y="613"/>
                    </a:cubicBezTo>
                    <a:lnTo>
                      <a:pt x="4278" y="490"/>
                    </a:lnTo>
                    <a:lnTo>
                      <a:pt x="4278" y="490"/>
                    </a:lnTo>
                    <a:cubicBezTo>
                      <a:pt x="4172" y="579"/>
                      <a:pt x="4059" y="658"/>
                      <a:pt x="3939" y="726"/>
                    </a:cubicBezTo>
                    <a:cubicBezTo>
                      <a:pt x="3438" y="1005"/>
                      <a:pt x="2959" y="1031"/>
                      <a:pt x="2410" y="1031"/>
                    </a:cubicBezTo>
                    <a:cubicBezTo>
                      <a:pt x="2358" y="1031"/>
                      <a:pt x="2306" y="1031"/>
                      <a:pt x="2253" y="1031"/>
                    </a:cubicBezTo>
                    <a:cubicBezTo>
                      <a:pt x="1747" y="1031"/>
                      <a:pt x="1264" y="897"/>
                      <a:pt x="840" y="668"/>
                    </a:cubicBezTo>
                    <a:cubicBezTo>
                      <a:pt x="832" y="664"/>
                      <a:pt x="829" y="664"/>
                      <a:pt x="822" y="661"/>
                    </a:cubicBezTo>
                    <a:cubicBezTo>
                      <a:pt x="527" y="534"/>
                      <a:pt x="305" y="356"/>
                      <a:pt x="127" y="137"/>
                    </a:cubicBezTo>
                    <a:cubicBezTo>
                      <a:pt x="83" y="92"/>
                      <a:pt x="41" y="48"/>
                      <a:pt x="0"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4"/>
              <p:cNvSpPr/>
              <p:nvPr/>
            </p:nvSpPr>
            <p:spPr>
              <a:xfrm>
                <a:off x="1841228" y="1643264"/>
                <a:ext cx="989978" cy="489529"/>
              </a:xfrm>
              <a:custGeom>
                <a:avLst/>
                <a:gdLst/>
                <a:ahLst/>
                <a:cxnLst/>
                <a:rect l="l" t="t" r="r" b="b"/>
                <a:pathLst>
                  <a:path w="6437" h="3183" extrusionOk="0">
                    <a:moveTo>
                      <a:pt x="5563" y="2271"/>
                    </a:moveTo>
                    <a:lnTo>
                      <a:pt x="5563" y="2271"/>
                    </a:lnTo>
                    <a:cubicBezTo>
                      <a:pt x="5563" y="2271"/>
                      <a:pt x="5563" y="2271"/>
                      <a:pt x="5563" y="2271"/>
                    </a:cubicBezTo>
                    <a:cubicBezTo>
                      <a:pt x="5563" y="2271"/>
                      <a:pt x="5563" y="2271"/>
                      <a:pt x="5563" y="2271"/>
                    </a:cubicBezTo>
                    <a:close/>
                    <a:moveTo>
                      <a:pt x="3583" y="0"/>
                    </a:moveTo>
                    <a:cubicBezTo>
                      <a:pt x="3491" y="504"/>
                      <a:pt x="3115" y="942"/>
                      <a:pt x="2457" y="942"/>
                    </a:cubicBezTo>
                    <a:cubicBezTo>
                      <a:pt x="2131" y="942"/>
                      <a:pt x="1874" y="836"/>
                      <a:pt x="1689" y="669"/>
                    </a:cubicBezTo>
                    <a:cubicBezTo>
                      <a:pt x="1545" y="1089"/>
                      <a:pt x="1186" y="1426"/>
                      <a:pt x="607" y="1426"/>
                    </a:cubicBezTo>
                    <a:cubicBezTo>
                      <a:pt x="367" y="1426"/>
                      <a:pt x="168" y="1367"/>
                      <a:pt x="1" y="1268"/>
                    </a:cubicBezTo>
                    <a:lnTo>
                      <a:pt x="1" y="1268"/>
                    </a:lnTo>
                    <a:cubicBezTo>
                      <a:pt x="73" y="1418"/>
                      <a:pt x="131" y="1576"/>
                      <a:pt x="186" y="1744"/>
                    </a:cubicBezTo>
                    <a:cubicBezTo>
                      <a:pt x="333" y="2196"/>
                      <a:pt x="480" y="2552"/>
                      <a:pt x="850" y="2864"/>
                    </a:cubicBezTo>
                    <a:cubicBezTo>
                      <a:pt x="963" y="2956"/>
                      <a:pt x="1060" y="3065"/>
                      <a:pt x="1128" y="3182"/>
                    </a:cubicBezTo>
                    <a:cubicBezTo>
                      <a:pt x="1425" y="3121"/>
                      <a:pt x="1717" y="3076"/>
                      <a:pt x="1964" y="3024"/>
                    </a:cubicBezTo>
                    <a:cubicBezTo>
                      <a:pt x="2580" y="2895"/>
                      <a:pt x="3159" y="2901"/>
                      <a:pt x="3706" y="2562"/>
                    </a:cubicBezTo>
                    <a:cubicBezTo>
                      <a:pt x="3920" y="2433"/>
                      <a:pt x="4229" y="2411"/>
                      <a:pt x="4509" y="2411"/>
                    </a:cubicBezTo>
                    <a:cubicBezTo>
                      <a:pt x="4540" y="2411"/>
                      <a:pt x="4571" y="2412"/>
                      <a:pt x="4601" y="2412"/>
                    </a:cubicBezTo>
                    <a:cubicBezTo>
                      <a:pt x="4773" y="2290"/>
                      <a:pt x="4978" y="2216"/>
                      <a:pt x="5209" y="2216"/>
                    </a:cubicBezTo>
                    <a:cubicBezTo>
                      <a:pt x="5321" y="2216"/>
                      <a:pt x="5440" y="2233"/>
                      <a:pt x="5563" y="2271"/>
                    </a:cubicBezTo>
                    <a:lnTo>
                      <a:pt x="5563" y="2271"/>
                    </a:lnTo>
                    <a:cubicBezTo>
                      <a:pt x="5562" y="2271"/>
                      <a:pt x="5562" y="2271"/>
                      <a:pt x="5563" y="2271"/>
                    </a:cubicBezTo>
                    <a:cubicBezTo>
                      <a:pt x="5573" y="2271"/>
                      <a:pt x="5657" y="2282"/>
                      <a:pt x="5752" y="2289"/>
                    </a:cubicBezTo>
                    <a:cubicBezTo>
                      <a:pt x="5799" y="2207"/>
                      <a:pt x="5854" y="2134"/>
                      <a:pt x="5926" y="2066"/>
                    </a:cubicBezTo>
                    <a:cubicBezTo>
                      <a:pt x="6039" y="1946"/>
                      <a:pt x="6166" y="1840"/>
                      <a:pt x="6303" y="1747"/>
                    </a:cubicBezTo>
                    <a:cubicBezTo>
                      <a:pt x="6344" y="1720"/>
                      <a:pt x="6375" y="1696"/>
                      <a:pt x="6403" y="1679"/>
                    </a:cubicBezTo>
                    <a:cubicBezTo>
                      <a:pt x="6412" y="1655"/>
                      <a:pt x="6426" y="1627"/>
                      <a:pt x="6436" y="1600"/>
                    </a:cubicBezTo>
                    <a:lnTo>
                      <a:pt x="6436" y="1600"/>
                    </a:lnTo>
                    <a:cubicBezTo>
                      <a:pt x="6392" y="1617"/>
                      <a:pt x="6344" y="1634"/>
                      <a:pt x="6296" y="1648"/>
                    </a:cubicBezTo>
                    <a:cubicBezTo>
                      <a:pt x="6158" y="1683"/>
                      <a:pt x="6024" y="1700"/>
                      <a:pt x="5894" y="1700"/>
                    </a:cubicBezTo>
                    <a:cubicBezTo>
                      <a:pt x="5293" y="1700"/>
                      <a:pt x="4788" y="1343"/>
                      <a:pt x="4433" y="836"/>
                    </a:cubicBezTo>
                    <a:lnTo>
                      <a:pt x="4433" y="836"/>
                    </a:lnTo>
                    <a:cubicBezTo>
                      <a:pt x="4490" y="919"/>
                      <a:pt x="4506" y="946"/>
                      <a:pt x="4502" y="946"/>
                    </a:cubicBezTo>
                    <a:cubicBezTo>
                      <a:pt x="4496" y="946"/>
                      <a:pt x="4440" y="881"/>
                      <a:pt x="4405" y="850"/>
                    </a:cubicBezTo>
                    <a:cubicBezTo>
                      <a:pt x="4292" y="747"/>
                      <a:pt x="4190" y="627"/>
                      <a:pt x="4111" y="497"/>
                    </a:cubicBezTo>
                    <a:cubicBezTo>
                      <a:pt x="4070" y="435"/>
                      <a:pt x="4039" y="370"/>
                      <a:pt x="4011" y="302"/>
                    </a:cubicBezTo>
                    <a:cubicBezTo>
                      <a:pt x="3871" y="244"/>
                      <a:pt x="3741" y="165"/>
                      <a:pt x="3638" y="59"/>
                    </a:cubicBezTo>
                    <a:cubicBezTo>
                      <a:pt x="3618" y="41"/>
                      <a:pt x="3600" y="21"/>
                      <a:pt x="3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4"/>
              <p:cNvSpPr/>
              <p:nvPr/>
            </p:nvSpPr>
            <p:spPr>
              <a:xfrm>
                <a:off x="2423344" y="3017583"/>
                <a:ext cx="139184" cy="459386"/>
              </a:xfrm>
              <a:custGeom>
                <a:avLst/>
                <a:gdLst/>
                <a:ahLst/>
                <a:cxnLst/>
                <a:rect l="l" t="t" r="r" b="b"/>
                <a:pathLst>
                  <a:path w="905" h="2987" extrusionOk="0">
                    <a:moveTo>
                      <a:pt x="904" y="0"/>
                    </a:moveTo>
                    <a:cubicBezTo>
                      <a:pt x="511" y="161"/>
                      <a:pt x="4" y="2970"/>
                      <a:pt x="0" y="2987"/>
                    </a:cubicBezTo>
                    <a:cubicBezTo>
                      <a:pt x="278" y="2953"/>
                      <a:pt x="563" y="2898"/>
                      <a:pt x="860" y="2819"/>
                    </a:cubicBezTo>
                    <a:cubicBezTo>
                      <a:pt x="843" y="2730"/>
                      <a:pt x="819" y="1799"/>
                      <a:pt x="781" y="1107"/>
                    </a:cubicBezTo>
                    <a:cubicBezTo>
                      <a:pt x="743" y="411"/>
                      <a:pt x="904" y="0"/>
                      <a:pt x="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4"/>
              <p:cNvSpPr/>
              <p:nvPr/>
            </p:nvSpPr>
            <p:spPr>
              <a:xfrm>
                <a:off x="2257398" y="2965908"/>
                <a:ext cx="133494" cy="518289"/>
              </a:xfrm>
              <a:custGeom>
                <a:avLst/>
                <a:gdLst/>
                <a:ahLst/>
                <a:cxnLst/>
                <a:rect l="l" t="t" r="r" b="b"/>
                <a:pathLst>
                  <a:path w="868" h="3370" extrusionOk="0">
                    <a:moveTo>
                      <a:pt x="271" y="1"/>
                    </a:moveTo>
                    <a:cubicBezTo>
                      <a:pt x="55" y="93"/>
                      <a:pt x="7" y="2888"/>
                      <a:pt x="1" y="3360"/>
                    </a:cubicBezTo>
                    <a:cubicBezTo>
                      <a:pt x="112" y="3366"/>
                      <a:pt x="228" y="3370"/>
                      <a:pt x="348" y="3370"/>
                    </a:cubicBezTo>
                    <a:cubicBezTo>
                      <a:pt x="514" y="3370"/>
                      <a:pt x="688" y="3363"/>
                      <a:pt x="867" y="3347"/>
                    </a:cubicBezTo>
                    <a:cubicBezTo>
                      <a:pt x="867" y="3340"/>
                      <a:pt x="630" y="2395"/>
                      <a:pt x="521" y="1878"/>
                    </a:cubicBezTo>
                    <a:cubicBezTo>
                      <a:pt x="409" y="1354"/>
                      <a:pt x="271"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4"/>
              <p:cNvSpPr/>
              <p:nvPr/>
            </p:nvSpPr>
            <p:spPr>
              <a:xfrm>
                <a:off x="1987180" y="2784736"/>
                <a:ext cx="249763" cy="696538"/>
              </a:xfrm>
              <a:custGeom>
                <a:avLst/>
                <a:gdLst/>
                <a:ahLst/>
                <a:cxnLst/>
                <a:rect l="l" t="t" r="r" b="b"/>
                <a:pathLst>
                  <a:path w="1624" h="4529" extrusionOk="0">
                    <a:moveTo>
                      <a:pt x="1487" y="0"/>
                    </a:moveTo>
                    <a:lnTo>
                      <a:pt x="1487" y="0"/>
                    </a:lnTo>
                    <a:cubicBezTo>
                      <a:pt x="1107" y="329"/>
                      <a:pt x="795" y="945"/>
                      <a:pt x="686" y="1312"/>
                    </a:cubicBezTo>
                    <a:cubicBezTo>
                      <a:pt x="542" y="1795"/>
                      <a:pt x="463" y="2285"/>
                      <a:pt x="378" y="2778"/>
                    </a:cubicBezTo>
                    <a:cubicBezTo>
                      <a:pt x="288" y="3268"/>
                      <a:pt x="175" y="3724"/>
                      <a:pt x="0" y="4151"/>
                    </a:cubicBezTo>
                    <a:cubicBezTo>
                      <a:pt x="337" y="4289"/>
                      <a:pt x="898" y="4470"/>
                      <a:pt x="1624" y="4529"/>
                    </a:cubicBezTo>
                    <a:cubicBezTo>
                      <a:pt x="1593" y="3720"/>
                      <a:pt x="1319" y="1062"/>
                      <a:pt x="1319" y="857"/>
                    </a:cubicBezTo>
                    <a:cubicBezTo>
                      <a:pt x="1319" y="682"/>
                      <a:pt x="1432" y="223"/>
                      <a:pt x="1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4"/>
              <p:cNvSpPr/>
              <p:nvPr/>
            </p:nvSpPr>
            <p:spPr>
              <a:xfrm>
                <a:off x="1705426" y="1475780"/>
                <a:ext cx="718069" cy="1563480"/>
              </a:xfrm>
              <a:custGeom>
                <a:avLst/>
                <a:gdLst/>
                <a:ahLst/>
                <a:cxnLst/>
                <a:rect l="l" t="t" r="r" b="b"/>
                <a:pathLst>
                  <a:path w="4669" h="10166" extrusionOk="0">
                    <a:moveTo>
                      <a:pt x="668" y="0"/>
                    </a:moveTo>
                    <a:cubicBezTo>
                      <a:pt x="507" y="76"/>
                      <a:pt x="370" y="185"/>
                      <a:pt x="302" y="340"/>
                    </a:cubicBezTo>
                    <a:cubicBezTo>
                      <a:pt x="0" y="1007"/>
                      <a:pt x="52" y="3984"/>
                      <a:pt x="291" y="4857"/>
                    </a:cubicBezTo>
                    <a:cubicBezTo>
                      <a:pt x="631" y="5942"/>
                      <a:pt x="1388" y="7172"/>
                      <a:pt x="1500" y="7645"/>
                    </a:cubicBezTo>
                    <a:cubicBezTo>
                      <a:pt x="1579" y="7847"/>
                      <a:pt x="1627" y="8001"/>
                      <a:pt x="1627" y="8076"/>
                    </a:cubicBezTo>
                    <a:cubicBezTo>
                      <a:pt x="1620" y="8237"/>
                      <a:pt x="1589" y="9186"/>
                      <a:pt x="1555" y="10166"/>
                    </a:cubicBezTo>
                    <a:cubicBezTo>
                      <a:pt x="1627" y="9978"/>
                      <a:pt x="1689" y="9772"/>
                      <a:pt x="1712" y="9587"/>
                    </a:cubicBezTo>
                    <a:cubicBezTo>
                      <a:pt x="1774" y="9053"/>
                      <a:pt x="2107" y="8158"/>
                      <a:pt x="2439" y="8121"/>
                    </a:cubicBezTo>
                    <a:cubicBezTo>
                      <a:pt x="4562" y="7874"/>
                      <a:pt x="4668" y="7553"/>
                      <a:pt x="4668" y="7553"/>
                    </a:cubicBezTo>
                    <a:lnTo>
                      <a:pt x="4668" y="7553"/>
                    </a:lnTo>
                    <a:cubicBezTo>
                      <a:pt x="4193" y="7646"/>
                      <a:pt x="3822" y="7678"/>
                      <a:pt x="3537" y="7678"/>
                    </a:cubicBezTo>
                    <a:cubicBezTo>
                      <a:pt x="2921" y="7678"/>
                      <a:pt x="2706" y="7529"/>
                      <a:pt x="2706" y="7529"/>
                    </a:cubicBezTo>
                    <a:lnTo>
                      <a:pt x="3295" y="7175"/>
                    </a:lnTo>
                    <a:lnTo>
                      <a:pt x="3295" y="7175"/>
                    </a:lnTo>
                    <a:cubicBezTo>
                      <a:pt x="3295" y="7175"/>
                      <a:pt x="3258" y="7180"/>
                      <a:pt x="3194" y="7180"/>
                    </a:cubicBezTo>
                    <a:cubicBezTo>
                      <a:pt x="2847" y="7180"/>
                      <a:pt x="1678" y="7039"/>
                      <a:pt x="867" y="5240"/>
                    </a:cubicBezTo>
                    <a:cubicBezTo>
                      <a:pt x="862" y="5231"/>
                      <a:pt x="867" y="5227"/>
                      <a:pt x="878" y="5227"/>
                    </a:cubicBezTo>
                    <a:cubicBezTo>
                      <a:pt x="968" y="5227"/>
                      <a:pt x="1476" y="5477"/>
                      <a:pt x="1476" y="5477"/>
                    </a:cubicBezTo>
                    <a:cubicBezTo>
                      <a:pt x="788" y="4929"/>
                      <a:pt x="596" y="4388"/>
                      <a:pt x="545" y="4159"/>
                    </a:cubicBezTo>
                    <a:cubicBezTo>
                      <a:pt x="517" y="4031"/>
                      <a:pt x="493" y="3908"/>
                      <a:pt x="476" y="3789"/>
                    </a:cubicBezTo>
                    <a:cubicBezTo>
                      <a:pt x="474" y="3776"/>
                      <a:pt x="482" y="3770"/>
                      <a:pt x="499" y="3770"/>
                    </a:cubicBezTo>
                    <a:cubicBezTo>
                      <a:pt x="556" y="3770"/>
                      <a:pt x="710" y="3835"/>
                      <a:pt x="843" y="3867"/>
                    </a:cubicBezTo>
                    <a:cubicBezTo>
                      <a:pt x="975" y="3899"/>
                      <a:pt x="1107" y="3914"/>
                      <a:pt x="1167" y="3914"/>
                    </a:cubicBezTo>
                    <a:cubicBezTo>
                      <a:pt x="1204" y="3914"/>
                      <a:pt x="1214" y="3908"/>
                      <a:pt x="1182" y="3898"/>
                    </a:cubicBezTo>
                    <a:cubicBezTo>
                      <a:pt x="552" y="3693"/>
                      <a:pt x="411" y="3152"/>
                      <a:pt x="411" y="3032"/>
                    </a:cubicBezTo>
                    <a:cubicBezTo>
                      <a:pt x="401" y="2196"/>
                      <a:pt x="599" y="1606"/>
                      <a:pt x="696" y="1312"/>
                    </a:cubicBezTo>
                    <a:cubicBezTo>
                      <a:pt x="760" y="1113"/>
                      <a:pt x="356" y="394"/>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4"/>
              <p:cNvSpPr/>
              <p:nvPr/>
            </p:nvSpPr>
            <p:spPr>
              <a:xfrm>
                <a:off x="2328452" y="2582341"/>
                <a:ext cx="410017" cy="706688"/>
              </a:xfrm>
              <a:custGeom>
                <a:avLst/>
                <a:gdLst/>
                <a:ahLst/>
                <a:cxnLst/>
                <a:rect l="l" t="t" r="r" b="b"/>
                <a:pathLst>
                  <a:path w="2666" h="4595" extrusionOk="0">
                    <a:moveTo>
                      <a:pt x="2666" y="1"/>
                    </a:moveTo>
                    <a:lnTo>
                      <a:pt x="2666" y="1"/>
                    </a:lnTo>
                    <a:cubicBezTo>
                      <a:pt x="2416" y="100"/>
                      <a:pt x="2203" y="193"/>
                      <a:pt x="1994" y="337"/>
                    </a:cubicBezTo>
                    <a:cubicBezTo>
                      <a:pt x="1316" y="792"/>
                      <a:pt x="1" y="957"/>
                      <a:pt x="1" y="957"/>
                    </a:cubicBezTo>
                    <a:cubicBezTo>
                      <a:pt x="347" y="1344"/>
                      <a:pt x="617" y="4594"/>
                      <a:pt x="617" y="4594"/>
                    </a:cubicBezTo>
                    <a:cubicBezTo>
                      <a:pt x="696" y="4389"/>
                      <a:pt x="940" y="3190"/>
                      <a:pt x="987" y="2607"/>
                    </a:cubicBezTo>
                    <a:cubicBezTo>
                      <a:pt x="1039" y="2026"/>
                      <a:pt x="1436" y="1172"/>
                      <a:pt x="1864" y="854"/>
                    </a:cubicBezTo>
                    <a:cubicBezTo>
                      <a:pt x="2179" y="617"/>
                      <a:pt x="2666" y="1"/>
                      <a:pt x="2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4"/>
              <p:cNvSpPr/>
              <p:nvPr/>
            </p:nvSpPr>
            <p:spPr>
              <a:xfrm>
                <a:off x="2005174" y="1979615"/>
                <a:ext cx="217928" cy="245611"/>
              </a:xfrm>
              <a:custGeom>
                <a:avLst/>
                <a:gdLst/>
                <a:ahLst/>
                <a:cxnLst/>
                <a:rect l="l" t="t" r="r" b="b"/>
                <a:pathLst>
                  <a:path w="1417" h="1597" extrusionOk="0">
                    <a:moveTo>
                      <a:pt x="1193" y="1"/>
                    </a:moveTo>
                    <a:cubicBezTo>
                      <a:pt x="1139" y="1"/>
                      <a:pt x="1079" y="76"/>
                      <a:pt x="1031" y="269"/>
                    </a:cubicBezTo>
                    <a:cubicBezTo>
                      <a:pt x="870" y="916"/>
                      <a:pt x="0" y="1506"/>
                      <a:pt x="0" y="1506"/>
                    </a:cubicBezTo>
                    <a:cubicBezTo>
                      <a:pt x="50" y="1569"/>
                      <a:pt x="116" y="1596"/>
                      <a:pt x="191" y="1596"/>
                    </a:cubicBezTo>
                    <a:cubicBezTo>
                      <a:pt x="545" y="1596"/>
                      <a:pt x="1114" y="996"/>
                      <a:pt x="1277" y="680"/>
                    </a:cubicBezTo>
                    <a:cubicBezTo>
                      <a:pt x="1417" y="409"/>
                      <a:pt x="1319" y="1"/>
                      <a:pt x="1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4"/>
              <p:cNvSpPr/>
              <p:nvPr/>
            </p:nvSpPr>
            <p:spPr>
              <a:xfrm>
                <a:off x="2650346" y="1818745"/>
                <a:ext cx="266681" cy="376644"/>
              </a:xfrm>
              <a:custGeom>
                <a:avLst/>
                <a:gdLst/>
                <a:ahLst/>
                <a:cxnLst/>
                <a:rect l="l" t="t" r="r" b="b"/>
                <a:pathLst>
                  <a:path w="1734" h="2449" extrusionOk="0">
                    <a:moveTo>
                      <a:pt x="1491" y="0"/>
                    </a:moveTo>
                    <a:cubicBezTo>
                      <a:pt x="1429" y="421"/>
                      <a:pt x="957" y="534"/>
                      <a:pt x="573" y="634"/>
                    </a:cubicBezTo>
                    <a:cubicBezTo>
                      <a:pt x="186" y="733"/>
                      <a:pt x="1" y="1319"/>
                      <a:pt x="1" y="1319"/>
                    </a:cubicBezTo>
                    <a:cubicBezTo>
                      <a:pt x="165" y="2072"/>
                      <a:pt x="1220" y="2449"/>
                      <a:pt x="1220" y="2449"/>
                    </a:cubicBezTo>
                    <a:cubicBezTo>
                      <a:pt x="703" y="1932"/>
                      <a:pt x="682" y="1627"/>
                      <a:pt x="682" y="1627"/>
                    </a:cubicBezTo>
                    <a:lnTo>
                      <a:pt x="682" y="1627"/>
                    </a:lnTo>
                    <a:cubicBezTo>
                      <a:pt x="783" y="1673"/>
                      <a:pt x="924" y="1689"/>
                      <a:pt x="1070" y="1689"/>
                    </a:cubicBezTo>
                    <a:cubicBezTo>
                      <a:pt x="1390" y="1689"/>
                      <a:pt x="1733" y="1613"/>
                      <a:pt x="1733" y="1613"/>
                    </a:cubicBezTo>
                    <a:cubicBezTo>
                      <a:pt x="1415" y="1527"/>
                      <a:pt x="895" y="1192"/>
                      <a:pt x="895" y="1192"/>
                    </a:cubicBezTo>
                    <a:cubicBezTo>
                      <a:pt x="1377" y="843"/>
                      <a:pt x="1733" y="236"/>
                      <a:pt x="1733" y="236"/>
                    </a:cubicBezTo>
                    <a:lnTo>
                      <a:pt x="1733" y="236"/>
                    </a:lnTo>
                    <a:cubicBezTo>
                      <a:pt x="1733" y="236"/>
                      <a:pt x="1599" y="255"/>
                      <a:pt x="1545" y="255"/>
                    </a:cubicBezTo>
                    <a:cubicBezTo>
                      <a:pt x="1538" y="255"/>
                      <a:pt x="1532" y="254"/>
                      <a:pt x="1528" y="253"/>
                    </a:cubicBezTo>
                    <a:cubicBezTo>
                      <a:pt x="1497" y="247"/>
                      <a:pt x="1491" y="0"/>
                      <a:pt x="1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4"/>
              <p:cNvSpPr/>
              <p:nvPr/>
            </p:nvSpPr>
            <p:spPr>
              <a:xfrm>
                <a:off x="2375975" y="1577285"/>
                <a:ext cx="811884" cy="1878145"/>
              </a:xfrm>
              <a:custGeom>
                <a:avLst/>
                <a:gdLst/>
                <a:ahLst/>
                <a:cxnLst/>
                <a:rect l="l" t="t" r="r" b="b"/>
                <a:pathLst>
                  <a:path w="5279" h="12212" extrusionOk="0">
                    <a:moveTo>
                      <a:pt x="3672" y="1"/>
                    </a:moveTo>
                    <a:cubicBezTo>
                      <a:pt x="3199" y="174"/>
                      <a:pt x="2564" y="202"/>
                      <a:pt x="1972" y="202"/>
                    </a:cubicBezTo>
                    <a:cubicBezTo>
                      <a:pt x="1690" y="202"/>
                      <a:pt x="1417" y="195"/>
                      <a:pt x="1177" y="195"/>
                    </a:cubicBezTo>
                    <a:cubicBezTo>
                      <a:pt x="783" y="195"/>
                      <a:pt x="475" y="212"/>
                      <a:pt x="353" y="303"/>
                    </a:cubicBezTo>
                    <a:cubicBezTo>
                      <a:pt x="0" y="563"/>
                      <a:pt x="233" y="1656"/>
                      <a:pt x="1462" y="2204"/>
                    </a:cubicBezTo>
                    <a:cubicBezTo>
                      <a:pt x="1708" y="2312"/>
                      <a:pt x="1927" y="2356"/>
                      <a:pt x="2122" y="2356"/>
                    </a:cubicBezTo>
                    <a:cubicBezTo>
                      <a:pt x="2902" y="2356"/>
                      <a:pt x="3278" y="1656"/>
                      <a:pt x="3278" y="1656"/>
                    </a:cubicBezTo>
                    <a:lnTo>
                      <a:pt x="3278" y="1656"/>
                    </a:lnTo>
                    <a:cubicBezTo>
                      <a:pt x="2920" y="1927"/>
                      <a:pt x="2597" y="2032"/>
                      <a:pt x="2312" y="2032"/>
                    </a:cubicBezTo>
                    <a:cubicBezTo>
                      <a:pt x="1436" y="2032"/>
                      <a:pt x="916" y="1047"/>
                      <a:pt x="815" y="902"/>
                    </a:cubicBezTo>
                    <a:cubicBezTo>
                      <a:pt x="686" y="714"/>
                      <a:pt x="939" y="690"/>
                      <a:pt x="939" y="690"/>
                    </a:cubicBezTo>
                    <a:cubicBezTo>
                      <a:pt x="1154" y="745"/>
                      <a:pt x="1391" y="767"/>
                      <a:pt x="1632" y="767"/>
                    </a:cubicBezTo>
                    <a:cubicBezTo>
                      <a:pt x="2644" y="767"/>
                      <a:pt x="3748" y="378"/>
                      <a:pt x="3809" y="378"/>
                    </a:cubicBezTo>
                    <a:cubicBezTo>
                      <a:pt x="3884" y="378"/>
                      <a:pt x="4641" y="3268"/>
                      <a:pt x="4641" y="3306"/>
                    </a:cubicBezTo>
                    <a:cubicBezTo>
                      <a:pt x="4641" y="3344"/>
                      <a:pt x="4206" y="3704"/>
                      <a:pt x="3884" y="3892"/>
                    </a:cubicBezTo>
                    <a:cubicBezTo>
                      <a:pt x="3617" y="4046"/>
                      <a:pt x="1702" y="7190"/>
                      <a:pt x="1658" y="7255"/>
                    </a:cubicBezTo>
                    <a:cubicBezTo>
                      <a:pt x="1562" y="7396"/>
                      <a:pt x="1767" y="8824"/>
                      <a:pt x="1781" y="9759"/>
                    </a:cubicBezTo>
                    <a:cubicBezTo>
                      <a:pt x="1791" y="10677"/>
                      <a:pt x="1521" y="11496"/>
                      <a:pt x="1059" y="12212"/>
                    </a:cubicBezTo>
                    <a:cubicBezTo>
                      <a:pt x="1408" y="12126"/>
                      <a:pt x="1778" y="12002"/>
                      <a:pt x="2158" y="11835"/>
                    </a:cubicBezTo>
                    <a:cubicBezTo>
                      <a:pt x="2158" y="11835"/>
                      <a:pt x="1901" y="7872"/>
                      <a:pt x="1932" y="7557"/>
                    </a:cubicBezTo>
                    <a:cubicBezTo>
                      <a:pt x="1942" y="7485"/>
                      <a:pt x="2425" y="6865"/>
                      <a:pt x="2870" y="6307"/>
                    </a:cubicBezTo>
                    <a:cubicBezTo>
                      <a:pt x="3024" y="6129"/>
                      <a:pt x="3185" y="5930"/>
                      <a:pt x="3346" y="5718"/>
                    </a:cubicBezTo>
                    <a:cubicBezTo>
                      <a:pt x="4265" y="4618"/>
                      <a:pt x="5278" y="3416"/>
                      <a:pt x="5237" y="3320"/>
                    </a:cubicBezTo>
                    <a:cubicBezTo>
                      <a:pt x="5161" y="3145"/>
                      <a:pt x="4353" y="1012"/>
                      <a:pt x="4206" y="464"/>
                    </a:cubicBezTo>
                    <a:cubicBezTo>
                      <a:pt x="4093" y="56"/>
                      <a:pt x="3809" y="1"/>
                      <a:pt x="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4"/>
              <p:cNvSpPr/>
              <p:nvPr/>
            </p:nvSpPr>
            <p:spPr>
              <a:xfrm>
                <a:off x="1771251" y="1499926"/>
                <a:ext cx="904468" cy="634404"/>
              </a:xfrm>
              <a:custGeom>
                <a:avLst/>
                <a:gdLst/>
                <a:ahLst/>
                <a:cxnLst/>
                <a:rect l="l" t="t" r="r" b="b"/>
                <a:pathLst>
                  <a:path w="5881" h="4125" extrusionOk="0">
                    <a:moveTo>
                      <a:pt x="0" y="1"/>
                    </a:moveTo>
                    <a:cubicBezTo>
                      <a:pt x="0" y="1"/>
                      <a:pt x="144" y="1392"/>
                      <a:pt x="453" y="2456"/>
                    </a:cubicBezTo>
                    <a:cubicBezTo>
                      <a:pt x="764" y="3525"/>
                      <a:pt x="1072" y="4097"/>
                      <a:pt x="1521" y="4121"/>
                    </a:cubicBezTo>
                    <a:cubicBezTo>
                      <a:pt x="1559" y="4123"/>
                      <a:pt x="1596" y="4124"/>
                      <a:pt x="1634" y="4124"/>
                    </a:cubicBezTo>
                    <a:cubicBezTo>
                      <a:pt x="2040" y="4124"/>
                      <a:pt x="2425" y="3980"/>
                      <a:pt x="2456" y="3234"/>
                    </a:cubicBezTo>
                    <a:cubicBezTo>
                      <a:pt x="2456" y="3234"/>
                      <a:pt x="2601" y="4062"/>
                      <a:pt x="3198" y="4062"/>
                    </a:cubicBezTo>
                    <a:cubicBezTo>
                      <a:pt x="3245" y="4062"/>
                      <a:pt x="3294" y="4057"/>
                      <a:pt x="3347" y="4046"/>
                    </a:cubicBezTo>
                    <a:cubicBezTo>
                      <a:pt x="4066" y="3899"/>
                      <a:pt x="4134" y="3402"/>
                      <a:pt x="4134" y="3402"/>
                    </a:cubicBezTo>
                    <a:cubicBezTo>
                      <a:pt x="4134" y="3402"/>
                      <a:pt x="4343" y="3618"/>
                      <a:pt x="4719" y="3618"/>
                    </a:cubicBezTo>
                    <a:cubicBezTo>
                      <a:pt x="4787" y="3618"/>
                      <a:pt x="4860" y="3611"/>
                      <a:pt x="4939" y="3594"/>
                    </a:cubicBezTo>
                    <a:cubicBezTo>
                      <a:pt x="5456" y="3488"/>
                      <a:pt x="5394" y="3234"/>
                      <a:pt x="5394" y="3234"/>
                    </a:cubicBezTo>
                    <a:lnTo>
                      <a:pt x="5394" y="3234"/>
                    </a:lnTo>
                    <a:cubicBezTo>
                      <a:pt x="5394" y="3234"/>
                      <a:pt x="5590" y="3303"/>
                      <a:pt x="5713" y="3303"/>
                    </a:cubicBezTo>
                    <a:lnTo>
                      <a:pt x="5881" y="3049"/>
                    </a:lnTo>
                    <a:lnTo>
                      <a:pt x="5881" y="3049"/>
                    </a:lnTo>
                    <a:cubicBezTo>
                      <a:pt x="5881" y="3049"/>
                      <a:pt x="5863" y="3053"/>
                      <a:pt x="5833" y="3053"/>
                    </a:cubicBezTo>
                    <a:cubicBezTo>
                      <a:pt x="5733" y="3053"/>
                      <a:pt x="5500" y="3003"/>
                      <a:pt x="5361" y="2566"/>
                    </a:cubicBezTo>
                    <a:cubicBezTo>
                      <a:pt x="5361" y="2566"/>
                      <a:pt x="5155" y="3210"/>
                      <a:pt x="4757" y="3275"/>
                    </a:cubicBezTo>
                    <a:cubicBezTo>
                      <a:pt x="4697" y="3285"/>
                      <a:pt x="4645" y="3290"/>
                      <a:pt x="4600" y="3290"/>
                    </a:cubicBezTo>
                    <a:cubicBezTo>
                      <a:pt x="4352" y="3290"/>
                      <a:pt x="4329" y="3135"/>
                      <a:pt x="4285" y="2912"/>
                    </a:cubicBezTo>
                    <a:lnTo>
                      <a:pt x="4134" y="2625"/>
                    </a:lnTo>
                    <a:cubicBezTo>
                      <a:pt x="4134" y="2625"/>
                      <a:pt x="3970" y="3618"/>
                      <a:pt x="3415" y="3707"/>
                    </a:cubicBezTo>
                    <a:cubicBezTo>
                      <a:pt x="3384" y="3712"/>
                      <a:pt x="3355" y="3714"/>
                      <a:pt x="3326" y="3714"/>
                    </a:cubicBezTo>
                    <a:cubicBezTo>
                      <a:pt x="2837" y="3714"/>
                      <a:pt x="2634" y="2992"/>
                      <a:pt x="2456" y="2672"/>
                    </a:cubicBezTo>
                    <a:cubicBezTo>
                      <a:pt x="2456" y="2672"/>
                      <a:pt x="2316" y="3730"/>
                      <a:pt x="1843" y="3817"/>
                    </a:cubicBezTo>
                    <a:cubicBezTo>
                      <a:pt x="1818" y="3821"/>
                      <a:pt x="1792" y="3823"/>
                      <a:pt x="1766" y="3823"/>
                    </a:cubicBezTo>
                    <a:cubicBezTo>
                      <a:pt x="1320" y="3823"/>
                      <a:pt x="885" y="3157"/>
                      <a:pt x="593" y="2118"/>
                    </a:cubicBezTo>
                    <a:cubicBezTo>
                      <a:pt x="288" y="1018"/>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4"/>
              <p:cNvSpPr/>
              <p:nvPr/>
            </p:nvSpPr>
            <p:spPr>
              <a:xfrm>
                <a:off x="1920740" y="1337979"/>
                <a:ext cx="1019046" cy="679159"/>
              </a:xfrm>
              <a:custGeom>
                <a:avLst/>
                <a:gdLst/>
                <a:ahLst/>
                <a:cxnLst/>
                <a:rect l="l" t="t" r="r" b="b"/>
                <a:pathLst>
                  <a:path w="6626" h="4416" extrusionOk="0">
                    <a:moveTo>
                      <a:pt x="2037" y="0"/>
                    </a:moveTo>
                    <a:cubicBezTo>
                      <a:pt x="1630" y="0"/>
                      <a:pt x="1158" y="167"/>
                      <a:pt x="737" y="739"/>
                    </a:cubicBezTo>
                    <a:cubicBezTo>
                      <a:pt x="737" y="739"/>
                      <a:pt x="555" y="717"/>
                      <a:pt x="303" y="717"/>
                    </a:cubicBezTo>
                    <a:cubicBezTo>
                      <a:pt x="210" y="717"/>
                      <a:pt x="107" y="720"/>
                      <a:pt x="1" y="728"/>
                    </a:cubicBezTo>
                    <a:cubicBezTo>
                      <a:pt x="268" y="834"/>
                      <a:pt x="641" y="1068"/>
                      <a:pt x="772" y="1557"/>
                    </a:cubicBezTo>
                    <a:cubicBezTo>
                      <a:pt x="984" y="2345"/>
                      <a:pt x="1323" y="3633"/>
                      <a:pt x="1368" y="4225"/>
                    </a:cubicBezTo>
                    <a:cubicBezTo>
                      <a:pt x="1377" y="4363"/>
                      <a:pt x="1392" y="4416"/>
                      <a:pt x="1409" y="4416"/>
                    </a:cubicBezTo>
                    <a:cubicBezTo>
                      <a:pt x="1464" y="4416"/>
                      <a:pt x="1542" y="3838"/>
                      <a:pt x="1542" y="3838"/>
                    </a:cubicBezTo>
                    <a:cubicBezTo>
                      <a:pt x="1542" y="3838"/>
                      <a:pt x="1121" y="961"/>
                      <a:pt x="1145" y="934"/>
                    </a:cubicBezTo>
                    <a:cubicBezTo>
                      <a:pt x="1162" y="912"/>
                      <a:pt x="1594" y="488"/>
                      <a:pt x="2130" y="488"/>
                    </a:cubicBezTo>
                    <a:cubicBezTo>
                      <a:pt x="2348" y="488"/>
                      <a:pt x="2584" y="558"/>
                      <a:pt x="2816" y="756"/>
                    </a:cubicBezTo>
                    <a:lnTo>
                      <a:pt x="3142" y="3787"/>
                    </a:lnTo>
                    <a:cubicBezTo>
                      <a:pt x="3142" y="3787"/>
                      <a:pt x="3230" y="770"/>
                      <a:pt x="3248" y="670"/>
                    </a:cubicBezTo>
                    <a:cubicBezTo>
                      <a:pt x="3256" y="614"/>
                      <a:pt x="3586" y="427"/>
                      <a:pt x="3952" y="427"/>
                    </a:cubicBezTo>
                    <a:cubicBezTo>
                      <a:pt x="4241" y="427"/>
                      <a:pt x="4551" y="544"/>
                      <a:pt x="4741" y="934"/>
                    </a:cubicBezTo>
                    <a:lnTo>
                      <a:pt x="4628" y="1961"/>
                    </a:lnTo>
                    <a:lnTo>
                      <a:pt x="4810" y="1938"/>
                    </a:lnTo>
                    <a:cubicBezTo>
                      <a:pt x="4810" y="1938"/>
                      <a:pt x="5125" y="927"/>
                      <a:pt x="5299" y="879"/>
                    </a:cubicBezTo>
                    <a:cubicBezTo>
                      <a:pt x="5315" y="874"/>
                      <a:pt x="5335" y="872"/>
                      <a:pt x="5360" y="872"/>
                    </a:cubicBezTo>
                    <a:cubicBezTo>
                      <a:pt x="5617" y="872"/>
                      <a:pt x="6326" y="1119"/>
                      <a:pt x="6423" y="1721"/>
                    </a:cubicBezTo>
                    <a:cubicBezTo>
                      <a:pt x="6423" y="1721"/>
                      <a:pt x="6532" y="1656"/>
                      <a:pt x="6625" y="1557"/>
                    </a:cubicBezTo>
                    <a:cubicBezTo>
                      <a:pt x="6584" y="1557"/>
                      <a:pt x="6556" y="1561"/>
                      <a:pt x="6556" y="1561"/>
                    </a:cubicBezTo>
                    <a:cubicBezTo>
                      <a:pt x="6556" y="1561"/>
                      <a:pt x="6527" y="602"/>
                      <a:pt x="5409" y="602"/>
                    </a:cubicBezTo>
                    <a:cubicBezTo>
                      <a:pt x="5261" y="602"/>
                      <a:pt x="5094" y="619"/>
                      <a:pt x="4906" y="657"/>
                    </a:cubicBezTo>
                    <a:cubicBezTo>
                      <a:pt x="4906" y="657"/>
                      <a:pt x="4725" y="80"/>
                      <a:pt x="3990" y="80"/>
                    </a:cubicBezTo>
                    <a:cubicBezTo>
                      <a:pt x="3742" y="80"/>
                      <a:pt x="3431" y="145"/>
                      <a:pt x="3042" y="321"/>
                    </a:cubicBezTo>
                    <a:cubicBezTo>
                      <a:pt x="3042" y="321"/>
                      <a:pt x="2603"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4"/>
              <p:cNvSpPr/>
              <p:nvPr/>
            </p:nvSpPr>
            <p:spPr>
              <a:xfrm>
                <a:off x="2519312" y="1638496"/>
                <a:ext cx="284982" cy="178402"/>
              </a:xfrm>
              <a:custGeom>
                <a:avLst/>
                <a:gdLst/>
                <a:ahLst/>
                <a:cxnLst/>
                <a:rect l="l" t="t" r="r" b="b"/>
                <a:pathLst>
                  <a:path w="1853" h="1160" extrusionOk="0">
                    <a:moveTo>
                      <a:pt x="1630" y="1"/>
                    </a:moveTo>
                    <a:lnTo>
                      <a:pt x="1630" y="1"/>
                    </a:lnTo>
                    <a:cubicBezTo>
                      <a:pt x="1578" y="14"/>
                      <a:pt x="1524" y="25"/>
                      <a:pt x="1469" y="35"/>
                    </a:cubicBezTo>
                    <a:cubicBezTo>
                      <a:pt x="1496" y="169"/>
                      <a:pt x="1586" y="665"/>
                      <a:pt x="1270" y="843"/>
                    </a:cubicBezTo>
                    <a:cubicBezTo>
                      <a:pt x="1193" y="888"/>
                      <a:pt x="1103" y="910"/>
                      <a:pt x="1008" y="910"/>
                    </a:cubicBezTo>
                    <a:cubicBezTo>
                      <a:pt x="664" y="910"/>
                      <a:pt x="258" y="626"/>
                      <a:pt x="188" y="113"/>
                    </a:cubicBezTo>
                    <a:cubicBezTo>
                      <a:pt x="72" y="113"/>
                      <a:pt x="0" y="107"/>
                      <a:pt x="0" y="107"/>
                    </a:cubicBezTo>
                    <a:lnTo>
                      <a:pt x="0" y="107"/>
                    </a:lnTo>
                    <a:cubicBezTo>
                      <a:pt x="73" y="786"/>
                      <a:pt x="606" y="1160"/>
                      <a:pt x="1055" y="1160"/>
                    </a:cubicBezTo>
                    <a:cubicBezTo>
                      <a:pt x="1176" y="1160"/>
                      <a:pt x="1292" y="1132"/>
                      <a:pt x="1390" y="1076"/>
                    </a:cubicBezTo>
                    <a:cubicBezTo>
                      <a:pt x="1853" y="812"/>
                      <a:pt x="1630" y="1"/>
                      <a:pt x="1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4"/>
              <p:cNvSpPr/>
              <p:nvPr/>
            </p:nvSpPr>
            <p:spPr>
              <a:xfrm>
                <a:off x="1905053" y="1686942"/>
                <a:ext cx="220850" cy="331121"/>
              </a:xfrm>
              <a:custGeom>
                <a:avLst/>
                <a:gdLst/>
                <a:ahLst/>
                <a:cxnLst/>
                <a:rect l="l" t="t" r="r" b="b"/>
                <a:pathLst>
                  <a:path w="1436" h="2153" extrusionOk="0">
                    <a:moveTo>
                      <a:pt x="1189" y="1"/>
                    </a:moveTo>
                    <a:cubicBezTo>
                      <a:pt x="1189" y="1"/>
                      <a:pt x="1277" y="1491"/>
                      <a:pt x="850" y="1730"/>
                    </a:cubicBezTo>
                    <a:cubicBezTo>
                      <a:pt x="689" y="1820"/>
                      <a:pt x="539" y="1852"/>
                      <a:pt x="410" y="1852"/>
                    </a:cubicBezTo>
                    <a:cubicBezTo>
                      <a:pt x="192" y="1852"/>
                      <a:pt x="37" y="1759"/>
                      <a:pt x="0" y="1686"/>
                    </a:cubicBezTo>
                    <a:lnTo>
                      <a:pt x="0" y="1686"/>
                    </a:lnTo>
                    <a:cubicBezTo>
                      <a:pt x="0" y="1686"/>
                      <a:pt x="162" y="2152"/>
                      <a:pt x="663" y="2152"/>
                    </a:cubicBezTo>
                    <a:cubicBezTo>
                      <a:pt x="688" y="2152"/>
                      <a:pt x="713" y="2151"/>
                      <a:pt x="740" y="2149"/>
                    </a:cubicBezTo>
                    <a:cubicBezTo>
                      <a:pt x="1305" y="2093"/>
                      <a:pt x="1435" y="1532"/>
                      <a:pt x="1435" y="1391"/>
                    </a:cubicBezTo>
                    <a:cubicBezTo>
                      <a:pt x="1435" y="1251"/>
                      <a:pt x="1189" y="1"/>
                      <a:pt x="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4"/>
              <p:cNvSpPr/>
              <p:nvPr/>
            </p:nvSpPr>
            <p:spPr>
              <a:xfrm>
                <a:off x="2125749" y="1805518"/>
                <a:ext cx="276062" cy="202856"/>
              </a:xfrm>
              <a:custGeom>
                <a:avLst/>
                <a:gdLst/>
                <a:ahLst/>
                <a:cxnLst/>
                <a:rect l="l" t="t" r="r" b="b"/>
                <a:pathLst>
                  <a:path w="1795" h="1319" extrusionOk="0">
                    <a:moveTo>
                      <a:pt x="1726" y="1"/>
                    </a:moveTo>
                    <a:cubicBezTo>
                      <a:pt x="1726" y="1"/>
                      <a:pt x="1610" y="976"/>
                      <a:pt x="1011" y="1041"/>
                    </a:cubicBezTo>
                    <a:cubicBezTo>
                      <a:pt x="991" y="1043"/>
                      <a:pt x="972" y="1044"/>
                      <a:pt x="954" y="1044"/>
                    </a:cubicBezTo>
                    <a:cubicBezTo>
                      <a:pt x="386" y="1044"/>
                      <a:pt x="0" y="124"/>
                      <a:pt x="0" y="124"/>
                    </a:cubicBezTo>
                    <a:lnTo>
                      <a:pt x="0" y="124"/>
                    </a:lnTo>
                    <a:lnTo>
                      <a:pt x="86" y="768"/>
                    </a:lnTo>
                    <a:cubicBezTo>
                      <a:pt x="86" y="768"/>
                      <a:pt x="452" y="1319"/>
                      <a:pt x="983" y="1319"/>
                    </a:cubicBezTo>
                    <a:cubicBezTo>
                      <a:pt x="1006" y="1319"/>
                      <a:pt x="1028" y="1318"/>
                      <a:pt x="1052" y="1316"/>
                    </a:cubicBezTo>
                    <a:cubicBezTo>
                      <a:pt x="1624" y="1261"/>
                      <a:pt x="1795" y="634"/>
                      <a:pt x="1795" y="634"/>
                    </a:cubicBezTo>
                    <a:lnTo>
                      <a:pt x="17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4"/>
              <p:cNvSpPr/>
              <p:nvPr/>
            </p:nvSpPr>
            <p:spPr>
              <a:xfrm>
                <a:off x="2392892" y="1817053"/>
                <a:ext cx="202856" cy="139800"/>
              </a:xfrm>
              <a:custGeom>
                <a:avLst/>
                <a:gdLst/>
                <a:ahLst/>
                <a:cxnLst/>
                <a:rect l="l" t="t" r="r" b="b"/>
                <a:pathLst>
                  <a:path w="1319" h="909" extrusionOk="0">
                    <a:moveTo>
                      <a:pt x="0" y="1"/>
                    </a:moveTo>
                    <a:lnTo>
                      <a:pt x="51" y="501"/>
                    </a:lnTo>
                    <a:cubicBezTo>
                      <a:pt x="51" y="501"/>
                      <a:pt x="92" y="908"/>
                      <a:pt x="592" y="908"/>
                    </a:cubicBezTo>
                    <a:cubicBezTo>
                      <a:pt x="597" y="908"/>
                      <a:pt x="601" y="908"/>
                      <a:pt x="606" y="908"/>
                    </a:cubicBezTo>
                    <a:cubicBezTo>
                      <a:pt x="1123" y="901"/>
                      <a:pt x="1278" y="693"/>
                      <a:pt x="1319" y="504"/>
                    </a:cubicBezTo>
                    <a:lnTo>
                      <a:pt x="1120" y="296"/>
                    </a:lnTo>
                    <a:cubicBezTo>
                      <a:pt x="1120" y="296"/>
                      <a:pt x="911" y="697"/>
                      <a:pt x="645" y="697"/>
                    </a:cubicBezTo>
                    <a:cubicBezTo>
                      <a:pt x="630" y="697"/>
                      <a:pt x="615" y="695"/>
                      <a:pt x="599" y="693"/>
                    </a:cubicBezTo>
                    <a:cubicBezTo>
                      <a:pt x="308" y="645"/>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4"/>
              <p:cNvSpPr/>
              <p:nvPr/>
            </p:nvSpPr>
            <p:spPr>
              <a:xfrm>
                <a:off x="1731110" y="1736618"/>
                <a:ext cx="160408" cy="244380"/>
              </a:xfrm>
              <a:custGeom>
                <a:avLst/>
                <a:gdLst/>
                <a:ahLst/>
                <a:cxnLst/>
                <a:rect l="l" t="t" r="r" b="b"/>
                <a:pathLst>
                  <a:path w="1043" h="1589" extrusionOk="0">
                    <a:moveTo>
                      <a:pt x="162" y="0"/>
                    </a:moveTo>
                    <a:cubicBezTo>
                      <a:pt x="137" y="0"/>
                      <a:pt x="101" y="47"/>
                      <a:pt x="66" y="264"/>
                    </a:cubicBezTo>
                    <a:cubicBezTo>
                      <a:pt x="1" y="647"/>
                      <a:pt x="244" y="1452"/>
                      <a:pt x="244" y="1452"/>
                    </a:cubicBezTo>
                    <a:cubicBezTo>
                      <a:pt x="244" y="1452"/>
                      <a:pt x="707" y="1527"/>
                      <a:pt x="1042" y="1589"/>
                    </a:cubicBezTo>
                    <a:cubicBezTo>
                      <a:pt x="1042" y="1586"/>
                      <a:pt x="1042" y="1586"/>
                      <a:pt x="1039" y="1582"/>
                    </a:cubicBezTo>
                    <a:cubicBezTo>
                      <a:pt x="1015" y="1527"/>
                      <a:pt x="991" y="1469"/>
                      <a:pt x="974" y="1410"/>
                    </a:cubicBezTo>
                    <a:cubicBezTo>
                      <a:pt x="960" y="1366"/>
                      <a:pt x="949" y="1322"/>
                      <a:pt x="940" y="1277"/>
                    </a:cubicBezTo>
                    <a:cubicBezTo>
                      <a:pt x="600" y="969"/>
                      <a:pt x="193" y="593"/>
                      <a:pt x="193" y="593"/>
                    </a:cubicBezTo>
                    <a:lnTo>
                      <a:pt x="193" y="593"/>
                    </a:lnTo>
                    <a:lnTo>
                      <a:pt x="881" y="969"/>
                    </a:lnTo>
                    <a:cubicBezTo>
                      <a:pt x="867" y="897"/>
                      <a:pt x="861" y="825"/>
                      <a:pt x="857" y="750"/>
                    </a:cubicBezTo>
                    <a:lnTo>
                      <a:pt x="193" y="27"/>
                    </a:lnTo>
                    <a:cubicBezTo>
                      <a:pt x="193" y="27"/>
                      <a:pt x="181" y="0"/>
                      <a:pt x="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4"/>
              <p:cNvSpPr/>
              <p:nvPr/>
            </p:nvSpPr>
            <p:spPr>
              <a:xfrm>
                <a:off x="2187883" y="2078198"/>
                <a:ext cx="550586" cy="426012"/>
              </a:xfrm>
              <a:custGeom>
                <a:avLst/>
                <a:gdLst/>
                <a:ahLst/>
                <a:cxnLst/>
                <a:rect l="l" t="t" r="r" b="b"/>
                <a:pathLst>
                  <a:path w="3580" h="2770" extrusionOk="0">
                    <a:moveTo>
                      <a:pt x="2678" y="1"/>
                    </a:moveTo>
                    <a:cubicBezTo>
                      <a:pt x="2104" y="1"/>
                      <a:pt x="1396" y="434"/>
                      <a:pt x="1322" y="457"/>
                    </a:cubicBezTo>
                    <a:cubicBezTo>
                      <a:pt x="1313" y="460"/>
                      <a:pt x="1298" y="461"/>
                      <a:pt x="1278" y="461"/>
                    </a:cubicBezTo>
                    <a:cubicBezTo>
                      <a:pt x="1207" y="461"/>
                      <a:pt x="1078" y="447"/>
                      <a:pt x="933" y="447"/>
                    </a:cubicBezTo>
                    <a:cubicBezTo>
                      <a:pt x="797" y="447"/>
                      <a:pt x="649" y="460"/>
                      <a:pt x="524" y="509"/>
                    </a:cubicBezTo>
                    <a:cubicBezTo>
                      <a:pt x="158" y="648"/>
                      <a:pt x="1" y="1077"/>
                      <a:pt x="1" y="1077"/>
                    </a:cubicBezTo>
                    <a:cubicBezTo>
                      <a:pt x="316" y="912"/>
                      <a:pt x="576" y="878"/>
                      <a:pt x="737" y="878"/>
                    </a:cubicBezTo>
                    <a:cubicBezTo>
                      <a:pt x="851" y="878"/>
                      <a:pt x="915" y="895"/>
                      <a:pt x="915" y="895"/>
                    </a:cubicBezTo>
                    <a:cubicBezTo>
                      <a:pt x="908" y="906"/>
                      <a:pt x="905" y="916"/>
                      <a:pt x="898" y="926"/>
                    </a:cubicBezTo>
                    <a:cubicBezTo>
                      <a:pt x="754" y="1101"/>
                      <a:pt x="607" y="1437"/>
                      <a:pt x="521" y="1701"/>
                    </a:cubicBezTo>
                    <a:cubicBezTo>
                      <a:pt x="425" y="2009"/>
                      <a:pt x="473" y="2454"/>
                      <a:pt x="404" y="2769"/>
                    </a:cubicBezTo>
                    <a:cubicBezTo>
                      <a:pt x="432" y="2731"/>
                      <a:pt x="442" y="2714"/>
                      <a:pt x="466" y="2673"/>
                    </a:cubicBezTo>
                    <a:cubicBezTo>
                      <a:pt x="630" y="2413"/>
                      <a:pt x="967" y="1467"/>
                      <a:pt x="1651" y="998"/>
                    </a:cubicBezTo>
                    <a:cubicBezTo>
                      <a:pt x="1987" y="772"/>
                      <a:pt x="2217" y="577"/>
                      <a:pt x="2597" y="471"/>
                    </a:cubicBezTo>
                    <a:cubicBezTo>
                      <a:pt x="2898" y="389"/>
                      <a:pt x="3285" y="324"/>
                      <a:pt x="3580" y="272"/>
                    </a:cubicBezTo>
                    <a:cubicBezTo>
                      <a:pt x="3357" y="2"/>
                      <a:pt x="3117" y="16"/>
                      <a:pt x="2723" y="2"/>
                    </a:cubicBezTo>
                    <a:cubicBezTo>
                      <a:pt x="2708" y="1"/>
                      <a:pt x="2693" y="1"/>
                      <a:pt x="2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4"/>
              <p:cNvSpPr/>
              <p:nvPr/>
            </p:nvSpPr>
            <p:spPr>
              <a:xfrm>
                <a:off x="2435494" y="2122030"/>
                <a:ext cx="147182" cy="270833"/>
              </a:xfrm>
              <a:custGeom>
                <a:avLst/>
                <a:gdLst/>
                <a:ahLst/>
                <a:cxnLst/>
                <a:rect l="l" t="t" r="r" b="b"/>
                <a:pathLst>
                  <a:path w="957" h="1761" extrusionOk="0">
                    <a:moveTo>
                      <a:pt x="940" y="0"/>
                    </a:moveTo>
                    <a:cubicBezTo>
                      <a:pt x="758" y="0"/>
                      <a:pt x="380" y="218"/>
                      <a:pt x="233" y="281"/>
                    </a:cubicBezTo>
                    <a:cubicBezTo>
                      <a:pt x="117" y="333"/>
                      <a:pt x="52" y="528"/>
                      <a:pt x="31" y="638"/>
                    </a:cubicBezTo>
                    <a:cubicBezTo>
                      <a:pt x="0" y="788"/>
                      <a:pt x="27" y="912"/>
                      <a:pt x="68" y="1059"/>
                    </a:cubicBezTo>
                    <a:cubicBezTo>
                      <a:pt x="117" y="1220"/>
                      <a:pt x="147" y="1391"/>
                      <a:pt x="281" y="1498"/>
                    </a:cubicBezTo>
                    <a:cubicBezTo>
                      <a:pt x="424" y="1615"/>
                      <a:pt x="622" y="1732"/>
                      <a:pt x="806" y="1757"/>
                    </a:cubicBezTo>
                    <a:lnTo>
                      <a:pt x="806" y="1757"/>
                    </a:lnTo>
                    <a:cubicBezTo>
                      <a:pt x="705" y="1731"/>
                      <a:pt x="617" y="1566"/>
                      <a:pt x="558" y="1494"/>
                    </a:cubicBezTo>
                    <a:cubicBezTo>
                      <a:pt x="470" y="1388"/>
                      <a:pt x="360" y="1288"/>
                      <a:pt x="291" y="1162"/>
                    </a:cubicBezTo>
                    <a:cubicBezTo>
                      <a:pt x="216" y="1032"/>
                      <a:pt x="812" y="175"/>
                      <a:pt x="956" y="1"/>
                    </a:cubicBezTo>
                    <a:cubicBezTo>
                      <a:pt x="951" y="1"/>
                      <a:pt x="946" y="0"/>
                      <a:pt x="940" y="0"/>
                    </a:cubicBezTo>
                    <a:close/>
                    <a:moveTo>
                      <a:pt x="806" y="1757"/>
                    </a:moveTo>
                    <a:lnTo>
                      <a:pt x="806" y="1757"/>
                    </a:lnTo>
                    <a:cubicBezTo>
                      <a:pt x="815" y="1760"/>
                      <a:pt x="824" y="1761"/>
                      <a:pt x="833" y="1761"/>
                    </a:cubicBezTo>
                    <a:cubicBezTo>
                      <a:pt x="834" y="1761"/>
                      <a:pt x="835" y="1761"/>
                      <a:pt x="836" y="1761"/>
                    </a:cubicBezTo>
                    <a:cubicBezTo>
                      <a:pt x="826" y="1760"/>
                      <a:pt x="816" y="1759"/>
                      <a:pt x="806" y="17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4"/>
              <p:cNvSpPr/>
              <p:nvPr/>
            </p:nvSpPr>
            <p:spPr>
              <a:xfrm>
                <a:off x="2529309" y="2120031"/>
                <a:ext cx="109502" cy="165483"/>
              </a:xfrm>
              <a:custGeom>
                <a:avLst/>
                <a:gdLst/>
                <a:ahLst/>
                <a:cxnLst/>
                <a:rect l="l" t="t" r="r" b="b"/>
                <a:pathLst>
                  <a:path w="712" h="1076" extrusionOk="0">
                    <a:moveTo>
                      <a:pt x="500" y="11"/>
                    </a:moveTo>
                    <a:cubicBezTo>
                      <a:pt x="380" y="14"/>
                      <a:pt x="277" y="0"/>
                      <a:pt x="178" y="62"/>
                    </a:cubicBezTo>
                    <a:cubicBezTo>
                      <a:pt x="0" y="178"/>
                      <a:pt x="27" y="552"/>
                      <a:pt x="116" y="713"/>
                    </a:cubicBezTo>
                    <a:cubicBezTo>
                      <a:pt x="219" y="894"/>
                      <a:pt x="497" y="1075"/>
                      <a:pt x="712" y="1075"/>
                    </a:cubicBezTo>
                    <a:cubicBezTo>
                      <a:pt x="552" y="1038"/>
                      <a:pt x="414" y="781"/>
                      <a:pt x="353" y="644"/>
                    </a:cubicBezTo>
                    <a:cubicBezTo>
                      <a:pt x="260" y="432"/>
                      <a:pt x="359" y="178"/>
                      <a:pt x="500" y="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44"/>
            <p:cNvGrpSpPr/>
            <p:nvPr/>
          </p:nvGrpSpPr>
          <p:grpSpPr>
            <a:xfrm>
              <a:off x="1704811" y="1337825"/>
              <a:ext cx="1487813" cy="2146372"/>
              <a:chOff x="1704811" y="1337825"/>
              <a:chExt cx="1487813" cy="2146372"/>
            </a:xfrm>
          </p:grpSpPr>
          <p:sp>
            <p:nvSpPr>
              <p:cNvPr id="644" name="Google Shape;644;p44"/>
              <p:cNvSpPr/>
              <p:nvPr/>
            </p:nvSpPr>
            <p:spPr>
              <a:xfrm>
                <a:off x="1704811" y="1337979"/>
                <a:ext cx="1487813" cy="2146055"/>
              </a:xfrm>
              <a:custGeom>
                <a:avLst/>
                <a:gdLst/>
                <a:ahLst/>
                <a:cxnLst/>
                <a:rect l="l" t="t" r="r" b="b"/>
                <a:pathLst>
                  <a:path w="9674" h="13954" extrusionOk="0">
                    <a:moveTo>
                      <a:pt x="3441" y="0"/>
                    </a:moveTo>
                    <a:cubicBezTo>
                      <a:pt x="3034" y="0"/>
                      <a:pt x="2562" y="167"/>
                      <a:pt x="2141" y="739"/>
                    </a:cubicBezTo>
                    <a:cubicBezTo>
                      <a:pt x="2141" y="739"/>
                      <a:pt x="1955" y="717"/>
                      <a:pt x="1700" y="717"/>
                    </a:cubicBezTo>
                    <a:cubicBezTo>
                      <a:pt x="1223" y="717"/>
                      <a:pt x="504" y="794"/>
                      <a:pt x="306" y="1236"/>
                    </a:cubicBezTo>
                    <a:cubicBezTo>
                      <a:pt x="1" y="1914"/>
                      <a:pt x="56" y="4958"/>
                      <a:pt x="306" y="5787"/>
                    </a:cubicBezTo>
                    <a:cubicBezTo>
                      <a:pt x="552" y="6612"/>
                      <a:pt x="1642" y="8626"/>
                      <a:pt x="1631" y="8972"/>
                    </a:cubicBezTo>
                    <a:cubicBezTo>
                      <a:pt x="1618" y="9322"/>
                      <a:pt x="1480" y="13391"/>
                      <a:pt x="1480" y="13391"/>
                    </a:cubicBezTo>
                    <a:cubicBezTo>
                      <a:pt x="1480" y="13391"/>
                      <a:pt x="2441" y="13954"/>
                      <a:pt x="3935" y="13954"/>
                    </a:cubicBezTo>
                    <a:cubicBezTo>
                      <a:pt x="4682" y="13954"/>
                      <a:pt x="5562" y="13813"/>
                      <a:pt x="6522" y="13391"/>
                    </a:cubicBezTo>
                    <a:cubicBezTo>
                      <a:pt x="6522" y="13391"/>
                      <a:pt x="6265" y="9428"/>
                      <a:pt x="6296" y="9113"/>
                    </a:cubicBezTo>
                    <a:cubicBezTo>
                      <a:pt x="6330" y="8798"/>
                      <a:pt x="9673" y="5050"/>
                      <a:pt x="9601" y="4876"/>
                    </a:cubicBezTo>
                    <a:cubicBezTo>
                      <a:pt x="9525" y="4701"/>
                      <a:pt x="8717" y="2568"/>
                      <a:pt x="8570" y="2020"/>
                    </a:cubicBezTo>
                    <a:cubicBezTo>
                      <a:pt x="8456" y="1606"/>
                      <a:pt x="8163" y="1556"/>
                      <a:pt x="8029" y="1556"/>
                    </a:cubicBezTo>
                    <a:cubicBezTo>
                      <a:pt x="7987" y="1556"/>
                      <a:pt x="7960" y="1561"/>
                      <a:pt x="7960" y="1561"/>
                    </a:cubicBezTo>
                    <a:cubicBezTo>
                      <a:pt x="7960" y="1561"/>
                      <a:pt x="7931" y="602"/>
                      <a:pt x="6813" y="602"/>
                    </a:cubicBezTo>
                    <a:cubicBezTo>
                      <a:pt x="6665" y="602"/>
                      <a:pt x="6498" y="619"/>
                      <a:pt x="6310" y="657"/>
                    </a:cubicBezTo>
                    <a:cubicBezTo>
                      <a:pt x="6310" y="657"/>
                      <a:pt x="6129" y="80"/>
                      <a:pt x="5394" y="80"/>
                    </a:cubicBezTo>
                    <a:cubicBezTo>
                      <a:pt x="5146" y="80"/>
                      <a:pt x="4835" y="145"/>
                      <a:pt x="4446" y="321"/>
                    </a:cubicBezTo>
                    <a:cubicBezTo>
                      <a:pt x="4446" y="321"/>
                      <a:pt x="4007" y="0"/>
                      <a:pt x="34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4"/>
              <p:cNvSpPr/>
              <p:nvPr/>
            </p:nvSpPr>
            <p:spPr>
              <a:xfrm>
                <a:off x="2271086" y="1341516"/>
                <a:ext cx="191936" cy="502602"/>
              </a:xfrm>
              <a:custGeom>
                <a:avLst/>
                <a:gdLst/>
                <a:ahLst/>
                <a:cxnLst/>
                <a:rect l="l" t="t" r="r" b="b"/>
                <a:pathLst>
                  <a:path w="1248" h="3268" extrusionOk="0">
                    <a:moveTo>
                      <a:pt x="1" y="0"/>
                    </a:moveTo>
                    <a:lnTo>
                      <a:pt x="1" y="0"/>
                    </a:lnTo>
                    <a:cubicBezTo>
                      <a:pt x="52" y="206"/>
                      <a:pt x="107" y="411"/>
                      <a:pt x="121" y="620"/>
                    </a:cubicBezTo>
                    <a:cubicBezTo>
                      <a:pt x="144" y="969"/>
                      <a:pt x="323" y="1287"/>
                      <a:pt x="370" y="1637"/>
                    </a:cubicBezTo>
                    <a:cubicBezTo>
                      <a:pt x="439" y="2164"/>
                      <a:pt x="426" y="2730"/>
                      <a:pt x="480" y="3268"/>
                    </a:cubicBezTo>
                    <a:cubicBezTo>
                      <a:pt x="713" y="3240"/>
                      <a:pt x="949" y="3219"/>
                      <a:pt x="1189" y="3199"/>
                    </a:cubicBezTo>
                    <a:lnTo>
                      <a:pt x="1169" y="1962"/>
                    </a:lnTo>
                    <a:cubicBezTo>
                      <a:pt x="1155" y="1795"/>
                      <a:pt x="1086" y="1486"/>
                      <a:pt x="1096" y="1319"/>
                    </a:cubicBezTo>
                    <a:lnTo>
                      <a:pt x="1248" y="188"/>
                    </a:lnTo>
                    <a:lnTo>
                      <a:pt x="1248" y="188"/>
                    </a:lnTo>
                    <a:cubicBezTo>
                      <a:pt x="1117" y="226"/>
                      <a:pt x="919" y="233"/>
                      <a:pt x="764" y="301"/>
                    </a:cubicBezTo>
                    <a:cubicBezTo>
                      <a:pt x="764" y="301"/>
                      <a:pt x="446" y="68"/>
                      <a:pt x="1"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4"/>
              <p:cNvSpPr/>
              <p:nvPr/>
            </p:nvSpPr>
            <p:spPr>
              <a:xfrm>
                <a:off x="2590827" y="1384579"/>
                <a:ext cx="182401" cy="277292"/>
              </a:xfrm>
              <a:custGeom>
                <a:avLst/>
                <a:gdLst/>
                <a:ahLst/>
                <a:cxnLst/>
                <a:rect l="l" t="t" r="r" b="b"/>
                <a:pathLst>
                  <a:path w="1186" h="1803" extrusionOk="0">
                    <a:moveTo>
                      <a:pt x="73" y="0"/>
                    </a:moveTo>
                    <a:lnTo>
                      <a:pt x="73" y="0"/>
                    </a:lnTo>
                    <a:cubicBezTo>
                      <a:pt x="69" y="213"/>
                      <a:pt x="203" y="734"/>
                      <a:pt x="165" y="939"/>
                    </a:cubicBezTo>
                    <a:cubicBezTo>
                      <a:pt x="100" y="1285"/>
                      <a:pt x="8" y="1761"/>
                      <a:pt x="0" y="1802"/>
                    </a:cubicBezTo>
                    <a:lnTo>
                      <a:pt x="730" y="1802"/>
                    </a:lnTo>
                    <a:cubicBezTo>
                      <a:pt x="734" y="1788"/>
                      <a:pt x="734" y="1764"/>
                      <a:pt x="734" y="1731"/>
                    </a:cubicBezTo>
                    <a:cubicBezTo>
                      <a:pt x="748" y="1265"/>
                      <a:pt x="901" y="813"/>
                      <a:pt x="1182" y="443"/>
                    </a:cubicBezTo>
                    <a:lnTo>
                      <a:pt x="1186" y="436"/>
                    </a:lnTo>
                    <a:lnTo>
                      <a:pt x="1186" y="436"/>
                    </a:lnTo>
                    <a:cubicBezTo>
                      <a:pt x="1052" y="439"/>
                      <a:pt x="901" y="453"/>
                      <a:pt x="737" y="484"/>
                    </a:cubicBezTo>
                    <a:cubicBezTo>
                      <a:pt x="737" y="484"/>
                      <a:pt x="487" y="179"/>
                      <a:pt x="73"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4"/>
              <p:cNvSpPr/>
              <p:nvPr/>
            </p:nvSpPr>
            <p:spPr>
              <a:xfrm>
                <a:off x="2802603" y="1499464"/>
                <a:ext cx="132879" cy="137647"/>
              </a:xfrm>
              <a:custGeom>
                <a:avLst/>
                <a:gdLst/>
                <a:ahLst/>
                <a:cxnLst/>
                <a:rect l="l" t="t" r="r" b="b"/>
                <a:pathLst>
                  <a:path w="864" h="895" extrusionOk="0">
                    <a:moveTo>
                      <a:pt x="535" y="1"/>
                    </a:moveTo>
                    <a:cubicBezTo>
                      <a:pt x="456" y="213"/>
                      <a:pt x="370" y="459"/>
                      <a:pt x="285" y="559"/>
                    </a:cubicBezTo>
                    <a:cubicBezTo>
                      <a:pt x="196" y="665"/>
                      <a:pt x="96" y="785"/>
                      <a:pt x="0" y="894"/>
                    </a:cubicBezTo>
                    <a:cubicBezTo>
                      <a:pt x="291" y="823"/>
                      <a:pt x="579" y="744"/>
                      <a:pt x="863" y="658"/>
                    </a:cubicBezTo>
                    <a:cubicBezTo>
                      <a:pt x="826" y="614"/>
                      <a:pt x="792" y="565"/>
                      <a:pt x="764" y="511"/>
                    </a:cubicBezTo>
                    <a:cubicBezTo>
                      <a:pt x="682" y="343"/>
                      <a:pt x="593" y="178"/>
                      <a:pt x="535" y="1"/>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4"/>
              <p:cNvSpPr/>
              <p:nvPr/>
            </p:nvSpPr>
            <p:spPr>
              <a:xfrm>
                <a:off x="1929199" y="1370430"/>
                <a:ext cx="268372" cy="526286"/>
              </a:xfrm>
              <a:custGeom>
                <a:avLst/>
                <a:gdLst/>
                <a:ahLst/>
                <a:cxnLst/>
                <a:rect l="l" t="t" r="r" b="b"/>
                <a:pathLst>
                  <a:path w="1745" h="3422" extrusionOk="0">
                    <a:moveTo>
                      <a:pt x="1237" y="0"/>
                    </a:moveTo>
                    <a:cubicBezTo>
                      <a:pt x="1049" y="117"/>
                      <a:pt x="861" y="285"/>
                      <a:pt x="682" y="528"/>
                    </a:cubicBezTo>
                    <a:cubicBezTo>
                      <a:pt x="682" y="528"/>
                      <a:pt x="354" y="603"/>
                      <a:pt x="1" y="620"/>
                    </a:cubicBezTo>
                    <a:cubicBezTo>
                      <a:pt x="77" y="785"/>
                      <a:pt x="442" y="1565"/>
                      <a:pt x="562" y="1997"/>
                    </a:cubicBezTo>
                    <a:cubicBezTo>
                      <a:pt x="662" y="2357"/>
                      <a:pt x="714" y="3048"/>
                      <a:pt x="843" y="3422"/>
                    </a:cubicBezTo>
                    <a:cubicBezTo>
                      <a:pt x="1141" y="3353"/>
                      <a:pt x="1443" y="3285"/>
                      <a:pt x="1744" y="3227"/>
                    </a:cubicBezTo>
                    <a:cubicBezTo>
                      <a:pt x="1693" y="2604"/>
                      <a:pt x="1439" y="2175"/>
                      <a:pt x="1357" y="1576"/>
                    </a:cubicBezTo>
                    <a:cubicBezTo>
                      <a:pt x="1296" y="1134"/>
                      <a:pt x="1310" y="449"/>
                      <a:pt x="1237"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4"/>
              <p:cNvSpPr/>
              <p:nvPr/>
            </p:nvSpPr>
            <p:spPr>
              <a:xfrm>
                <a:off x="1761254" y="1483162"/>
                <a:ext cx="202394" cy="457848"/>
              </a:xfrm>
              <a:custGeom>
                <a:avLst/>
                <a:gdLst/>
                <a:ahLst/>
                <a:cxnLst/>
                <a:rect l="l" t="t" r="r" b="b"/>
                <a:pathLst>
                  <a:path w="1316" h="2977" extrusionOk="0">
                    <a:moveTo>
                      <a:pt x="353" y="1"/>
                    </a:moveTo>
                    <a:cubicBezTo>
                      <a:pt x="162" y="66"/>
                      <a:pt x="107" y="45"/>
                      <a:pt x="0" y="186"/>
                    </a:cubicBezTo>
                    <a:cubicBezTo>
                      <a:pt x="55" y="459"/>
                      <a:pt x="110" y="736"/>
                      <a:pt x="148" y="1014"/>
                    </a:cubicBezTo>
                    <a:cubicBezTo>
                      <a:pt x="189" y="1100"/>
                      <a:pt x="233" y="1185"/>
                      <a:pt x="288" y="1275"/>
                    </a:cubicBezTo>
                    <a:cubicBezTo>
                      <a:pt x="374" y="1419"/>
                      <a:pt x="459" y="1558"/>
                      <a:pt x="497" y="1723"/>
                    </a:cubicBezTo>
                    <a:cubicBezTo>
                      <a:pt x="600" y="2134"/>
                      <a:pt x="675" y="2555"/>
                      <a:pt x="753" y="2976"/>
                    </a:cubicBezTo>
                    <a:cubicBezTo>
                      <a:pt x="938" y="2929"/>
                      <a:pt x="1127" y="2884"/>
                      <a:pt x="1316" y="2837"/>
                    </a:cubicBezTo>
                    <a:cubicBezTo>
                      <a:pt x="1185" y="2470"/>
                      <a:pt x="753" y="1936"/>
                      <a:pt x="658" y="1590"/>
                    </a:cubicBezTo>
                    <a:cubicBezTo>
                      <a:pt x="555" y="1220"/>
                      <a:pt x="462" y="227"/>
                      <a:pt x="353" y="1"/>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4"/>
              <p:cNvSpPr/>
              <p:nvPr/>
            </p:nvSpPr>
            <p:spPr>
              <a:xfrm>
                <a:off x="1744952" y="1703705"/>
                <a:ext cx="1204215" cy="810807"/>
              </a:xfrm>
              <a:custGeom>
                <a:avLst/>
                <a:gdLst/>
                <a:ahLst/>
                <a:cxnLst/>
                <a:rect l="l" t="t" r="r" b="b"/>
                <a:pathLst>
                  <a:path w="7830" h="5272" extrusionOk="0">
                    <a:moveTo>
                      <a:pt x="366" y="1"/>
                    </a:moveTo>
                    <a:lnTo>
                      <a:pt x="0" y="745"/>
                    </a:lnTo>
                    <a:cubicBezTo>
                      <a:pt x="175" y="1789"/>
                      <a:pt x="421" y="2844"/>
                      <a:pt x="956" y="3752"/>
                    </a:cubicBezTo>
                    <a:cubicBezTo>
                      <a:pt x="1298" y="4337"/>
                      <a:pt x="2055" y="4673"/>
                      <a:pt x="2647" y="4971"/>
                    </a:cubicBezTo>
                    <a:cubicBezTo>
                      <a:pt x="3052" y="5176"/>
                      <a:pt x="3465" y="5271"/>
                      <a:pt x="3889" y="5271"/>
                    </a:cubicBezTo>
                    <a:cubicBezTo>
                      <a:pt x="4172" y="5271"/>
                      <a:pt x="4460" y="5229"/>
                      <a:pt x="4754" y="5149"/>
                    </a:cubicBezTo>
                    <a:cubicBezTo>
                      <a:pt x="5418" y="4971"/>
                      <a:pt x="6096" y="4714"/>
                      <a:pt x="6477" y="4095"/>
                    </a:cubicBezTo>
                    <a:cubicBezTo>
                      <a:pt x="6730" y="3679"/>
                      <a:pt x="6792" y="3214"/>
                      <a:pt x="7193" y="2899"/>
                    </a:cubicBezTo>
                    <a:cubicBezTo>
                      <a:pt x="7381" y="2755"/>
                      <a:pt x="7597" y="2631"/>
                      <a:pt x="7830" y="2536"/>
                    </a:cubicBezTo>
                    <a:cubicBezTo>
                      <a:pt x="7645" y="2040"/>
                      <a:pt x="7666" y="779"/>
                      <a:pt x="7620" y="580"/>
                    </a:cubicBezTo>
                    <a:cubicBezTo>
                      <a:pt x="7258" y="765"/>
                      <a:pt x="6778" y="802"/>
                      <a:pt x="6374" y="837"/>
                    </a:cubicBezTo>
                    <a:cubicBezTo>
                      <a:pt x="6323" y="841"/>
                      <a:pt x="6273" y="843"/>
                      <a:pt x="6223" y="843"/>
                    </a:cubicBezTo>
                    <a:cubicBezTo>
                      <a:pt x="5610" y="843"/>
                      <a:pt x="5095" y="562"/>
                      <a:pt x="4908" y="337"/>
                    </a:cubicBezTo>
                    <a:cubicBezTo>
                      <a:pt x="4894" y="321"/>
                      <a:pt x="4882" y="314"/>
                      <a:pt x="4870" y="314"/>
                    </a:cubicBezTo>
                    <a:cubicBezTo>
                      <a:pt x="4800" y="314"/>
                      <a:pt x="4744" y="550"/>
                      <a:pt x="4600" y="550"/>
                    </a:cubicBezTo>
                    <a:cubicBezTo>
                      <a:pt x="4586" y="550"/>
                      <a:pt x="4571" y="548"/>
                      <a:pt x="4555" y="543"/>
                    </a:cubicBezTo>
                    <a:lnTo>
                      <a:pt x="4555" y="1077"/>
                    </a:lnTo>
                    <a:lnTo>
                      <a:pt x="822" y="1190"/>
                    </a:lnTo>
                    <a:lnTo>
                      <a:pt x="366" y="1"/>
                    </a:ln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4"/>
              <p:cNvSpPr/>
              <p:nvPr/>
            </p:nvSpPr>
            <p:spPr>
              <a:xfrm>
                <a:off x="1715423" y="1337825"/>
                <a:ext cx="670546" cy="610566"/>
              </a:xfrm>
              <a:custGeom>
                <a:avLst/>
                <a:gdLst/>
                <a:ahLst/>
                <a:cxnLst/>
                <a:rect l="l" t="t" r="r" b="b"/>
                <a:pathLst>
                  <a:path w="4360" h="3970" extrusionOk="0">
                    <a:moveTo>
                      <a:pt x="3373" y="1"/>
                    </a:moveTo>
                    <a:cubicBezTo>
                      <a:pt x="2965" y="1"/>
                      <a:pt x="2492" y="167"/>
                      <a:pt x="2072" y="740"/>
                    </a:cubicBezTo>
                    <a:cubicBezTo>
                      <a:pt x="2072" y="740"/>
                      <a:pt x="1886" y="718"/>
                      <a:pt x="1631" y="718"/>
                    </a:cubicBezTo>
                    <a:cubicBezTo>
                      <a:pt x="1154" y="718"/>
                      <a:pt x="435" y="795"/>
                      <a:pt x="237" y="1237"/>
                    </a:cubicBezTo>
                    <a:cubicBezTo>
                      <a:pt x="55" y="1637"/>
                      <a:pt x="0" y="2863"/>
                      <a:pt x="38" y="3970"/>
                    </a:cubicBezTo>
                    <a:lnTo>
                      <a:pt x="319" y="3970"/>
                    </a:lnTo>
                    <a:cubicBezTo>
                      <a:pt x="291" y="2904"/>
                      <a:pt x="373" y="2100"/>
                      <a:pt x="545" y="1719"/>
                    </a:cubicBezTo>
                    <a:cubicBezTo>
                      <a:pt x="745" y="1272"/>
                      <a:pt x="1392" y="1195"/>
                      <a:pt x="1813" y="1195"/>
                    </a:cubicBezTo>
                    <a:cubicBezTo>
                      <a:pt x="2034" y="1195"/>
                      <a:pt x="2192" y="1216"/>
                      <a:pt x="2192" y="1216"/>
                    </a:cubicBezTo>
                    <a:cubicBezTo>
                      <a:pt x="2724" y="493"/>
                      <a:pt x="3434" y="233"/>
                      <a:pt x="3941" y="233"/>
                    </a:cubicBezTo>
                    <a:cubicBezTo>
                      <a:pt x="4107" y="233"/>
                      <a:pt x="4251" y="260"/>
                      <a:pt x="4360" y="309"/>
                    </a:cubicBezTo>
                    <a:cubicBezTo>
                      <a:pt x="4270" y="248"/>
                      <a:pt x="3869" y="1"/>
                      <a:pt x="3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4"/>
              <p:cNvSpPr/>
              <p:nvPr/>
            </p:nvSpPr>
            <p:spPr>
              <a:xfrm>
                <a:off x="1932429" y="2682462"/>
                <a:ext cx="775434" cy="801580"/>
              </a:xfrm>
              <a:custGeom>
                <a:avLst/>
                <a:gdLst/>
                <a:ahLst/>
                <a:cxnLst/>
                <a:rect l="l" t="t" r="r" b="b"/>
                <a:pathLst>
                  <a:path w="5042" h="5212" extrusionOk="0">
                    <a:moveTo>
                      <a:pt x="97" y="1"/>
                    </a:moveTo>
                    <a:cubicBezTo>
                      <a:pt x="130" y="104"/>
                      <a:pt x="151" y="183"/>
                      <a:pt x="151" y="230"/>
                    </a:cubicBezTo>
                    <a:cubicBezTo>
                      <a:pt x="138" y="580"/>
                      <a:pt x="0" y="4649"/>
                      <a:pt x="0" y="4649"/>
                    </a:cubicBezTo>
                    <a:cubicBezTo>
                      <a:pt x="0" y="4649"/>
                      <a:pt x="961" y="5212"/>
                      <a:pt x="2455" y="5212"/>
                    </a:cubicBezTo>
                    <a:cubicBezTo>
                      <a:pt x="3202" y="5212"/>
                      <a:pt x="4082" y="5071"/>
                      <a:pt x="5042" y="4649"/>
                    </a:cubicBezTo>
                    <a:cubicBezTo>
                      <a:pt x="5042" y="4649"/>
                      <a:pt x="4922" y="2823"/>
                      <a:pt x="4857" y="1553"/>
                    </a:cubicBezTo>
                    <a:cubicBezTo>
                      <a:pt x="4819" y="1768"/>
                      <a:pt x="4789" y="1988"/>
                      <a:pt x="4778" y="2206"/>
                    </a:cubicBezTo>
                    <a:cubicBezTo>
                      <a:pt x="4714" y="3375"/>
                      <a:pt x="4518" y="4766"/>
                      <a:pt x="3039" y="4766"/>
                    </a:cubicBezTo>
                    <a:cubicBezTo>
                      <a:pt x="3026" y="4766"/>
                      <a:pt x="3013" y="4765"/>
                      <a:pt x="3001" y="4765"/>
                    </a:cubicBezTo>
                    <a:cubicBezTo>
                      <a:pt x="2971" y="4765"/>
                      <a:pt x="2940" y="4764"/>
                      <a:pt x="2909" y="4764"/>
                    </a:cubicBezTo>
                    <a:cubicBezTo>
                      <a:pt x="2756" y="4764"/>
                      <a:pt x="2586" y="4770"/>
                      <a:pt x="2412" y="4770"/>
                    </a:cubicBezTo>
                    <a:cubicBezTo>
                      <a:pt x="1930" y="4770"/>
                      <a:pt x="1409" y="4728"/>
                      <a:pt x="1090" y="4416"/>
                    </a:cubicBezTo>
                    <a:cubicBezTo>
                      <a:pt x="644" y="3988"/>
                      <a:pt x="596" y="3385"/>
                      <a:pt x="596" y="2792"/>
                    </a:cubicBezTo>
                    <a:cubicBezTo>
                      <a:pt x="600" y="1836"/>
                      <a:pt x="638" y="785"/>
                      <a:pt x="1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4"/>
              <p:cNvSpPr/>
              <p:nvPr/>
            </p:nvSpPr>
            <p:spPr>
              <a:xfrm>
                <a:off x="1973031" y="2570960"/>
                <a:ext cx="657935" cy="912773"/>
              </a:xfrm>
              <a:custGeom>
                <a:avLst/>
                <a:gdLst/>
                <a:ahLst/>
                <a:cxnLst/>
                <a:rect l="l" t="t" r="r" b="b"/>
                <a:pathLst>
                  <a:path w="4278" h="5935" extrusionOk="0">
                    <a:moveTo>
                      <a:pt x="0" y="0"/>
                    </a:moveTo>
                    <a:cubicBezTo>
                      <a:pt x="59" y="253"/>
                      <a:pt x="137" y="500"/>
                      <a:pt x="298" y="723"/>
                    </a:cubicBezTo>
                    <a:cubicBezTo>
                      <a:pt x="527" y="1034"/>
                      <a:pt x="729" y="1333"/>
                      <a:pt x="884" y="1689"/>
                    </a:cubicBezTo>
                    <a:cubicBezTo>
                      <a:pt x="1233" y="2497"/>
                      <a:pt x="1216" y="3383"/>
                      <a:pt x="1041" y="4233"/>
                    </a:cubicBezTo>
                    <a:cubicBezTo>
                      <a:pt x="955" y="4648"/>
                      <a:pt x="709" y="5185"/>
                      <a:pt x="565" y="5706"/>
                    </a:cubicBezTo>
                    <a:cubicBezTo>
                      <a:pt x="978" y="5827"/>
                      <a:pt x="1528" y="5935"/>
                      <a:pt x="2181" y="5935"/>
                    </a:cubicBezTo>
                    <a:cubicBezTo>
                      <a:pt x="2595" y="5935"/>
                      <a:pt x="3050" y="5892"/>
                      <a:pt x="3538" y="5781"/>
                    </a:cubicBezTo>
                    <a:cubicBezTo>
                      <a:pt x="3192" y="5035"/>
                      <a:pt x="3401" y="3959"/>
                      <a:pt x="3630" y="3089"/>
                    </a:cubicBezTo>
                    <a:cubicBezTo>
                      <a:pt x="3620" y="2459"/>
                      <a:pt x="3682" y="1856"/>
                      <a:pt x="3894" y="1257"/>
                    </a:cubicBezTo>
                    <a:cubicBezTo>
                      <a:pt x="3980" y="1024"/>
                      <a:pt x="4090" y="811"/>
                      <a:pt x="4216" y="613"/>
                    </a:cubicBezTo>
                    <a:lnTo>
                      <a:pt x="4278" y="490"/>
                    </a:lnTo>
                    <a:lnTo>
                      <a:pt x="4278" y="490"/>
                    </a:lnTo>
                    <a:cubicBezTo>
                      <a:pt x="4172" y="579"/>
                      <a:pt x="4059" y="658"/>
                      <a:pt x="3939" y="726"/>
                    </a:cubicBezTo>
                    <a:cubicBezTo>
                      <a:pt x="3438" y="1005"/>
                      <a:pt x="2959" y="1031"/>
                      <a:pt x="2410" y="1031"/>
                    </a:cubicBezTo>
                    <a:cubicBezTo>
                      <a:pt x="2358" y="1031"/>
                      <a:pt x="2306" y="1031"/>
                      <a:pt x="2253" y="1031"/>
                    </a:cubicBezTo>
                    <a:cubicBezTo>
                      <a:pt x="1747" y="1031"/>
                      <a:pt x="1264" y="897"/>
                      <a:pt x="840" y="668"/>
                    </a:cubicBezTo>
                    <a:cubicBezTo>
                      <a:pt x="832" y="664"/>
                      <a:pt x="829" y="664"/>
                      <a:pt x="822" y="661"/>
                    </a:cubicBezTo>
                    <a:cubicBezTo>
                      <a:pt x="527" y="534"/>
                      <a:pt x="305" y="356"/>
                      <a:pt x="127" y="137"/>
                    </a:cubicBezTo>
                    <a:cubicBezTo>
                      <a:pt x="83" y="92"/>
                      <a:pt x="41" y="48"/>
                      <a:pt x="0" y="0"/>
                    </a:cubicBezTo>
                    <a:close/>
                  </a:path>
                </a:pathLst>
              </a:custGeom>
              <a:solidFill>
                <a:srgbClr val="5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4"/>
              <p:cNvSpPr/>
              <p:nvPr/>
            </p:nvSpPr>
            <p:spPr>
              <a:xfrm>
                <a:off x="1841228" y="1643264"/>
                <a:ext cx="989978" cy="489529"/>
              </a:xfrm>
              <a:custGeom>
                <a:avLst/>
                <a:gdLst/>
                <a:ahLst/>
                <a:cxnLst/>
                <a:rect l="l" t="t" r="r" b="b"/>
                <a:pathLst>
                  <a:path w="6437" h="3183" extrusionOk="0">
                    <a:moveTo>
                      <a:pt x="5563" y="2271"/>
                    </a:moveTo>
                    <a:lnTo>
                      <a:pt x="5563" y="2271"/>
                    </a:lnTo>
                    <a:cubicBezTo>
                      <a:pt x="5563" y="2271"/>
                      <a:pt x="5563" y="2271"/>
                      <a:pt x="5563" y="2271"/>
                    </a:cubicBezTo>
                    <a:cubicBezTo>
                      <a:pt x="5563" y="2271"/>
                      <a:pt x="5563" y="2271"/>
                      <a:pt x="5563" y="2271"/>
                    </a:cubicBezTo>
                    <a:close/>
                    <a:moveTo>
                      <a:pt x="3583" y="0"/>
                    </a:moveTo>
                    <a:cubicBezTo>
                      <a:pt x="3491" y="504"/>
                      <a:pt x="3115" y="942"/>
                      <a:pt x="2457" y="942"/>
                    </a:cubicBezTo>
                    <a:cubicBezTo>
                      <a:pt x="2131" y="942"/>
                      <a:pt x="1874" y="836"/>
                      <a:pt x="1689" y="669"/>
                    </a:cubicBezTo>
                    <a:cubicBezTo>
                      <a:pt x="1545" y="1089"/>
                      <a:pt x="1186" y="1426"/>
                      <a:pt x="607" y="1426"/>
                    </a:cubicBezTo>
                    <a:cubicBezTo>
                      <a:pt x="367" y="1426"/>
                      <a:pt x="168" y="1367"/>
                      <a:pt x="1" y="1268"/>
                    </a:cubicBezTo>
                    <a:lnTo>
                      <a:pt x="1" y="1268"/>
                    </a:lnTo>
                    <a:cubicBezTo>
                      <a:pt x="73" y="1418"/>
                      <a:pt x="131" y="1576"/>
                      <a:pt x="186" y="1744"/>
                    </a:cubicBezTo>
                    <a:cubicBezTo>
                      <a:pt x="333" y="2196"/>
                      <a:pt x="480" y="2552"/>
                      <a:pt x="850" y="2864"/>
                    </a:cubicBezTo>
                    <a:cubicBezTo>
                      <a:pt x="963" y="2956"/>
                      <a:pt x="1060" y="3065"/>
                      <a:pt x="1128" y="3182"/>
                    </a:cubicBezTo>
                    <a:cubicBezTo>
                      <a:pt x="1425" y="3121"/>
                      <a:pt x="1717" y="3076"/>
                      <a:pt x="1964" y="3024"/>
                    </a:cubicBezTo>
                    <a:cubicBezTo>
                      <a:pt x="2580" y="2895"/>
                      <a:pt x="3159" y="2901"/>
                      <a:pt x="3706" y="2562"/>
                    </a:cubicBezTo>
                    <a:cubicBezTo>
                      <a:pt x="3920" y="2433"/>
                      <a:pt x="4229" y="2411"/>
                      <a:pt x="4509" y="2411"/>
                    </a:cubicBezTo>
                    <a:cubicBezTo>
                      <a:pt x="4540" y="2411"/>
                      <a:pt x="4571" y="2412"/>
                      <a:pt x="4601" y="2412"/>
                    </a:cubicBezTo>
                    <a:cubicBezTo>
                      <a:pt x="4773" y="2290"/>
                      <a:pt x="4978" y="2216"/>
                      <a:pt x="5209" y="2216"/>
                    </a:cubicBezTo>
                    <a:cubicBezTo>
                      <a:pt x="5321" y="2216"/>
                      <a:pt x="5440" y="2233"/>
                      <a:pt x="5563" y="2271"/>
                    </a:cubicBezTo>
                    <a:lnTo>
                      <a:pt x="5563" y="2271"/>
                    </a:lnTo>
                    <a:cubicBezTo>
                      <a:pt x="5562" y="2271"/>
                      <a:pt x="5562" y="2271"/>
                      <a:pt x="5563" y="2271"/>
                    </a:cubicBezTo>
                    <a:cubicBezTo>
                      <a:pt x="5573" y="2271"/>
                      <a:pt x="5657" y="2282"/>
                      <a:pt x="5752" y="2289"/>
                    </a:cubicBezTo>
                    <a:cubicBezTo>
                      <a:pt x="5799" y="2207"/>
                      <a:pt x="5854" y="2134"/>
                      <a:pt x="5926" y="2066"/>
                    </a:cubicBezTo>
                    <a:cubicBezTo>
                      <a:pt x="6039" y="1946"/>
                      <a:pt x="6166" y="1840"/>
                      <a:pt x="6303" y="1747"/>
                    </a:cubicBezTo>
                    <a:cubicBezTo>
                      <a:pt x="6344" y="1720"/>
                      <a:pt x="6375" y="1696"/>
                      <a:pt x="6403" y="1679"/>
                    </a:cubicBezTo>
                    <a:cubicBezTo>
                      <a:pt x="6412" y="1655"/>
                      <a:pt x="6426" y="1627"/>
                      <a:pt x="6436" y="1600"/>
                    </a:cubicBezTo>
                    <a:lnTo>
                      <a:pt x="6436" y="1600"/>
                    </a:lnTo>
                    <a:cubicBezTo>
                      <a:pt x="6392" y="1617"/>
                      <a:pt x="6344" y="1634"/>
                      <a:pt x="6296" y="1648"/>
                    </a:cubicBezTo>
                    <a:cubicBezTo>
                      <a:pt x="6158" y="1683"/>
                      <a:pt x="6024" y="1700"/>
                      <a:pt x="5894" y="1700"/>
                    </a:cubicBezTo>
                    <a:cubicBezTo>
                      <a:pt x="5293" y="1700"/>
                      <a:pt x="4788" y="1343"/>
                      <a:pt x="4433" y="836"/>
                    </a:cubicBezTo>
                    <a:lnTo>
                      <a:pt x="4433" y="836"/>
                    </a:lnTo>
                    <a:cubicBezTo>
                      <a:pt x="4490" y="919"/>
                      <a:pt x="4506" y="946"/>
                      <a:pt x="4502" y="946"/>
                    </a:cubicBezTo>
                    <a:cubicBezTo>
                      <a:pt x="4496" y="946"/>
                      <a:pt x="4440" y="881"/>
                      <a:pt x="4405" y="850"/>
                    </a:cubicBezTo>
                    <a:cubicBezTo>
                      <a:pt x="4292" y="747"/>
                      <a:pt x="4190" y="627"/>
                      <a:pt x="4111" y="497"/>
                    </a:cubicBezTo>
                    <a:cubicBezTo>
                      <a:pt x="4070" y="435"/>
                      <a:pt x="4039" y="370"/>
                      <a:pt x="4011" y="302"/>
                    </a:cubicBezTo>
                    <a:cubicBezTo>
                      <a:pt x="3871" y="244"/>
                      <a:pt x="3741" y="165"/>
                      <a:pt x="3638" y="59"/>
                    </a:cubicBezTo>
                    <a:cubicBezTo>
                      <a:pt x="3618" y="41"/>
                      <a:pt x="3600" y="21"/>
                      <a:pt x="35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4"/>
              <p:cNvSpPr/>
              <p:nvPr/>
            </p:nvSpPr>
            <p:spPr>
              <a:xfrm>
                <a:off x="2423344" y="3017583"/>
                <a:ext cx="139184" cy="459386"/>
              </a:xfrm>
              <a:custGeom>
                <a:avLst/>
                <a:gdLst/>
                <a:ahLst/>
                <a:cxnLst/>
                <a:rect l="l" t="t" r="r" b="b"/>
                <a:pathLst>
                  <a:path w="905" h="2987" extrusionOk="0">
                    <a:moveTo>
                      <a:pt x="904" y="0"/>
                    </a:moveTo>
                    <a:cubicBezTo>
                      <a:pt x="511" y="161"/>
                      <a:pt x="4" y="2970"/>
                      <a:pt x="0" y="2987"/>
                    </a:cubicBezTo>
                    <a:cubicBezTo>
                      <a:pt x="278" y="2953"/>
                      <a:pt x="563" y="2898"/>
                      <a:pt x="860" y="2819"/>
                    </a:cubicBezTo>
                    <a:cubicBezTo>
                      <a:pt x="843" y="2730"/>
                      <a:pt x="819" y="1799"/>
                      <a:pt x="781" y="1107"/>
                    </a:cubicBezTo>
                    <a:cubicBezTo>
                      <a:pt x="743" y="411"/>
                      <a:pt x="904" y="0"/>
                      <a:pt x="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4"/>
              <p:cNvSpPr/>
              <p:nvPr/>
            </p:nvSpPr>
            <p:spPr>
              <a:xfrm>
                <a:off x="2257398" y="2965908"/>
                <a:ext cx="133494" cy="518289"/>
              </a:xfrm>
              <a:custGeom>
                <a:avLst/>
                <a:gdLst/>
                <a:ahLst/>
                <a:cxnLst/>
                <a:rect l="l" t="t" r="r" b="b"/>
                <a:pathLst>
                  <a:path w="868" h="3370" extrusionOk="0">
                    <a:moveTo>
                      <a:pt x="271" y="1"/>
                    </a:moveTo>
                    <a:cubicBezTo>
                      <a:pt x="55" y="93"/>
                      <a:pt x="7" y="2888"/>
                      <a:pt x="1" y="3360"/>
                    </a:cubicBezTo>
                    <a:cubicBezTo>
                      <a:pt x="112" y="3366"/>
                      <a:pt x="228" y="3370"/>
                      <a:pt x="348" y="3370"/>
                    </a:cubicBezTo>
                    <a:cubicBezTo>
                      <a:pt x="514" y="3370"/>
                      <a:pt x="688" y="3363"/>
                      <a:pt x="867" y="3347"/>
                    </a:cubicBezTo>
                    <a:cubicBezTo>
                      <a:pt x="867" y="3340"/>
                      <a:pt x="630" y="2395"/>
                      <a:pt x="521" y="1878"/>
                    </a:cubicBezTo>
                    <a:cubicBezTo>
                      <a:pt x="409" y="1354"/>
                      <a:pt x="271" y="1"/>
                      <a:pt x="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4"/>
              <p:cNvSpPr/>
              <p:nvPr/>
            </p:nvSpPr>
            <p:spPr>
              <a:xfrm>
                <a:off x="1987180" y="2784736"/>
                <a:ext cx="249763" cy="696538"/>
              </a:xfrm>
              <a:custGeom>
                <a:avLst/>
                <a:gdLst/>
                <a:ahLst/>
                <a:cxnLst/>
                <a:rect l="l" t="t" r="r" b="b"/>
                <a:pathLst>
                  <a:path w="1624" h="4529" extrusionOk="0">
                    <a:moveTo>
                      <a:pt x="1487" y="0"/>
                    </a:moveTo>
                    <a:lnTo>
                      <a:pt x="1487" y="0"/>
                    </a:lnTo>
                    <a:cubicBezTo>
                      <a:pt x="1107" y="329"/>
                      <a:pt x="795" y="945"/>
                      <a:pt x="686" y="1312"/>
                    </a:cubicBezTo>
                    <a:cubicBezTo>
                      <a:pt x="542" y="1795"/>
                      <a:pt x="463" y="2285"/>
                      <a:pt x="378" y="2778"/>
                    </a:cubicBezTo>
                    <a:cubicBezTo>
                      <a:pt x="288" y="3268"/>
                      <a:pt x="175" y="3724"/>
                      <a:pt x="0" y="4151"/>
                    </a:cubicBezTo>
                    <a:cubicBezTo>
                      <a:pt x="337" y="4289"/>
                      <a:pt x="898" y="4470"/>
                      <a:pt x="1624" y="4529"/>
                    </a:cubicBezTo>
                    <a:cubicBezTo>
                      <a:pt x="1593" y="3720"/>
                      <a:pt x="1319" y="1062"/>
                      <a:pt x="1319" y="857"/>
                    </a:cubicBezTo>
                    <a:cubicBezTo>
                      <a:pt x="1319" y="682"/>
                      <a:pt x="1432" y="223"/>
                      <a:pt x="1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4"/>
              <p:cNvSpPr/>
              <p:nvPr/>
            </p:nvSpPr>
            <p:spPr>
              <a:xfrm>
                <a:off x="1705426" y="1475780"/>
                <a:ext cx="718069" cy="1563480"/>
              </a:xfrm>
              <a:custGeom>
                <a:avLst/>
                <a:gdLst/>
                <a:ahLst/>
                <a:cxnLst/>
                <a:rect l="l" t="t" r="r" b="b"/>
                <a:pathLst>
                  <a:path w="4669" h="10166" extrusionOk="0">
                    <a:moveTo>
                      <a:pt x="668" y="0"/>
                    </a:moveTo>
                    <a:cubicBezTo>
                      <a:pt x="507" y="76"/>
                      <a:pt x="370" y="185"/>
                      <a:pt x="302" y="340"/>
                    </a:cubicBezTo>
                    <a:cubicBezTo>
                      <a:pt x="0" y="1007"/>
                      <a:pt x="52" y="3984"/>
                      <a:pt x="291" y="4857"/>
                    </a:cubicBezTo>
                    <a:cubicBezTo>
                      <a:pt x="631" y="5942"/>
                      <a:pt x="1388" y="7172"/>
                      <a:pt x="1500" y="7645"/>
                    </a:cubicBezTo>
                    <a:cubicBezTo>
                      <a:pt x="1579" y="7847"/>
                      <a:pt x="1627" y="8001"/>
                      <a:pt x="1627" y="8076"/>
                    </a:cubicBezTo>
                    <a:cubicBezTo>
                      <a:pt x="1620" y="8237"/>
                      <a:pt x="1589" y="9186"/>
                      <a:pt x="1555" y="10166"/>
                    </a:cubicBezTo>
                    <a:cubicBezTo>
                      <a:pt x="1627" y="9978"/>
                      <a:pt x="1689" y="9772"/>
                      <a:pt x="1712" y="9587"/>
                    </a:cubicBezTo>
                    <a:cubicBezTo>
                      <a:pt x="1774" y="9053"/>
                      <a:pt x="2107" y="8158"/>
                      <a:pt x="2439" y="8121"/>
                    </a:cubicBezTo>
                    <a:cubicBezTo>
                      <a:pt x="4562" y="7874"/>
                      <a:pt x="4668" y="7553"/>
                      <a:pt x="4668" y="7553"/>
                    </a:cubicBezTo>
                    <a:lnTo>
                      <a:pt x="4668" y="7553"/>
                    </a:lnTo>
                    <a:cubicBezTo>
                      <a:pt x="4193" y="7646"/>
                      <a:pt x="3822" y="7678"/>
                      <a:pt x="3537" y="7678"/>
                    </a:cubicBezTo>
                    <a:cubicBezTo>
                      <a:pt x="2921" y="7678"/>
                      <a:pt x="2706" y="7529"/>
                      <a:pt x="2706" y="7529"/>
                    </a:cubicBezTo>
                    <a:lnTo>
                      <a:pt x="3295" y="7175"/>
                    </a:lnTo>
                    <a:lnTo>
                      <a:pt x="3295" y="7175"/>
                    </a:lnTo>
                    <a:cubicBezTo>
                      <a:pt x="3295" y="7175"/>
                      <a:pt x="3258" y="7180"/>
                      <a:pt x="3194" y="7180"/>
                    </a:cubicBezTo>
                    <a:cubicBezTo>
                      <a:pt x="2847" y="7180"/>
                      <a:pt x="1678" y="7039"/>
                      <a:pt x="867" y="5240"/>
                    </a:cubicBezTo>
                    <a:cubicBezTo>
                      <a:pt x="862" y="5231"/>
                      <a:pt x="867" y="5227"/>
                      <a:pt x="878" y="5227"/>
                    </a:cubicBezTo>
                    <a:cubicBezTo>
                      <a:pt x="968" y="5227"/>
                      <a:pt x="1476" y="5477"/>
                      <a:pt x="1476" y="5477"/>
                    </a:cubicBezTo>
                    <a:cubicBezTo>
                      <a:pt x="788" y="4929"/>
                      <a:pt x="596" y="4388"/>
                      <a:pt x="545" y="4159"/>
                    </a:cubicBezTo>
                    <a:cubicBezTo>
                      <a:pt x="517" y="4031"/>
                      <a:pt x="493" y="3908"/>
                      <a:pt x="476" y="3789"/>
                    </a:cubicBezTo>
                    <a:cubicBezTo>
                      <a:pt x="474" y="3776"/>
                      <a:pt x="482" y="3770"/>
                      <a:pt x="499" y="3770"/>
                    </a:cubicBezTo>
                    <a:cubicBezTo>
                      <a:pt x="556" y="3770"/>
                      <a:pt x="710" y="3835"/>
                      <a:pt x="843" y="3867"/>
                    </a:cubicBezTo>
                    <a:cubicBezTo>
                      <a:pt x="975" y="3899"/>
                      <a:pt x="1107" y="3914"/>
                      <a:pt x="1167" y="3914"/>
                    </a:cubicBezTo>
                    <a:cubicBezTo>
                      <a:pt x="1204" y="3914"/>
                      <a:pt x="1214" y="3908"/>
                      <a:pt x="1182" y="3898"/>
                    </a:cubicBezTo>
                    <a:cubicBezTo>
                      <a:pt x="552" y="3693"/>
                      <a:pt x="411" y="3152"/>
                      <a:pt x="411" y="3032"/>
                    </a:cubicBezTo>
                    <a:cubicBezTo>
                      <a:pt x="401" y="2196"/>
                      <a:pt x="599" y="1606"/>
                      <a:pt x="696" y="1312"/>
                    </a:cubicBezTo>
                    <a:cubicBezTo>
                      <a:pt x="760" y="1113"/>
                      <a:pt x="356" y="394"/>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4"/>
              <p:cNvSpPr/>
              <p:nvPr/>
            </p:nvSpPr>
            <p:spPr>
              <a:xfrm>
                <a:off x="2328452" y="2582341"/>
                <a:ext cx="410017" cy="706688"/>
              </a:xfrm>
              <a:custGeom>
                <a:avLst/>
                <a:gdLst/>
                <a:ahLst/>
                <a:cxnLst/>
                <a:rect l="l" t="t" r="r" b="b"/>
                <a:pathLst>
                  <a:path w="2666" h="4595" extrusionOk="0">
                    <a:moveTo>
                      <a:pt x="2666" y="1"/>
                    </a:moveTo>
                    <a:lnTo>
                      <a:pt x="2666" y="1"/>
                    </a:lnTo>
                    <a:cubicBezTo>
                      <a:pt x="2416" y="100"/>
                      <a:pt x="2203" y="193"/>
                      <a:pt x="1994" y="337"/>
                    </a:cubicBezTo>
                    <a:cubicBezTo>
                      <a:pt x="1316" y="792"/>
                      <a:pt x="1" y="957"/>
                      <a:pt x="1" y="957"/>
                    </a:cubicBezTo>
                    <a:cubicBezTo>
                      <a:pt x="347" y="1344"/>
                      <a:pt x="617" y="4594"/>
                      <a:pt x="617" y="4594"/>
                    </a:cubicBezTo>
                    <a:cubicBezTo>
                      <a:pt x="696" y="4389"/>
                      <a:pt x="940" y="3190"/>
                      <a:pt x="987" y="2607"/>
                    </a:cubicBezTo>
                    <a:cubicBezTo>
                      <a:pt x="1039" y="2026"/>
                      <a:pt x="1436" y="1172"/>
                      <a:pt x="1864" y="854"/>
                    </a:cubicBezTo>
                    <a:cubicBezTo>
                      <a:pt x="2179" y="617"/>
                      <a:pt x="2666" y="1"/>
                      <a:pt x="26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4"/>
              <p:cNvSpPr/>
              <p:nvPr/>
            </p:nvSpPr>
            <p:spPr>
              <a:xfrm>
                <a:off x="2005174" y="1979615"/>
                <a:ext cx="217928" cy="245611"/>
              </a:xfrm>
              <a:custGeom>
                <a:avLst/>
                <a:gdLst/>
                <a:ahLst/>
                <a:cxnLst/>
                <a:rect l="l" t="t" r="r" b="b"/>
                <a:pathLst>
                  <a:path w="1417" h="1597" extrusionOk="0">
                    <a:moveTo>
                      <a:pt x="1193" y="1"/>
                    </a:moveTo>
                    <a:cubicBezTo>
                      <a:pt x="1139" y="1"/>
                      <a:pt x="1079" y="76"/>
                      <a:pt x="1031" y="269"/>
                    </a:cubicBezTo>
                    <a:cubicBezTo>
                      <a:pt x="870" y="916"/>
                      <a:pt x="0" y="1506"/>
                      <a:pt x="0" y="1506"/>
                    </a:cubicBezTo>
                    <a:cubicBezTo>
                      <a:pt x="50" y="1569"/>
                      <a:pt x="116" y="1596"/>
                      <a:pt x="191" y="1596"/>
                    </a:cubicBezTo>
                    <a:cubicBezTo>
                      <a:pt x="545" y="1596"/>
                      <a:pt x="1114" y="996"/>
                      <a:pt x="1277" y="680"/>
                    </a:cubicBezTo>
                    <a:cubicBezTo>
                      <a:pt x="1417" y="409"/>
                      <a:pt x="1319" y="1"/>
                      <a:pt x="11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4"/>
              <p:cNvSpPr/>
              <p:nvPr/>
            </p:nvSpPr>
            <p:spPr>
              <a:xfrm>
                <a:off x="2650346" y="1818745"/>
                <a:ext cx="266681" cy="376644"/>
              </a:xfrm>
              <a:custGeom>
                <a:avLst/>
                <a:gdLst/>
                <a:ahLst/>
                <a:cxnLst/>
                <a:rect l="l" t="t" r="r" b="b"/>
                <a:pathLst>
                  <a:path w="1734" h="2449" extrusionOk="0">
                    <a:moveTo>
                      <a:pt x="1491" y="0"/>
                    </a:moveTo>
                    <a:cubicBezTo>
                      <a:pt x="1429" y="421"/>
                      <a:pt x="957" y="534"/>
                      <a:pt x="573" y="634"/>
                    </a:cubicBezTo>
                    <a:cubicBezTo>
                      <a:pt x="186" y="733"/>
                      <a:pt x="1" y="1319"/>
                      <a:pt x="1" y="1319"/>
                    </a:cubicBezTo>
                    <a:cubicBezTo>
                      <a:pt x="165" y="2072"/>
                      <a:pt x="1220" y="2449"/>
                      <a:pt x="1220" y="2449"/>
                    </a:cubicBezTo>
                    <a:cubicBezTo>
                      <a:pt x="703" y="1932"/>
                      <a:pt x="682" y="1627"/>
                      <a:pt x="682" y="1627"/>
                    </a:cubicBezTo>
                    <a:lnTo>
                      <a:pt x="682" y="1627"/>
                    </a:lnTo>
                    <a:cubicBezTo>
                      <a:pt x="783" y="1673"/>
                      <a:pt x="924" y="1689"/>
                      <a:pt x="1070" y="1689"/>
                    </a:cubicBezTo>
                    <a:cubicBezTo>
                      <a:pt x="1390" y="1689"/>
                      <a:pt x="1733" y="1613"/>
                      <a:pt x="1733" y="1613"/>
                    </a:cubicBezTo>
                    <a:cubicBezTo>
                      <a:pt x="1415" y="1527"/>
                      <a:pt x="895" y="1192"/>
                      <a:pt x="895" y="1192"/>
                    </a:cubicBezTo>
                    <a:cubicBezTo>
                      <a:pt x="1377" y="843"/>
                      <a:pt x="1733" y="236"/>
                      <a:pt x="1733" y="236"/>
                    </a:cubicBezTo>
                    <a:lnTo>
                      <a:pt x="1733" y="236"/>
                    </a:lnTo>
                    <a:cubicBezTo>
                      <a:pt x="1733" y="236"/>
                      <a:pt x="1599" y="255"/>
                      <a:pt x="1545" y="255"/>
                    </a:cubicBezTo>
                    <a:cubicBezTo>
                      <a:pt x="1538" y="255"/>
                      <a:pt x="1532" y="254"/>
                      <a:pt x="1528" y="253"/>
                    </a:cubicBezTo>
                    <a:cubicBezTo>
                      <a:pt x="1497" y="247"/>
                      <a:pt x="1491" y="0"/>
                      <a:pt x="14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44"/>
              <p:cNvSpPr/>
              <p:nvPr/>
            </p:nvSpPr>
            <p:spPr>
              <a:xfrm>
                <a:off x="2375975" y="1577285"/>
                <a:ext cx="811884" cy="1878145"/>
              </a:xfrm>
              <a:custGeom>
                <a:avLst/>
                <a:gdLst/>
                <a:ahLst/>
                <a:cxnLst/>
                <a:rect l="l" t="t" r="r" b="b"/>
                <a:pathLst>
                  <a:path w="5279" h="12212" extrusionOk="0">
                    <a:moveTo>
                      <a:pt x="3672" y="1"/>
                    </a:moveTo>
                    <a:cubicBezTo>
                      <a:pt x="3199" y="174"/>
                      <a:pt x="2564" y="202"/>
                      <a:pt x="1972" y="202"/>
                    </a:cubicBezTo>
                    <a:cubicBezTo>
                      <a:pt x="1690" y="202"/>
                      <a:pt x="1417" y="195"/>
                      <a:pt x="1177" y="195"/>
                    </a:cubicBezTo>
                    <a:cubicBezTo>
                      <a:pt x="783" y="195"/>
                      <a:pt x="475" y="212"/>
                      <a:pt x="353" y="303"/>
                    </a:cubicBezTo>
                    <a:cubicBezTo>
                      <a:pt x="0" y="563"/>
                      <a:pt x="233" y="1656"/>
                      <a:pt x="1462" y="2204"/>
                    </a:cubicBezTo>
                    <a:cubicBezTo>
                      <a:pt x="1708" y="2312"/>
                      <a:pt x="1927" y="2356"/>
                      <a:pt x="2122" y="2356"/>
                    </a:cubicBezTo>
                    <a:cubicBezTo>
                      <a:pt x="2902" y="2356"/>
                      <a:pt x="3278" y="1656"/>
                      <a:pt x="3278" y="1656"/>
                    </a:cubicBezTo>
                    <a:lnTo>
                      <a:pt x="3278" y="1656"/>
                    </a:lnTo>
                    <a:cubicBezTo>
                      <a:pt x="2920" y="1927"/>
                      <a:pt x="2597" y="2032"/>
                      <a:pt x="2312" y="2032"/>
                    </a:cubicBezTo>
                    <a:cubicBezTo>
                      <a:pt x="1436" y="2032"/>
                      <a:pt x="916" y="1047"/>
                      <a:pt x="815" y="902"/>
                    </a:cubicBezTo>
                    <a:cubicBezTo>
                      <a:pt x="686" y="714"/>
                      <a:pt x="939" y="690"/>
                      <a:pt x="939" y="690"/>
                    </a:cubicBezTo>
                    <a:cubicBezTo>
                      <a:pt x="1154" y="745"/>
                      <a:pt x="1391" y="767"/>
                      <a:pt x="1632" y="767"/>
                    </a:cubicBezTo>
                    <a:cubicBezTo>
                      <a:pt x="2644" y="767"/>
                      <a:pt x="3748" y="378"/>
                      <a:pt x="3809" y="378"/>
                    </a:cubicBezTo>
                    <a:cubicBezTo>
                      <a:pt x="3884" y="378"/>
                      <a:pt x="4641" y="3268"/>
                      <a:pt x="4641" y="3306"/>
                    </a:cubicBezTo>
                    <a:cubicBezTo>
                      <a:pt x="4641" y="3344"/>
                      <a:pt x="4206" y="3704"/>
                      <a:pt x="3884" y="3892"/>
                    </a:cubicBezTo>
                    <a:cubicBezTo>
                      <a:pt x="3617" y="4046"/>
                      <a:pt x="1702" y="7190"/>
                      <a:pt x="1658" y="7255"/>
                    </a:cubicBezTo>
                    <a:cubicBezTo>
                      <a:pt x="1562" y="7396"/>
                      <a:pt x="1767" y="8824"/>
                      <a:pt x="1781" y="9759"/>
                    </a:cubicBezTo>
                    <a:cubicBezTo>
                      <a:pt x="1791" y="10677"/>
                      <a:pt x="1521" y="11496"/>
                      <a:pt x="1059" y="12212"/>
                    </a:cubicBezTo>
                    <a:cubicBezTo>
                      <a:pt x="1408" y="12126"/>
                      <a:pt x="1778" y="12002"/>
                      <a:pt x="2158" y="11835"/>
                    </a:cubicBezTo>
                    <a:cubicBezTo>
                      <a:pt x="2158" y="11835"/>
                      <a:pt x="1901" y="7872"/>
                      <a:pt x="1932" y="7557"/>
                    </a:cubicBezTo>
                    <a:cubicBezTo>
                      <a:pt x="1942" y="7485"/>
                      <a:pt x="2425" y="6865"/>
                      <a:pt x="2870" y="6307"/>
                    </a:cubicBezTo>
                    <a:cubicBezTo>
                      <a:pt x="3024" y="6129"/>
                      <a:pt x="3185" y="5930"/>
                      <a:pt x="3346" y="5718"/>
                    </a:cubicBezTo>
                    <a:cubicBezTo>
                      <a:pt x="4265" y="4618"/>
                      <a:pt x="5278" y="3416"/>
                      <a:pt x="5237" y="3320"/>
                    </a:cubicBezTo>
                    <a:cubicBezTo>
                      <a:pt x="5161" y="3145"/>
                      <a:pt x="4353" y="1012"/>
                      <a:pt x="4206" y="464"/>
                    </a:cubicBezTo>
                    <a:cubicBezTo>
                      <a:pt x="4093" y="56"/>
                      <a:pt x="3809" y="1"/>
                      <a:pt x="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a:off x="1771251" y="1499926"/>
                <a:ext cx="904468" cy="634404"/>
              </a:xfrm>
              <a:custGeom>
                <a:avLst/>
                <a:gdLst/>
                <a:ahLst/>
                <a:cxnLst/>
                <a:rect l="l" t="t" r="r" b="b"/>
                <a:pathLst>
                  <a:path w="5881" h="4125" extrusionOk="0">
                    <a:moveTo>
                      <a:pt x="0" y="1"/>
                    </a:moveTo>
                    <a:cubicBezTo>
                      <a:pt x="0" y="1"/>
                      <a:pt x="144" y="1392"/>
                      <a:pt x="453" y="2456"/>
                    </a:cubicBezTo>
                    <a:cubicBezTo>
                      <a:pt x="764" y="3525"/>
                      <a:pt x="1072" y="4097"/>
                      <a:pt x="1521" y="4121"/>
                    </a:cubicBezTo>
                    <a:cubicBezTo>
                      <a:pt x="1559" y="4123"/>
                      <a:pt x="1596" y="4124"/>
                      <a:pt x="1634" y="4124"/>
                    </a:cubicBezTo>
                    <a:cubicBezTo>
                      <a:pt x="2040" y="4124"/>
                      <a:pt x="2425" y="3980"/>
                      <a:pt x="2456" y="3234"/>
                    </a:cubicBezTo>
                    <a:cubicBezTo>
                      <a:pt x="2456" y="3234"/>
                      <a:pt x="2601" y="4062"/>
                      <a:pt x="3198" y="4062"/>
                    </a:cubicBezTo>
                    <a:cubicBezTo>
                      <a:pt x="3245" y="4062"/>
                      <a:pt x="3294" y="4057"/>
                      <a:pt x="3347" y="4046"/>
                    </a:cubicBezTo>
                    <a:cubicBezTo>
                      <a:pt x="4066" y="3899"/>
                      <a:pt x="4134" y="3402"/>
                      <a:pt x="4134" y="3402"/>
                    </a:cubicBezTo>
                    <a:cubicBezTo>
                      <a:pt x="4134" y="3402"/>
                      <a:pt x="4343" y="3618"/>
                      <a:pt x="4719" y="3618"/>
                    </a:cubicBezTo>
                    <a:cubicBezTo>
                      <a:pt x="4787" y="3618"/>
                      <a:pt x="4860" y="3611"/>
                      <a:pt x="4939" y="3594"/>
                    </a:cubicBezTo>
                    <a:cubicBezTo>
                      <a:pt x="5456" y="3488"/>
                      <a:pt x="5394" y="3234"/>
                      <a:pt x="5394" y="3234"/>
                    </a:cubicBezTo>
                    <a:lnTo>
                      <a:pt x="5394" y="3234"/>
                    </a:lnTo>
                    <a:cubicBezTo>
                      <a:pt x="5394" y="3234"/>
                      <a:pt x="5590" y="3303"/>
                      <a:pt x="5713" y="3303"/>
                    </a:cubicBezTo>
                    <a:lnTo>
                      <a:pt x="5881" y="3049"/>
                    </a:lnTo>
                    <a:lnTo>
                      <a:pt x="5881" y="3049"/>
                    </a:lnTo>
                    <a:cubicBezTo>
                      <a:pt x="5881" y="3049"/>
                      <a:pt x="5863" y="3053"/>
                      <a:pt x="5833" y="3053"/>
                    </a:cubicBezTo>
                    <a:cubicBezTo>
                      <a:pt x="5733" y="3053"/>
                      <a:pt x="5500" y="3003"/>
                      <a:pt x="5361" y="2566"/>
                    </a:cubicBezTo>
                    <a:cubicBezTo>
                      <a:pt x="5361" y="2566"/>
                      <a:pt x="5155" y="3210"/>
                      <a:pt x="4757" y="3275"/>
                    </a:cubicBezTo>
                    <a:cubicBezTo>
                      <a:pt x="4697" y="3285"/>
                      <a:pt x="4645" y="3290"/>
                      <a:pt x="4600" y="3290"/>
                    </a:cubicBezTo>
                    <a:cubicBezTo>
                      <a:pt x="4352" y="3290"/>
                      <a:pt x="4329" y="3135"/>
                      <a:pt x="4285" y="2912"/>
                    </a:cubicBezTo>
                    <a:lnTo>
                      <a:pt x="4134" y="2625"/>
                    </a:lnTo>
                    <a:cubicBezTo>
                      <a:pt x="4134" y="2625"/>
                      <a:pt x="3970" y="3618"/>
                      <a:pt x="3415" y="3707"/>
                    </a:cubicBezTo>
                    <a:cubicBezTo>
                      <a:pt x="3384" y="3712"/>
                      <a:pt x="3355" y="3714"/>
                      <a:pt x="3326" y="3714"/>
                    </a:cubicBezTo>
                    <a:cubicBezTo>
                      <a:pt x="2837" y="3714"/>
                      <a:pt x="2634" y="2992"/>
                      <a:pt x="2456" y="2672"/>
                    </a:cubicBezTo>
                    <a:cubicBezTo>
                      <a:pt x="2456" y="2672"/>
                      <a:pt x="2316" y="3730"/>
                      <a:pt x="1843" y="3817"/>
                    </a:cubicBezTo>
                    <a:cubicBezTo>
                      <a:pt x="1818" y="3821"/>
                      <a:pt x="1792" y="3823"/>
                      <a:pt x="1766" y="3823"/>
                    </a:cubicBezTo>
                    <a:cubicBezTo>
                      <a:pt x="1320" y="3823"/>
                      <a:pt x="885" y="3157"/>
                      <a:pt x="593" y="2118"/>
                    </a:cubicBezTo>
                    <a:cubicBezTo>
                      <a:pt x="288" y="1018"/>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a:off x="1920740" y="1337979"/>
                <a:ext cx="1019046" cy="679159"/>
              </a:xfrm>
              <a:custGeom>
                <a:avLst/>
                <a:gdLst/>
                <a:ahLst/>
                <a:cxnLst/>
                <a:rect l="l" t="t" r="r" b="b"/>
                <a:pathLst>
                  <a:path w="6626" h="4416" extrusionOk="0">
                    <a:moveTo>
                      <a:pt x="2037" y="0"/>
                    </a:moveTo>
                    <a:cubicBezTo>
                      <a:pt x="1630" y="0"/>
                      <a:pt x="1158" y="167"/>
                      <a:pt x="737" y="739"/>
                    </a:cubicBezTo>
                    <a:cubicBezTo>
                      <a:pt x="737" y="739"/>
                      <a:pt x="555" y="717"/>
                      <a:pt x="303" y="717"/>
                    </a:cubicBezTo>
                    <a:cubicBezTo>
                      <a:pt x="210" y="717"/>
                      <a:pt x="107" y="720"/>
                      <a:pt x="1" y="728"/>
                    </a:cubicBezTo>
                    <a:cubicBezTo>
                      <a:pt x="268" y="834"/>
                      <a:pt x="641" y="1068"/>
                      <a:pt x="772" y="1557"/>
                    </a:cubicBezTo>
                    <a:cubicBezTo>
                      <a:pt x="984" y="2345"/>
                      <a:pt x="1323" y="3633"/>
                      <a:pt x="1368" y="4225"/>
                    </a:cubicBezTo>
                    <a:cubicBezTo>
                      <a:pt x="1377" y="4363"/>
                      <a:pt x="1392" y="4416"/>
                      <a:pt x="1409" y="4416"/>
                    </a:cubicBezTo>
                    <a:cubicBezTo>
                      <a:pt x="1464" y="4416"/>
                      <a:pt x="1542" y="3838"/>
                      <a:pt x="1542" y="3838"/>
                    </a:cubicBezTo>
                    <a:cubicBezTo>
                      <a:pt x="1542" y="3838"/>
                      <a:pt x="1121" y="961"/>
                      <a:pt x="1145" y="934"/>
                    </a:cubicBezTo>
                    <a:cubicBezTo>
                      <a:pt x="1162" y="912"/>
                      <a:pt x="1594" y="488"/>
                      <a:pt x="2130" y="488"/>
                    </a:cubicBezTo>
                    <a:cubicBezTo>
                      <a:pt x="2348" y="488"/>
                      <a:pt x="2584" y="558"/>
                      <a:pt x="2816" y="756"/>
                    </a:cubicBezTo>
                    <a:lnTo>
                      <a:pt x="3142" y="3787"/>
                    </a:lnTo>
                    <a:cubicBezTo>
                      <a:pt x="3142" y="3787"/>
                      <a:pt x="3230" y="770"/>
                      <a:pt x="3248" y="670"/>
                    </a:cubicBezTo>
                    <a:cubicBezTo>
                      <a:pt x="3256" y="614"/>
                      <a:pt x="3586" y="427"/>
                      <a:pt x="3952" y="427"/>
                    </a:cubicBezTo>
                    <a:cubicBezTo>
                      <a:pt x="4241" y="427"/>
                      <a:pt x="4551" y="544"/>
                      <a:pt x="4741" y="934"/>
                    </a:cubicBezTo>
                    <a:lnTo>
                      <a:pt x="4628" y="1961"/>
                    </a:lnTo>
                    <a:lnTo>
                      <a:pt x="4810" y="1938"/>
                    </a:lnTo>
                    <a:cubicBezTo>
                      <a:pt x="4810" y="1938"/>
                      <a:pt x="5125" y="927"/>
                      <a:pt x="5299" y="879"/>
                    </a:cubicBezTo>
                    <a:cubicBezTo>
                      <a:pt x="5315" y="874"/>
                      <a:pt x="5335" y="872"/>
                      <a:pt x="5360" y="872"/>
                    </a:cubicBezTo>
                    <a:cubicBezTo>
                      <a:pt x="5617" y="872"/>
                      <a:pt x="6326" y="1119"/>
                      <a:pt x="6423" y="1721"/>
                    </a:cubicBezTo>
                    <a:cubicBezTo>
                      <a:pt x="6423" y="1721"/>
                      <a:pt x="6532" y="1656"/>
                      <a:pt x="6625" y="1557"/>
                    </a:cubicBezTo>
                    <a:cubicBezTo>
                      <a:pt x="6584" y="1557"/>
                      <a:pt x="6556" y="1561"/>
                      <a:pt x="6556" y="1561"/>
                    </a:cubicBezTo>
                    <a:cubicBezTo>
                      <a:pt x="6556" y="1561"/>
                      <a:pt x="6527" y="602"/>
                      <a:pt x="5409" y="602"/>
                    </a:cubicBezTo>
                    <a:cubicBezTo>
                      <a:pt x="5261" y="602"/>
                      <a:pt x="5094" y="619"/>
                      <a:pt x="4906" y="657"/>
                    </a:cubicBezTo>
                    <a:cubicBezTo>
                      <a:pt x="4906" y="657"/>
                      <a:pt x="4725" y="80"/>
                      <a:pt x="3990" y="80"/>
                    </a:cubicBezTo>
                    <a:cubicBezTo>
                      <a:pt x="3742" y="80"/>
                      <a:pt x="3431" y="145"/>
                      <a:pt x="3042" y="321"/>
                    </a:cubicBezTo>
                    <a:cubicBezTo>
                      <a:pt x="3042" y="321"/>
                      <a:pt x="2603" y="0"/>
                      <a:pt x="2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a:off x="2519312" y="1638496"/>
                <a:ext cx="284982" cy="178402"/>
              </a:xfrm>
              <a:custGeom>
                <a:avLst/>
                <a:gdLst/>
                <a:ahLst/>
                <a:cxnLst/>
                <a:rect l="l" t="t" r="r" b="b"/>
                <a:pathLst>
                  <a:path w="1853" h="1160" extrusionOk="0">
                    <a:moveTo>
                      <a:pt x="1630" y="1"/>
                    </a:moveTo>
                    <a:lnTo>
                      <a:pt x="1630" y="1"/>
                    </a:lnTo>
                    <a:cubicBezTo>
                      <a:pt x="1578" y="14"/>
                      <a:pt x="1524" y="25"/>
                      <a:pt x="1469" y="35"/>
                    </a:cubicBezTo>
                    <a:cubicBezTo>
                      <a:pt x="1496" y="169"/>
                      <a:pt x="1586" y="665"/>
                      <a:pt x="1270" y="843"/>
                    </a:cubicBezTo>
                    <a:cubicBezTo>
                      <a:pt x="1193" y="888"/>
                      <a:pt x="1103" y="910"/>
                      <a:pt x="1008" y="910"/>
                    </a:cubicBezTo>
                    <a:cubicBezTo>
                      <a:pt x="664" y="910"/>
                      <a:pt x="258" y="626"/>
                      <a:pt x="188" y="113"/>
                    </a:cubicBezTo>
                    <a:cubicBezTo>
                      <a:pt x="72" y="113"/>
                      <a:pt x="0" y="107"/>
                      <a:pt x="0" y="107"/>
                    </a:cubicBezTo>
                    <a:lnTo>
                      <a:pt x="0" y="107"/>
                    </a:lnTo>
                    <a:cubicBezTo>
                      <a:pt x="73" y="786"/>
                      <a:pt x="606" y="1160"/>
                      <a:pt x="1055" y="1160"/>
                    </a:cubicBezTo>
                    <a:cubicBezTo>
                      <a:pt x="1176" y="1160"/>
                      <a:pt x="1292" y="1132"/>
                      <a:pt x="1390" y="1076"/>
                    </a:cubicBezTo>
                    <a:cubicBezTo>
                      <a:pt x="1853" y="812"/>
                      <a:pt x="1630" y="1"/>
                      <a:pt x="16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a:off x="1905053" y="1686942"/>
                <a:ext cx="220850" cy="331121"/>
              </a:xfrm>
              <a:custGeom>
                <a:avLst/>
                <a:gdLst/>
                <a:ahLst/>
                <a:cxnLst/>
                <a:rect l="l" t="t" r="r" b="b"/>
                <a:pathLst>
                  <a:path w="1436" h="2153" extrusionOk="0">
                    <a:moveTo>
                      <a:pt x="1189" y="1"/>
                    </a:moveTo>
                    <a:cubicBezTo>
                      <a:pt x="1189" y="1"/>
                      <a:pt x="1277" y="1491"/>
                      <a:pt x="850" y="1730"/>
                    </a:cubicBezTo>
                    <a:cubicBezTo>
                      <a:pt x="689" y="1820"/>
                      <a:pt x="539" y="1852"/>
                      <a:pt x="410" y="1852"/>
                    </a:cubicBezTo>
                    <a:cubicBezTo>
                      <a:pt x="192" y="1852"/>
                      <a:pt x="37" y="1759"/>
                      <a:pt x="0" y="1686"/>
                    </a:cubicBezTo>
                    <a:lnTo>
                      <a:pt x="0" y="1686"/>
                    </a:lnTo>
                    <a:cubicBezTo>
                      <a:pt x="0" y="1686"/>
                      <a:pt x="162" y="2152"/>
                      <a:pt x="663" y="2152"/>
                    </a:cubicBezTo>
                    <a:cubicBezTo>
                      <a:pt x="688" y="2152"/>
                      <a:pt x="713" y="2151"/>
                      <a:pt x="740" y="2149"/>
                    </a:cubicBezTo>
                    <a:cubicBezTo>
                      <a:pt x="1305" y="2093"/>
                      <a:pt x="1435" y="1532"/>
                      <a:pt x="1435" y="1391"/>
                    </a:cubicBezTo>
                    <a:cubicBezTo>
                      <a:pt x="1435" y="1251"/>
                      <a:pt x="1189" y="1"/>
                      <a:pt x="11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a:off x="2125749" y="1805518"/>
                <a:ext cx="276062" cy="202856"/>
              </a:xfrm>
              <a:custGeom>
                <a:avLst/>
                <a:gdLst/>
                <a:ahLst/>
                <a:cxnLst/>
                <a:rect l="l" t="t" r="r" b="b"/>
                <a:pathLst>
                  <a:path w="1795" h="1319" extrusionOk="0">
                    <a:moveTo>
                      <a:pt x="1726" y="1"/>
                    </a:moveTo>
                    <a:cubicBezTo>
                      <a:pt x="1726" y="1"/>
                      <a:pt x="1610" y="976"/>
                      <a:pt x="1011" y="1041"/>
                    </a:cubicBezTo>
                    <a:cubicBezTo>
                      <a:pt x="991" y="1043"/>
                      <a:pt x="972" y="1044"/>
                      <a:pt x="954" y="1044"/>
                    </a:cubicBezTo>
                    <a:cubicBezTo>
                      <a:pt x="386" y="1044"/>
                      <a:pt x="0" y="124"/>
                      <a:pt x="0" y="124"/>
                    </a:cubicBezTo>
                    <a:lnTo>
                      <a:pt x="0" y="124"/>
                    </a:lnTo>
                    <a:lnTo>
                      <a:pt x="86" y="768"/>
                    </a:lnTo>
                    <a:cubicBezTo>
                      <a:pt x="86" y="768"/>
                      <a:pt x="452" y="1319"/>
                      <a:pt x="983" y="1319"/>
                    </a:cubicBezTo>
                    <a:cubicBezTo>
                      <a:pt x="1006" y="1319"/>
                      <a:pt x="1028" y="1318"/>
                      <a:pt x="1052" y="1316"/>
                    </a:cubicBezTo>
                    <a:cubicBezTo>
                      <a:pt x="1624" y="1261"/>
                      <a:pt x="1795" y="634"/>
                      <a:pt x="1795" y="634"/>
                    </a:cubicBezTo>
                    <a:lnTo>
                      <a:pt x="17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2392892" y="1817053"/>
                <a:ext cx="202856" cy="139800"/>
              </a:xfrm>
              <a:custGeom>
                <a:avLst/>
                <a:gdLst/>
                <a:ahLst/>
                <a:cxnLst/>
                <a:rect l="l" t="t" r="r" b="b"/>
                <a:pathLst>
                  <a:path w="1319" h="909" extrusionOk="0">
                    <a:moveTo>
                      <a:pt x="0" y="1"/>
                    </a:moveTo>
                    <a:lnTo>
                      <a:pt x="51" y="501"/>
                    </a:lnTo>
                    <a:cubicBezTo>
                      <a:pt x="51" y="501"/>
                      <a:pt x="92" y="908"/>
                      <a:pt x="592" y="908"/>
                    </a:cubicBezTo>
                    <a:cubicBezTo>
                      <a:pt x="597" y="908"/>
                      <a:pt x="601" y="908"/>
                      <a:pt x="606" y="908"/>
                    </a:cubicBezTo>
                    <a:cubicBezTo>
                      <a:pt x="1123" y="901"/>
                      <a:pt x="1278" y="693"/>
                      <a:pt x="1319" y="504"/>
                    </a:cubicBezTo>
                    <a:lnTo>
                      <a:pt x="1120" y="296"/>
                    </a:lnTo>
                    <a:cubicBezTo>
                      <a:pt x="1120" y="296"/>
                      <a:pt x="911" y="697"/>
                      <a:pt x="645" y="697"/>
                    </a:cubicBezTo>
                    <a:cubicBezTo>
                      <a:pt x="630" y="697"/>
                      <a:pt x="615" y="695"/>
                      <a:pt x="599" y="693"/>
                    </a:cubicBezTo>
                    <a:cubicBezTo>
                      <a:pt x="308" y="645"/>
                      <a:pt x="0"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1731110" y="1736618"/>
                <a:ext cx="160408" cy="244380"/>
              </a:xfrm>
              <a:custGeom>
                <a:avLst/>
                <a:gdLst/>
                <a:ahLst/>
                <a:cxnLst/>
                <a:rect l="l" t="t" r="r" b="b"/>
                <a:pathLst>
                  <a:path w="1043" h="1589" extrusionOk="0">
                    <a:moveTo>
                      <a:pt x="162" y="0"/>
                    </a:moveTo>
                    <a:cubicBezTo>
                      <a:pt x="137" y="0"/>
                      <a:pt x="101" y="47"/>
                      <a:pt x="66" y="264"/>
                    </a:cubicBezTo>
                    <a:cubicBezTo>
                      <a:pt x="1" y="647"/>
                      <a:pt x="244" y="1452"/>
                      <a:pt x="244" y="1452"/>
                    </a:cubicBezTo>
                    <a:cubicBezTo>
                      <a:pt x="244" y="1452"/>
                      <a:pt x="707" y="1527"/>
                      <a:pt x="1042" y="1589"/>
                    </a:cubicBezTo>
                    <a:cubicBezTo>
                      <a:pt x="1042" y="1586"/>
                      <a:pt x="1042" y="1586"/>
                      <a:pt x="1039" y="1582"/>
                    </a:cubicBezTo>
                    <a:cubicBezTo>
                      <a:pt x="1015" y="1527"/>
                      <a:pt x="991" y="1469"/>
                      <a:pt x="974" y="1410"/>
                    </a:cubicBezTo>
                    <a:cubicBezTo>
                      <a:pt x="960" y="1366"/>
                      <a:pt x="949" y="1322"/>
                      <a:pt x="940" y="1277"/>
                    </a:cubicBezTo>
                    <a:cubicBezTo>
                      <a:pt x="600" y="969"/>
                      <a:pt x="193" y="593"/>
                      <a:pt x="193" y="593"/>
                    </a:cubicBezTo>
                    <a:lnTo>
                      <a:pt x="193" y="593"/>
                    </a:lnTo>
                    <a:lnTo>
                      <a:pt x="881" y="969"/>
                    </a:lnTo>
                    <a:cubicBezTo>
                      <a:pt x="867" y="897"/>
                      <a:pt x="861" y="825"/>
                      <a:pt x="857" y="750"/>
                    </a:cubicBezTo>
                    <a:lnTo>
                      <a:pt x="193" y="27"/>
                    </a:lnTo>
                    <a:cubicBezTo>
                      <a:pt x="193" y="27"/>
                      <a:pt x="181" y="0"/>
                      <a:pt x="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2187883" y="2078198"/>
                <a:ext cx="550586" cy="426012"/>
              </a:xfrm>
              <a:custGeom>
                <a:avLst/>
                <a:gdLst/>
                <a:ahLst/>
                <a:cxnLst/>
                <a:rect l="l" t="t" r="r" b="b"/>
                <a:pathLst>
                  <a:path w="3580" h="2770" extrusionOk="0">
                    <a:moveTo>
                      <a:pt x="2678" y="1"/>
                    </a:moveTo>
                    <a:cubicBezTo>
                      <a:pt x="2104" y="1"/>
                      <a:pt x="1396" y="434"/>
                      <a:pt x="1322" y="457"/>
                    </a:cubicBezTo>
                    <a:cubicBezTo>
                      <a:pt x="1313" y="460"/>
                      <a:pt x="1298" y="461"/>
                      <a:pt x="1278" y="461"/>
                    </a:cubicBezTo>
                    <a:cubicBezTo>
                      <a:pt x="1207" y="461"/>
                      <a:pt x="1078" y="447"/>
                      <a:pt x="933" y="447"/>
                    </a:cubicBezTo>
                    <a:cubicBezTo>
                      <a:pt x="797" y="447"/>
                      <a:pt x="649" y="460"/>
                      <a:pt x="524" y="509"/>
                    </a:cubicBezTo>
                    <a:cubicBezTo>
                      <a:pt x="158" y="648"/>
                      <a:pt x="1" y="1077"/>
                      <a:pt x="1" y="1077"/>
                    </a:cubicBezTo>
                    <a:cubicBezTo>
                      <a:pt x="316" y="912"/>
                      <a:pt x="576" y="878"/>
                      <a:pt x="737" y="878"/>
                    </a:cubicBezTo>
                    <a:cubicBezTo>
                      <a:pt x="851" y="878"/>
                      <a:pt x="915" y="895"/>
                      <a:pt x="915" y="895"/>
                    </a:cubicBezTo>
                    <a:cubicBezTo>
                      <a:pt x="908" y="906"/>
                      <a:pt x="905" y="916"/>
                      <a:pt x="898" y="926"/>
                    </a:cubicBezTo>
                    <a:cubicBezTo>
                      <a:pt x="754" y="1101"/>
                      <a:pt x="607" y="1437"/>
                      <a:pt x="521" y="1701"/>
                    </a:cubicBezTo>
                    <a:cubicBezTo>
                      <a:pt x="425" y="2009"/>
                      <a:pt x="473" y="2454"/>
                      <a:pt x="404" y="2769"/>
                    </a:cubicBezTo>
                    <a:cubicBezTo>
                      <a:pt x="432" y="2731"/>
                      <a:pt x="442" y="2714"/>
                      <a:pt x="466" y="2673"/>
                    </a:cubicBezTo>
                    <a:cubicBezTo>
                      <a:pt x="630" y="2413"/>
                      <a:pt x="967" y="1467"/>
                      <a:pt x="1651" y="998"/>
                    </a:cubicBezTo>
                    <a:cubicBezTo>
                      <a:pt x="1987" y="772"/>
                      <a:pt x="2217" y="577"/>
                      <a:pt x="2597" y="471"/>
                    </a:cubicBezTo>
                    <a:cubicBezTo>
                      <a:pt x="2898" y="389"/>
                      <a:pt x="3285" y="324"/>
                      <a:pt x="3580" y="272"/>
                    </a:cubicBezTo>
                    <a:cubicBezTo>
                      <a:pt x="3357" y="2"/>
                      <a:pt x="3117" y="16"/>
                      <a:pt x="2723" y="2"/>
                    </a:cubicBezTo>
                    <a:cubicBezTo>
                      <a:pt x="2708" y="1"/>
                      <a:pt x="2693" y="1"/>
                      <a:pt x="2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2435494" y="2122030"/>
                <a:ext cx="147182" cy="270833"/>
              </a:xfrm>
              <a:custGeom>
                <a:avLst/>
                <a:gdLst/>
                <a:ahLst/>
                <a:cxnLst/>
                <a:rect l="l" t="t" r="r" b="b"/>
                <a:pathLst>
                  <a:path w="957" h="1761" extrusionOk="0">
                    <a:moveTo>
                      <a:pt x="940" y="0"/>
                    </a:moveTo>
                    <a:cubicBezTo>
                      <a:pt x="758" y="0"/>
                      <a:pt x="380" y="218"/>
                      <a:pt x="233" y="281"/>
                    </a:cubicBezTo>
                    <a:cubicBezTo>
                      <a:pt x="117" y="333"/>
                      <a:pt x="52" y="528"/>
                      <a:pt x="31" y="638"/>
                    </a:cubicBezTo>
                    <a:cubicBezTo>
                      <a:pt x="0" y="788"/>
                      <a:pt x="27" y="912"/>
                      <a:pt x="68" y="1059"/>
                    </a:cubicBezTo>
                    <a:cubicBezTo>
                      <a:pt x="117" y="1220"/>
                      <a:pt x="147" y="1391"/>
                      <a:pt x="281" y="1498"/>
                    </a:cubicBezTo>
                    <a:cubicBezTo>
                      <a:pt x="424" y="1615"/>
                      <a:pt x="622" y="1732"/>
                      <a:pt x="806" y="1757"/>
                    </a:cubicBezTo>
                    <a:lnTo>
                      <a:pt x="806" y="1757"/>
                    </a:lnTo>
                    <a:cubicBezTo>
                      <a:pt x="705" y="1731"/>
                      <a:pt x="617" y="1566"/>
                      <a:pt x="558" y="1494"/>
                    </a:cubicBezTo>
                    <a:cubicBezTo>
                      <a:pt x="470" y="1388"/>
                      <a:pt x="360" y="1288"/>
                      <a:pt x="291" y="1162"/>
                    </a:cubicBezTo>
                    <a:cubicBezTo>
                      <a:pt x="216" y="1032"/>
                      <a:pt x="812" y="175"/>
                      <a:pt x="956" y="1"/>
                    </a:cubicBezTo>
                    <a:cubicBezTo>
                      <a:pt x="951" y="1"/>
                      <a:pt x="946" y="0"/>
                      <a:pt x="940" y="0"/>
                    </a:cubicBezTo>
                    <a:close/>
                    <a:moveTo>
                      <a:pt x="806" y="1757"/>
                    </a:moveTo>
                    <a:lnTo>
                      <a:pt x="806" y="1757"/>
                    </a:lnTo>
                    <a:cubicBezTo>
                      <a:pt x="815" y="1760"/>
                      <a:pt x="824" y="1761"/>
                      <a:pt x="833" y="1761"/>
                    </a:cubicBezTo>
                    <a:cubicBezTo>
                      <a:pt x="834" y="1761"/>
                      <a:pt x="835" y="1761"/>
                      <a:pt x="836" y="1761"/>
                    </a:cubicBezTo>
                    <a:cubicBezTo>
                      <a:pt x="826" y="1760"/>
                      <a:pt x="816" y="1759"/>
                      <a:pt x="806" y="17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2529309" y="2120031"/>
                <a:ext cx="109502" cy="165483"/>
              </a:xfrm>
              <a:custGeom>
                <a:avLst/>
                <a:gdLst/>
                <a:ahLst/>
                <a:cxnLst/>
                <a:rect l="l" t="t" r="r" b="b"/>
                <a:pathLst>
                  <a:path w="712" h="1076" extrusionOk="0">
                    <a:moveTo>
                      <a:pt x="500" y="11"/>
                    </a:moveTo>
                    <a:cubicBezTo>
                      <a:pt x="380" y="14"/>
                      <a:pt x="277" y="0"/>
                      <a:pt x="178" y="62"/>
                    </a:cubicBezTo>
                    <a:cubicBezTo>
                      <a:pt x="0" y="178"/>
                      <a:pt x="27" y="552"/>
                      <a:pt x="116" y="713"/>
                    </a:cubicBezTo>
                    <a:cubicBezTo>
                      <a:pt x="219" y="894"/>
                      <a:pt x="497" y="1075"/>
                      <a:pt x="712" y="1075"/>
                    </a:cubicBezTo>
                    <a:cubicBezTo>
                      <a:pt x="552" y="1038"/>
                      <a:pt x="414" y="781"/>
                      <a:pt x="353" y="644"/>
                    </a:cubicBezTo>
                    <a:cubicBezTo>
                      <a:pt x="260" y="432"/>
                      <a:pt x="359" y="178"/>
                      <a:pt x="500" y="1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3" name="Google Shape;673;p44"/>
          <p:cNvGrpSpPr/>
          <p:nvPr/>
        </p:nvGrpSpPr>
        <p:grpSpPr>
          <a:xfrm>
            <a:off x="4955040" y="857095"/>
            <a:ext cx="2860671" cy="409498"/>
            <a:chOff x="2482875" y="1178337"/>
            <a:chExt cx="2860671" cy="409498"/>
          </a:xfrm>
        </p:grpSpPr>
        <p:sp>
          <p:nvSpPr>
            <p:cNvPr id="674" name="Google Shape;674;p44"/>
            <p:cNvSpPr/>
            <p:nvPr/>
          </p:nvSpPr>
          <p:spPr>
            <a:xfrm>
              <a:off x="248287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a:off x="296882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a:off x="345477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a:off x="394072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a:off x="442667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a:off x="4912625" y="1178337"/>
              <a:ext cx="430921" cy="409498"/>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474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8"/>
          <p:cNvSpPr txBox="1">
            <a:spLocks noGrp="1"/>
          </p:cNvSpPr>
          <p:nvPr>
            <p:ph type="title"/>
          </p:nvPr>
        </p:nvSpPr>
        <p:spPr>
          <a:xfrm>
            <a:off x="720000" y="38144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Contoh kewajiban warga negara seperti yang dimaksud dalam pasal uud nri 1945:</a:t>
            </a:r>
            <a:endParaRPr sz="1800" dirty="0"/>
          </a:p>
        </p:txBody>
      </p:sp>
      <p:sp>
        <p:nvSpPr>
          <p:cNvPr id="835" name="Google Shape;835;p48"/>
          <p:cNvSpPr txBox="1"/>
          <p:nvPr/>
        </p:nvSpPr>
        <p:spPr>
          <a:xfrm>
            <a:off x="2860525" y="1167904"/>
            <a:ext cx="32013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dk2"/>
                </a:solidFill>
                <a:latin typeface="Bungee"/>
                <a:ea typeface="Bungee"/>
                <a:cs typeface="Bungee"/>
                <a:sym typeface="Bungee"/>
              </a:rPr>
              <a:t>Pasal 27</a:t>
            </a:r>
            <a:endParaRPr sz="1800" dirty="0">
              <a:solidFill>
                <a:schemeClr val="dk2"/>
              </a:solidFill>
              <a:latin typeface="Bungee"/>
              <a:ea typeface="Bungee"/>
              <a:cs typeface="Bungee"/>
              <a:sym typeface="Bungee"/>
            </a:endParaRPr>
          </a:p>
        </p:txBody>
      </p:sp>
      <p:sp>
        <p:nvSpPr>
          <p:cNvPr id="836" name="Google Shape;836;p48"/>
          <p:cNvSpPr txBox="1"/>
          <p:nvPr/>
        </p:nvSpPr>
        <p:spPr>
          <a:xfrm>
            <a:off x="2860525" y="1506413"/>
            <a:ext cx="3909516"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latin typeface="Rubik"/>
                <a:ea typeface="Rubik"/>
                <a:cs typeface="Rubik"/>
                <a:sym typeface="Rubik"/>
              </a:rPr>
              <a:t>(3) </a:t>
            </a:r>
            <a:r>
              <a:rPr lang="id-ID" dirty="0">
                <a:solidFill>
                  <a:schemeClr val="accent1"/>
                </a:solidFill>
                <a:latin typeface="Rubik"/>
                <a:ea typeface="Rubik"/>
                <a:cs typeface="Rubik"/>
                <a:sym typeface="Rubik"/>
              </a:rPr>
              <a:t>Setiap warga negara berhak dan wajib ikut serta dalam upaya</a:t>
            </a:r>
            <a:r>
              <a:rPr lang="en-US" dirty="0">
                <a:solidFill>
                  <a:schemeClr val="accent1"/>
                </a:solidFill>
                <a:latin typeface="Rubik"/>
                <a:ea typeface="Rubik"/>
                <a:cs typeface="Rubik"/>
                <a:sym typeface="Rubik"/>
              </a:rPr>
              <a:t> </a:t>
            </a:r>
            <a:r>
              <a:rPr lang="id-ID" dirty="0">
                <a:solidFill>
                  <a:schemeClr val="accent1"/>
                </a:solidFill>
                <a:latin typeface="Rubik"/>
                <a:ea typeface="Rubik"/>
                <a:cs typeface="Rubik"/>
                <a:sym typeface="Rubik"/>
              </a:rPr>
              <a:t>pembelaan negara.</a:t>
            </a:r>
            <a:endParaRPr dirty="0">
              <a:solidFill>
                <a:schemeClr val="accent1"/>
              </a:solidFill>
              <a:latin typeface="Rubik"/>
              <a:ea typeface="Rubik"/>
              <a:cs typeface="Rubik"/>
              <a:sym typeface="Rubik"/>
            </a:endParaRPr>
          </a:p>
        </p:txBody>
      </p:sp>
      <p:sp>
        <p:nvSpPr>
          <p:cNvPr id="837" name="Google Shape;837;p48"/>
          <p:cNvSpPr txBox="1"/>
          <p:nvPr/>
        </p:nvSpPr>
        <p:spPr>
          <a:xfrm>
            <a:off x="2860525" y="2174877"/>
            <a:ext cx="32013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dk2"/>
                </a:solidFill>
                <a:latin typeface="Bungee"/>
                <a:ea typeface="Bungee"/>
                <a:cs typeface="Bungee"/>
                <a:sym typeface="Bungee"/>
              </a:rPr>
              <a:t>Pasal 30</a:t>
            </a:r>
            <a:endParaRPr sz="1800" dirty="0">
              <a:solidFill>
                <a:schemeClr val="dk2"/>
              </a:solidFill>
              <a:latin typeface="Bungee"/>
              <a:ea typeface="Bungee"/>
              <a:cs typeface="Bungee"/>
              <a:sym typeface="Bungee"/>
            </a:endParaRPr>
          </a:p>
        </p:txBody>
      </p:sp>
      <p:sp>
        <p:nvSpPr>
          <p:cNvPr id="838" name="Google Shape;838;p48"/>
          <p:cNvSpPr txBox="1"/>
          <p:nvPr/>
        </p:nvSpPr>
        <p:spPr>
          <a:xfrm>
            <a:off x="2860525" y="2513385"/>
            <a:ext cx="3739558" cy="7861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latin typeface="Rubik"/>
                <a:ea typeface="Rubik"/>
                <a:cs typeface="Rubik"/>
                <a:sym typeface="Rubik"/>
              </a:rPr>
              <a:t>(1)</a:t>
            </a:r>
            <a:r>
              <a:rPr lang="id-ID" dirty="0">
                <a:solidFill>
                  <a:schemeClr val="accent1"/>
                </a:solidFill>
                <a:latin typeface="Rubik"/>
                <a:ea typeface="Rubik"/>
                <a:cs typeface="Rubik"/>
                <a:sym typeface="Rubik"/>
              </a:rPr>
              <a:t>Tiap-tiap warga negara berhak dan wajib ikut serta</a:t>
            </a:r>
            <a:r>
              <a:rPr lang="en-US" dirty="0">
                <a:solidFill>
                  <a:schemeClr val="accent1"/>
                </a:solidFill>
                <a:latin typeface="Rubik"/>
                <a:ea typeface="Rubik"/>
                <a:cs typeface="Rubik"/>
                <a:sym typeface="Rubik"/>
              </a:rPr>
              <a:t> </a:t>
            </a:r>
            <a:r>
              <a:rPr lang="id-ID" dirty="0">
                <a:solidFill>
                  <a:schemeClr val="accent1"/>
                </a:solidFill>
                <a:latin typeface="Rubik"/>
                <a:ea typeface="Rubik"/>
                <a:cs typeface="Rubik"/>
                <a:sym typeface="Rubik"/>
              </a:rPr>
              <a:t>dalam usaha </a:t>
            </a:r>
            <a:r>
              <a:rPr lang="en-US" dirty="0">
                <a:solidFill>
                  <a:schemeClr val="accent1"/>
                </a:solidFill>
                <a:latin typeface="Rubik"/>
                <a:ea typeface="Rubik"/>
                <a:cs typeface="Rubik"/>
                <a:sym typeface="Rubik"/>
              </a:rPr>
              <a:t> p</a:t>
            </a:r>
            <a:r>
              <a:rPr lang="id-ID" dirty="0" err="1">
                <a:solidFill>
                  <a:schemeClr val="accent1"/>
                </a:solidFill>
                <a:latin typeface="Rubik"/>
                <a:ea typeface="Rubik"/>
                <a:cs typeface="Rubik"/>
                <a:sym typeface="Rubik"/>
              </a:rPr>
              <a:t>ertahanan</a:t>
            </a:r>
            <a:r>
              <a:rPr lang="id-ID" dirty="0">
                <a:solidFill>
                  <a:schemeClr val="accent1"/>
                </a:solidFill>
                <a:latin typeface="Rubik"/>
                <a:ea typeface="Rubik"/>
                <a:cs typeface="Rubik"/>
                <a:sym typeface="Rubik"/>
              </a:rPr>
              <a:t> dan keamanan negara.</a:t>
            </a:r>
            <a:endParaRPr dirty="0">
              <a:solidFill>
                <a:schemeClr val="accent1"/>
              </a:solidFill>
              <a:latin typeface="Rubik"/>
              <a:ea typeface="Rubik"/>
              <a:cs typeface="Rubik"/>
              <a:sym typeface="Rubik"/>
            </a:endParaRPr>
          </a:p>
        </p:txBody>
      </p:sp>
      <p:sp>
        <p:nvSpPr>
          <p:cNvPr id="839" name="Google Shape;839;p48"/>
          <p:cNvSpPr txBox="1"/>
          <p:nvPr/>
        </p:nvSpPr>
        <p:spPr>
          <a:xfrm>
            <a:off x="2861766" y="3444288"/>
            <a:ext cx="3201300" cy="52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dk2"/>
                </a:solidFill>
                <a:latin typeface="Bungee"/>
                <a:ea typeface="Bungee"/>
                <a:cs typeface="Bungee"/>
                <a:sym typeface="Bungee"/>
              </a:rPr>
              <a:t>Pasal 31</a:t>
            </a:r>
            <a:endParaRPr sz="1800" dirty="0">
              <a:solidFill>
                <a:schemeClr val="dk2"/>
              </a:solidFill>
              <a:latin typeface="Bungee"/>
              <a:ea typeface="Bungee"/>
              <a:cs typeface="Bungee"/>
              <a:sym typeface="Bungee"/>
            </a:endParaRPr>
          </a:p>
        </p:txBody>
      </p:sp>
      <p:sp>
        <p:nvSpPr>
          <p:cNvPr id="840" name="Google Shape;840;p48"/>
          <p:cNvSpPr txBox="1"/>
          <p:nvPr/>
        </p:nvSpPr>
        <p:spPr>
          <a:xfrm>
            <a:off x="2861766" y="3782796"/>
            <a:ext cx="4298942" cy="85588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1"/>
                </a:solidFill>
                <a:latin typeface="Rubik"/>
                <a:ea typeface="Rubik"/>
                <a:cs typeface="Rubik"/>
                <a:sym typeface="Rubik"/>
              </a:rPr>
              <a:t>(2)</a:t>
            </a:r>
            <a:r>
              <a:rPr lang="id-ID" dirty="0">
                <a:solidFill>
                  <a:schemeClr val="accent1"/>
                </a:solidFill>
                <a:latin typeface="Rubik"/>
                <a:ea typeface="Rubik"/>
                <a:cs typeface="Rubik"/>
                <a:sym typeface="Rubik"/>
              </a:rPr>
              <a:t>Setiap </a:t>
            </a:r>
            <a:r>
              <a:rPr lang="en-US" dirty="0">
                <a:solidFill>
                  <a:schemeClr val="accent1"/>
                </a:solidFill>
                <a:latin typeface="Rubik"/>
                <a:ea typeface="Rubik"/>
                <a:cs typeface="Rubik"/>
                <a:sym typeface="Rubik"/>
              </a:rPr>
              <a:t>w</a:t>
            </a:r>
            <a:r>
              <a:rPr lang="id-ID" dirty="0" err="1">
                <a:solidFill>
                  <a:schemeClr val="accent1"/>
                </a:solidFill>
                <a:latin typeface="Rubik"/>
                <a:ea typeface="Rubik"/>
                <a:cs typeface="Rubik"/>
                <a:sym typeface="Rubik"/>
              </a:rPr>
              <a:t>arga</a:t>
            </a:r>
            <a:r>
              <a:rPr lang="id-ID" dirty="0">
                <a:solidFill>
                  <a:schemeClr val="accent1"/>
                </a:solidFill>
                <a:latin typeface="Rubik"/>
                <a:ea typeface="Rubik"/>
                <a:cs typeface="Rubik"/>
                <a:sym typeface="Rubik"/>
              </a:rPr>
              <a:t> negara wajib </a:t>
            </a:r>
            <a:r>
              <a:rPr lang="en-US" dirty="0">
                <a:solidFill>
                  <a:schemeClr val="accent1"/>
                </a:solidFill>
                <a:latin typeface="Rubik"/>
                <a:ea typeface="Rubik"/>
                <a:cs typeface="Rubik"/>
                <a:sym typeface="Rubik"/>
              </a:rPr>
              <a:t> m</a:t>
            </a:r>
            <a:r>
              <a:rPr lang="id-ID" dirty="0" err="1">
                <a:solidFill>
                  <a:schemeClr val="accent1"/>
                </a:solidFill>
                <a:latin typeface="Rubik"/>
                <a:ea typeface="Rubik"/>
                <a:cs typeface="Rubik"/>
                <a:sym typeface="Rubik"/>
              </a:rPr>
              <a:t>engikuti</a:t>
            </a:r>
            <a:r>
              <a:rPr lang="id-ID" dirty="0">
                <a:solidFill>
                  <a:schemeClr val="accent1"/>
                </a:solidFill>
                <a:latin typeface="Rubik"/>
                <a:ea typeface="Rubik"/>
                <a:cs typeface="Rubik"/>
                <a:sym typeface="Rubik"/>
              </a:rPr>
              <a:t> pendidikan dasar dan pemerintah</a:t>
            </a:r>
            <a:r>
              <a:rPr lang="en-US" dirty="0">
                <a:solidFill>
                  <a:schemeClr val="accent1"/>
                </a:solidFill>
                <a:latin typeface="Rubik"/>
                <a:ea typeface="Rubik"/>
                <a:cs typeface="Rubik"/>
                <a:sym typeface="Rubik"/>
              </a:rPr>
              <a:t> </a:t>
            </a:r>
            <a:r>
              <a:rPr lang="id-ID" dirty="0">
                <a:solidFill>
                  <a:schemeClr val="accent1"/>
                </a:solidFill>
                <a:latin typeface="Rubik"/>
                <a:ea typeface="Rubik"/>
                <a:cs typeface="Rubik"/>
                <a:sym typeface="Rubik"/>
              </a:rPr>
              <a:t>wajib membiayainya</a:t>
            </a:r>
            <a:endParaRPr dirty="0">
              <a:solidFill>
                <a:schemeClr val="accent1"/>
              </a:solidFill>
              <a:latin typeface="Rubik"/>
              <a:ea typeface="Rubik"/>
              <a:cs typeface="Rubik"/>
              <a:sym typeface="Rubik"/>
            </a:endParaRPr>
          </a:p>
        </p:txBody>
      </p:sp>
      <p:sp>
        <p:nvSpPr>
          <p:cNvPr id="843" name="Google Shape;843;p48"/>
          <p:cNvSpPr/>
          <p:nvPr/>
        </p:nvSpPr>
        <p:spPr>
          <a:xfrm>
            <a:off x="2559694" y="2328328"/>
            <a:ext cx="232367" cy="220802"/>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43;p48">
            <a:extLst>
              <a:ext uri="{FF2B5EF4-FFF2-40B4-BE49-F238E27FC236}">
                <a16:creationId xmlns:a16="http://schemas.microsoft.com/office/drawing/2014/main" id="{AF09E725-AF92-EC64-6193-4E2F953DFBF1}"/>
              </a:ext>
            </a:extLst>
          </p:cNvPr>
          <p:cNvSpPr/>
          <p:nvPr/>
        </p:nvSpPr>
        <p:spPr>
          <a:xfrm>
            <a:off x="2559694" y="1248349"/>
            <a:ext cx="232367" cy="220802"/>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843;p48">
            <a:extLst>
              <a:ext uri="{FF2B5EF4-FFF2-40B4-BE49-F238E27FC236}">
                <a16:creationId xmlns:a16="http://schemas.microsoft.com/office/drawing/2014/main" id="{58140831-EE21-0765-4F2B-71C7CC62E815}"/>
              </a:ext>
            </a:extLst>
          </p:cNvPr>
          <p:cNvSpPr/>
          <p:nvPr/>
        </p:nvSpPr>
        <p:spPr>
          <a:xfrm>
            <a:off x="2559693" y="3542095"/>
            <a:ext cx="232367" cy="220802"/>
          </a:xfrm>
          <a:custGeom>
            <a:avLst/>
            <a:gdLst/>
            <a:ahLst/>
            <a:cxnLst/>
            <a:rect l="l" t="t" r="r" b="b"/>
            <a:pathLst>
              <a:path w="2334" h="2218" extrusionOk="0">
                <a:moveTo>
                  <a:pt x="1166" y="1"/>
                </a:moveTo>
                <a:lnTo>
                  <a:pt x="891" y="847"/>
                </a:lnTo>
                <a:lnTo>
                  <a:pt x="1" y="847"/>
                </a:lnTo>
                <a:lnTo>
                  <a:pt x="720" y="1371"/>
                </a:lnTo>
                <a:lnTo>
                  <a:pt x="446" y="2217"/>
                </a:lnTo>
                <a:lnTo>
                  <a:pt x="446" y="2217"/>
                </a:lnTo>
                <a:lnTo>
                  <a:pt x="1166" y="1693"/>
                </a:lnTo>
                <a:lnTo>
                  <a:pt x="1888" y="2217"/>
                </a:lnTo>
                <a:lnTo>
                  <a:pt x="1615" y="1371"/>
                </a:lnTo>
                <a:lnTo>
                  <a:pt x="2334" y="847"/>
                </a:lnTo>
                <a:lnTo>
                  <a:pt x="1443" y="847"/>
                </a:lnTo>
                <a:lnTo>
                  <a:pt x="1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2"/>
          <p:cNvSpPr txBox="1">
            <a:spLocks noGrp="1"/>
          </p:cNvSpPr>
          <p:nvPr>
            <p:ph type="title" idx="2"/>
          </p:nvPr>
        </p:nvSpPr>
        <p:spPr>
          <a:xfrm>
            <a:off x="1508679" y="1864924"/>
            <a:ext cx="961790" cy="3769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42" name="Google Shape;542;p42"/>
          <p:cNvSpPr txBox="1">
            <a:spLocks noGrp="1"/>
          </p:cNvSpPr>
          <p:nvPr>
            <p:ph type="title"/>
          </p:nvPr>
        </p:nvSpPr>
        <p:spPr>
          <a:xfrm>
            <a:off x="2251798" y="1800696"/>
            <a:ext cx="5118092" cy="485107"/>
          </a:xfrm>
          <a:prstGeom prst="rect">
            <a:avLst/>
          </a:prstGeom>
        </p:spPr>
        <p:txBody>
          <a:bodyPr spcFirstLastPara="1" wrap="square" lIns="91425" tIns="91425" rIns="91425" bIns="91425" anchor="ctr" anchorCtr="0">
            <a:noAutofit/>
          </a:bodyPr>
          <a:lstStyle/>
          <a:p>
            <a:pPr algn="l"/>
            <a:r>
              <a:rPr lang="en-US" dirty="0"/>
              <a:t>Hak </a:t>
            </a:r>
            <a:r>
              <a:rPr lang="en-US" dirty="0" err="1"/>
              <a:t>atas</a:t>
            </a:r>
            <a:r>
              <a:rPr lang="en-US" dirty="0"/>
              <a:t> </a:t>
            </a:r>
            <a:r>
              <a:rPr lang="en-US" dirty="0" err="1"/>
              <a:t>kebebasan</a:t>
            </a:r>
            <a:r>
              <a:rPr lang="en-US" dirty="0"/>
              <a:t> </a:t>
            </a:r>
            <a:r>
              <a:rPr lang="en-US" dirty="0" err="1"/>
              <a:t>berpendapat</a:t>
            </a:r>
            <a:endParaRPr lang="en-US" dirty="0"/>
          </a:p>
        </p:txBody>
      </p:sp>
      <p:sp>
        <p:nvSpPr>
          <p:cNvPr id="544" name="Google Shape;544;p42"/>
          <p:cNvSpPr txBox="1">
            <a:spLocks noGrp="1"/>
          </p:cNvSpPr>
          <p:nvPr>
            <p:ph type="title" idx="3"/>
          </p:nvPr>
        </p:nvSpPr>
        <p:spPr>
          <a:xfrm>
            <a:off x="2251798" y="2274882"/>
            <a:ext cx="5941226" cy="593400"/>
          </a:xfrm>
          <a:prstGeom prst="rect">
            <a:avLst/>
          </a:prstGeom>
        </p:spPr>
        <p:txBody>
          <a:bodyPr spcFirstLastPara="1" wrap="square" lIns="91425" tIns="91425" rIns="91425" bIns="91425" anchor="ctr" anchorCtr="0">
            <a:noAutofit/>
          </a:bodyPr>
          <a:lstStyle/>
          <a:p>
            <a:pPr algn="l"/>
            <a:r>
              <a:rPr lang="en-US" dirty="0" err="1"/>
              <a:t>Kewajiban</a:t>
            </a:r>
            <a:r>
              <a:rPr lang="en-US" dirty="0"/>
              <a:t> </a:t>
            </a:r>
            <a:r>
              <a:rPr lang="en-US" dirty="0" err="1"/>
              <a:t>membayar</a:t>
            </a:r>
            <a:r>
              <a:rPr lang="en-US" dirty="0"/>
              <a:t> </a:t>
            </a:r>
            <a:r>
              <a:rPr lang="en-US" dirty="0" err="1"/>
              <a:t>pajak</a:t>
            </a:r>
            <a:endParaRPr lang="en-US" dirty="0"/>
          </a:p>
        </p:txBody>
      </p:sp>
      <p:sp>
        <p:nvSpPr>
          <p:cNvPr id="545" name="Google Shape;545;p42"/>
          <p:cNvSpPr txBox="1">
            <a:spLocks noGrp="1"/>
          </p:cNvSpPr>
          <p:nvPr>
            <p:ph type="title" idx="4"/>
          </p:nvPr>
        </p:nvSpPr>
        <p:spPr>
          <a:xfrm>
            <a:off x="1351924" y="2284982"/>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547" name="Google Shape;547;p42"/>
          <p:cNvSpPr txBox="1">
            <a:spLocks noGrp="1"/>
          </p:cNvSpPr>
          <p:nvPr>
            <p:ph type="title" idx="6"/>
          </p:nvPr>
        </p:nvSpPr>
        <p:spPr>
          <a:xfrm>
            <a:off x="2251798" y="2829074"/>
            <a:ext cx="6611786" cy="498149"/>
          </a:xfrm>
          <a:prstGeom prst="rect">
            <a:avLst/>
          </a:prstGeom>
        </p:spPr>
        <p:txBody>
          <a:bodyPr spcFirstLastPara="1" wrap="square" lIns="91425" tIns="91425" rIns="91425" bIns="91425" anchor="ctr" anchorCtr="0">
            <a:noAutofit/>
          </a:bodyPr>
          <a:lstStyle/>
          <a:p>
            <a:pPr lvl="0" algn="l"/>
            <a:r>
              <a:rPr lang="en-US" dirty="0"/>
              <a:t>Hak </a:t>
            </a:r>
            <a:r>
              <a:rPr lang="en-US" dirty="0" err="1"/>
              <a:t>atas</a:t>
            </a:r>
            <a:r>
              <a:rPr lang="en-US" dirty="0"/>
              <a:t> </a:t>
            </a:r>
            <a:r>
              <a:rPr lang="en-US" dirty="0" err="1"/>
              <a:t>hak</a:t>
            </a:r>
            <a:r>
              <a:rPr lang="en-US" dirty="0"/>
              <a:t> </a:t>
            </a:r>
            <a:r>
              <a:rPr lang="en-US" dirty="0" err="1"/>
              <a:t>asasi</a:t>
            </a:r>
            <a:r>
              <a:rPr lang="en-US" dirty="0"/>
              <a:t> </a:t>
            </a:r>
            <a:r>
              <a:rPr lang="en-US" dirty="0" err="1"/>
              <a:t>manusia</a:t>
            </a:r>
            <a:endParaRPr lang="id-ID" dirty="0"/>
          </a:p>
        </p:txBody>
      </p:sp>
      <p:sp>
        <p:nvSpPr>
          <p:cNvPr id="548" name="Google Shape;548;p42"/>
          <p:cNvSpPr txBox="1">
            <a:spLocks noGrp="1"/>
          </p:cNvSpPr>
          <p:nvPr>
            <p:ph type="title" idx="7"/>
          </p:nvPr>
        </p:nvSpPr>
        <p:spPr>
          <a:xfrm>
            <a:off x="1351924" y="2771872"/>
            <a:ext cx="12753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59" name="Google Shape;559;p42"/>
          <p:cNvSpPr txBox="1">
            <a:spLocks noGrp="1"/>
          </p:cNvSpPr>
          <p:nvPr>
            <p:ph type="title" idx="21"/>
          </p:nvPr>
        </p:nvSpPr>
        <p:spPr>
          <a:xfrm>
            <a:off x="720000" y="777224"/>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err="1"/>
              <a:t>Harmoni</a:t>
            </a:r>
            <a:r>
              <a:rPr lang="en-US" sz="3200" dirty="0"/>
              <a:t> </a:t>
            </a:r>
            <a:r>
              <a:rPr lang="en-US" sz="3200" dirty="0" err="1"/>
              <a:t>Kewajiban</a:t>
            </a:r>
            <a:r>
              <a:rPr lang="en-US" sz="3200" dirty="0"/>
              <a:t> dan Hak Negara dan </a:t>
            </a:r>
            <a:r>
              <a:rPr lang="en-US" sz="3200" dirty="0" err="1"/>
              <a:t>Warga</a:t>
            </a:r>
            <a:r>
              <a:rPr lang="en-US" sz="3200" dirty="0"/>
              <a:t> Negara</a:t>
            </a:r>
            <a:endParaRPr lang="id-ID" sz="3200" dirty="0"/>
          </a:p>
        </p:txBody>
      </p:sp>
      <p:sp>
        <p:nvSpPr>
          <p:cNvPr id="22" name="Google Shape;547;p42">
            <a:extLst>
              <a:ext uri="{FF2B5EF4-FFF2-40B4-BE49-F238E27FC236}">
                <a16:creationId xmlns:a16="http://schemas.microsoft.com/office/drawing/2014/main" id="{065870CF-8F77-4F9A-A968-1C2715389AB9}"/>
              </a:ext>
            </a:extLst>
          </p:cNvPr>
          <p:cNvSpPr txBox="1">
            <a:spLocks/>
          </p:cNvSpPr>
          <p:nvPr/>
        </p:nvSpPr>
        <p:spPr>
          <a:xfrm>
            <a:off x="2251798" y="3265121"/>
            <a:ext cx="6611786" cy="52322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Bungee"/>
              <a:buNone/>
              <a:defRPr sz="1800" b="0" i="0" u="none" strike="noStrike" cap="none">
                <a:solidFill>
                  <a:schemeClr val="dk2"/>
                </a:solidFill>
                <a:latin typeface="Bungee"/>
                <a:ea typeface="Bungee"/>
                <a:cs typeface="Bungee"/>
                <a:sym typeface="Bunge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US" dirty="0" err="1"/>
              <a:t>Kewajiban</a:t>
            </a:r>
            <a:r>
              <a:rPr lang="en-US" dirty="0"/>
              <a:t> </a:t>
            </a:r>
            <a:r>
              <a:rPr lang="en-US" dirty="0" err="1"/>
              <a:t>untuk</a:t>
            </a:r>
            <a:r>
              <a:rPr lang="en-US" dirty="0"/>
              <a:t> </a:t>
            </a:r>
            <a:r>
              <a:rPr lang="en-US" dirty="0" err="1"/>
              <a:t>membela</a:t>
            </a:r>
            <a:r>
              <a:rPr lang="en-US" dirty="0"/>
              <a:t> negara</a:t>
            </a:r>
            <a:endParaRPr lang="id-ID" dirty="0"/>
          </a:p>
        </p:txBody>
      </p:sp>
      <p:sp>
        <p:nvSpPr>
          <p:cNvPr id="23" name="Google Shape;548;p42">
            <a:extLst>
              <a:ext uri="{FF2B5EF4-FFF2-40B4-BE49-F238E27FC236}">
                <a16:creationId xmlns:a16="http://schemas.microsoft.com/office/drawing/2014/main" id="{EC4A81B0-EE33-4FD0-9A7F-EB6E5E7A248B}"/>
              </a:ext>
            </a:extLst>
          </p:cNvPr>
          <p:cNvSpPr txBox="1">
            <a:spLocks/>
          </p:cNvSpPr>
          <p:nvPr/>
        </p:nvSpPr>
        <p:spPr>
          <a:xfrm>
            <a:off x="1351924" y="3255513"/>
            <a:ext cx="12753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Bungee"/>
              <a:buNone/>
              <a:defRPr sz="3000" b="0" i="0" u="none" strike="noStrike" cap="none">
                <a:solidFill>
                  <a:schemeClr val="accent1"/>
                </a:solidFill>
                <a:latin typeface="Bungee"/>
                <a:ea typeface="Bungee"/>
                <a:cs typeface="Bungee"/>
                <a:sym typeface="Bunge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04</a:t>
            </a:r>
          </a:p>
        </p:txBody>
      </p:sp>
      <p:sp>
        <p:nvSpPr>
          <p:cNvPr id="24" name="Google Shape;547;p42">
            <a:extLst>
              <a:ext uri="{FF2B5EF4-FFF2-40B4-BE49-F238E27FC236}">
                <a16:creationId xmlns:a16="http://schemas.microsoft.com/office/drawing/2014/main" id="{9568B09D-EA88-42DC-82C1-02533A724F62}"/>
              </a:ext>
            </a:extLst>
          </p:cNvPr>
          <p:cNvSpPr txBox="1">
            <a:spLocks/>
          </p:cNvSpPr>
          <p:nvPr/>
        </p:nvSpPr>
        <p:spPr>
          <a:xfrm>
            <a:off x="2251798" y="3764456"/>
            <a:ext cx="6611786" cy="5232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Bungee"/>
              <a:buNone/>
              <a:defRPr sz="1800" b="0" i="0" u="none" strike="noStrike" cap="none">
                <a:solidFill>
                  <a:schemeClr val="dk2"/>
                </a:solidFill>
                <a:latin typeface="Bungee"/>
                <a:ea typeface="Bungee"/>
                <a:cs typeface="Bungee"/>
                <a:sym typeface="Bungee"/>
              </a:defRPr>
            </a:lvl1pPr>
            <a:lvl2pPr marR="0" lvl="1"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US" dirty="0"/>
              <a:t>Hak </a:t>
            </a:r>
            <a:r>
              <a:rPr lang="en-US" dirty="0" err="1"/>
              <a:t>atas</a:t>
            </a:r>
            <a:r>
              <a:rPr lang="en-US" dirty="0"/>
              <a:t> </a:t>
            </a:r>
            <a:r>
              <a:rPr lang="en-US" dirty="0" err="1"/>
              <a:t>pendidikan</a:t>
            </a:r>
            <a:endParaRPr lang="id-ID" dirty="0"/>
          </a:p>
        </p:txBody>
      </p:sp>
      <p:sp>
        <p:nvSpPr>
          <p:cNvPr id="25" name="Google Shape;548;p42">
            <a:extLst>
              <a:ext uri="{FF2B5EF4-FFF2-40B4-BE49-F238E27FC236}">
                <a16:creationId xmlns:a16="http://schemas.microsoft.com/office/drawing/2014/main" id="{F65D1B35-4F0D-48C4-9FA5-9F910A72134C}"/>
              </a:ext>
            </a:extLst>
          </p:cNvPr>
          <p:cNvSpPr txBox="1">
            <a:spLocks/>
          </p:cNvSpPr>
          <p:nvPr/>
        </p:nvSpPr>
        <p:spPr>
          <a:xfrm>
            <a:off x="1351924" y="3747482"/>
            <a:ext cx="1275300" cy="593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000"/>
              <a:buFont typeface="Bungee"/>
              <a:buNone/>
              <a:defRPr sz="3000" b="0" i="0" u="none" strike="noStrike" cap="none">
                <a:solidFill>
                  <a:schemeClr val="accent1"/>
                </a:solidFill>
                <a:latin typeface="Bungee"/>
                <a:ea typeface="Bungee"/>
                <a:cs typeface="Bungee"/>
                <a:sym typeface="Bunge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spTree>
    <p:extLst>
      <p:ext uri="{BB962C8B-B14F-4D97-AF65-F5344CB8AC3E}">
        <p14:creationId xmlns:p14="http://schemas.microsoft.com/office/powerpoint/2010/main" val="2931614574"/>
      </p:ext>
    </p:extLst>
  </p:cSld>
  <p:clrMapOvr>
    <a:masterClrMapping/>
  </p:clrMapOvr>
</p:sld>
</file>

<file path=ppt/theme/theme1.xml><?xml version="1.0" encoding="utf-8"?>
<a:theme xmlns:a="http://schemas.openxmlformats.org/drawingml/2006/main" name="Social Studies Subject for Middle School - 8th Grade: Creating a New Nation by Slidesgo">
  <a:themeElements>
    <a:clrScheme name="Simple Light">
      <a:dk1>
        <a:srgbClr val="000000"/>
      </a:dk1>
      <a:lt1>
        <a:srgbClr val="FFFFFF"/>
      </a:lt1>
      <a:dk2>
        <a:srgbClr val="CD1725"/>
      </a:dk2>
      <a:lt2>
        <a:srgbClr val="FCDDB1"/>
      </a:lt2>
      <a:accent1>
        <a:srgbClr val="002B55"/>
      </a:accent1>
      <a:accent2>
        <a:srgbClr val="5F9BA5"/>
      </a:accent2>
      <a:accent3>
        <a:srgbClr val="FFFFFF"/>
      </a:accent3>
      <a:accent4>
        <a:srgbClr val="FFFFFF"/>
      </a:accent4>
      <a:accent5>
        <a:srgbClr val="FFFFFF"/>
      </a:accent5>
      <a:accent6>
        <a:srgbClr val="FFFFFF"/>
      </a:accent6>
      <a:hlink>
        <a:srgbClr val="002B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1138</Words>
  <Application>Microsoft Office PowerPoint</Application>
  <PresentationFormat>On-screen Show (16:9)</PresentationFormat>
  <Paragraphs>69</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Social Studies Subject for Middle School - 8th Grade: Creating a New Nation by Slidesgo</vt:lpstr>
      <vt:lpstr>harmoni kewajiban dan hak negara dan warga negara Kelompok 4</vt:lpstr>
      <vt:lpstr>01</vt:lpstr>
      <vt:lpstr>01</vt:lpstr>
      <vt:lpstr>Hak Warga Negara</vt:lpstr>
      <vt:lpstr>Hak Warga Negara</vt:lpstr>
      <vt:lpstr>Kewajiban Warga Negara</vt:lpstr>
      <vt:lpstr>Contoh kewajiban warga negara seperti yang dimaksud dalam pasal uud nri 1945:</vt:lpstr>
      <vt:lpstr>01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 Dan Nilai Konstitusional Uud Nri 1945 Kelompok 4</dc:title>
  <dc:creator>Tio Ezekiel</dc:creator>
  <cp:lastModifiedBy>Sean Holic</cp:lastModifiedBy>
  <cp:revision>13</cp:revision>
  <dcterms:modified xsi:type="dcterms:W3CDTF">2023-05-11T03:15:12Z</dcterms:modified>
</cp:coreProperties>
</file>