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974DE-2BD0-4A0D-9411-EFE7EB3260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D0B33-D595-4C78-8102-E9B884B04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6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36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2C8A-F193-49B6-A533-BDA6DE21B1C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C35-9604-46B8-89C3-22FBBCF5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1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2C8A-F193-49B6-A533-BDA6DE21B1C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C35-9604-46B8-89C3-22FBBCF5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1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2C8A-F193-49B6-A533-BDA6DE21B1C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C35-9604-46B8-89C3-22FBBCF5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8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2C8A-F193-49B6-A533-BDA6DE21B1C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C35-9604-46B8-89C3-22FBBCF5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1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2C8A-F193-49B6-A533-BDA6DE21B1C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C35-9604-46B8-89C3-22FBBCF5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7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2C8A-F193-49B6-A533-BDA6DE21B1C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C35-9604-46B8-89C3-22FBBCF5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7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2C8A-F193-49B6-A533-BDA6DE21B1C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C35-9604-46B8-89C3-22FBBCF5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7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2C8A-F193-49B6-A533-BDA6DE21B1C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C35-9604-46B8-89C3-22FBBCF5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3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2C8A-F193-49B6-A533-BDA6DE21B1C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C35-9604-46B8-89C3-22FBBCF5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7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2C8A-F193-49B6-A533-BDA6DE21B1C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C35-9604-46B8-89C3-22FBBCF5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3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2C8A-F193-49B6-A533-BDA6DE21B1C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FC35-9604-46B8-89C3-22FBBCF5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6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A2C8A-F193-49B6-A533-BDA6DE21B1C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2FC35-9604-46B8-89C3-22FBBCF58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0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b="1" dirty="0" smtClean="0"/>
              <a:t>User Interface 1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 smtClean="0"/>
              <a:t>Ary</a:t>
            </a:r>
            <a:r>
              <a:rPr lang="en-ID" dirty="0" smtClean="0"/>
              <a:t> Budi </a:t>
            </a:r>
            <a:r>
              <a:rPr lang="en-ID" dirty="0" err="1" smtClean="0"/>
              <a:t>Warsito</a:t>
            </a:r>
            <a:r>
              <a:rPr lang="en-ID" dirty="0" smtClean="0"/>
              <a:t>, </a:t>
            </a:r>
            <a:r>
              <a:rPr lang="en-ID" dirty="0" err="1" smtClean="0"/>
              <a:t>S.Kom</a:t>
            </a:r>
            <a:r>
              <a:rPr lang="en-ID" dirty="0" smtClean="0"/>
              <a:t>, </a:t>
            </a:r>
            <a:r>
              <a:rPr lang="en-ID" dirty="0" err="1" smtClean="0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8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Pembahasan</a:t>
            </a:r>
            <a:r>
              <a:rPr lang="en-ID" dirty="0" smtClean="0"/>
              <a:t> :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ID" dirty="0" err="1" smtClean="0"/>
              <a:t>StatelessWidget</a:t>
            </a:r>
            <a:r>
              <a:rPr lang="en-ID" dirty="0" smtClean="0"/>
              <a:t> </a:t>
            </a:r>
            <a:r>
              <a:rPr lang="en-US" dirty="0" smtClean="0"/>
              <a:t> &amp; </a:t>
            </a:r>
            <a:r>
              <a:rPr lang="en-US" dirty="0" err="1" smtClean="0"/>
              <a:t>StatefulWidget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ID" dirty="0" smtClean="0"/>
              <a:t>Tata </a:t>
            </a:r>
            <a:r>
              <a:rPr lang="en-ID" dirty="0" err="1" smtClean="0"/>
              <a:t>Letak</a:t>
            </a:r>
            <a:r>
              <a:rPr lang="en-ID" dirty="0" smtClean="0"/>
              <a:t> </a:t>
            </a:r>
            <a:r>
              <a:rPr lang="en-ID" dirty="0" err="1" smtClean="0"/>
              <a:t>Komponen</a:t>
            </a:r>
            <a:endParaRPr lang="en-ID" dirty="0" smtClean="0"/>
          </a:p>
          <a:p>
            <a:pPr marL="342900" indent="-342900">
              <a:buAutoNum type="arabicPeriod"/>
            </a:pPr>
            <a:r>
              <a:rPr lang="en-ID" dirty="0" err="1" smtClean="0"/>
              <a:t>Mengatur</a:t>
            </a:r>
            <a:r>
              <a:rPr lang="en-ID" dirty="0" smtClean="0"/>
              <a:t> </a:t>
            </a:r>
            <a:r>
              <a:rPr lang="en-ID" dirty="0" err="1" smtClean="0"/>
              <a:t>jarak</a:t>
            </a:r>
            <a:r>
              <a:rPr lang="en-ID" dirty="0" smtClean="0"/>
              <a:t> </a:t>
            </a:r>
            <a:r>
              <a:rPr lang="en-ID" dirty="0" err="1" smtClean="0"/>
              <a:t>Komponen</a:t>
            </a:r>
            <a:endParaRPr lang="en-ID" dirty="0" smtClean="0"/>
          </a:p>
          <a:p>
            <a:pPr marL="342900" indent="-342900">
              <a:buAutoNum type="arabicPeriod"/>
            </a:pPr>
            <a:endParaRPr lang="en-ID" dirty="0" smtClean="0"/>
          </a:p>
        </p:txBody>
      </p:sp>
    </p:spTree>
    <p:extLst>
      <p:ext uri="{BB962C8B-B14F-4D97-AF65-F5344CB8AC3E}">
        <p14:creationId xmlns:p14="http://schemas.microsoft.com/office/powerpoint/2010/main" val="41272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77089" y="224378"/>
            <a:ext cx="10515600" cy="132556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ID" b="1" dirty="0" err="1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ID" b="1" dirty="0" err="1" smtClean="0">
                <a:solidFill>
                  <a:schemeClr val="accent1">
                    <a:lumMod val="75000"/>
                  </a:schemeClr>
                </a:solidFill>
              </a:rPr>
              <a:t>tatelessWidget</a:t>
            </a:r>
            <a:r>
              <a:rPr lang="en-ID" b="1" dirty="0" smtClean="0">
                <a:solidFill>
                  <a:schemeClr val="accent1">
                    <a:lumMod val="75000"/>
                  </a:schemeClr>
                </a:solidFill>
              </a:rPr>
              <a:t> Dan </a:t>
            </a:r>
            <a:r>
              <a:rPr lang="en-ID" b="1" dirty="0" err="1" smtClean="0">
                <a:solidFill>
                  <a:schemeClr val="accent1">
                    <a:lumMod val="75000"/>
                  </a:schemeClr>
                </a:solidFill>
              </a:rPr>
              <a:t>statefulWidget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72367" y="1819746"/>
            <a:ext cx="1539089" cy="12493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>
                <a:solidFill>
                  <a:srgbClr val="FF0000"/>
                </a:solidFill>
              </a:rPr>
              <a:t>stateful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77089" y="1843088"/>
            <a:ext cx="1539089" cy="12493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>
                <a:solidFill>
                  <a:srgbClr val="FF0000"/>
                </a:solidFill>
              </a:rPr>
              <a:t>stateless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0443" y="1473756"/>
            <a:ext cx="18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Komponen</a:t>
            </a:r>
            <a:r>
              <a:rPr lang="en-ID" dirty="0" smtClean="0"/>
              <a:t> flutter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1303699" y="3331675"/>
            <a:ext cx="552261" cy="823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2851842" y="3331674"/>
            <a:ext cx="579421" cy="823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88063" y="4394750"/>
            <a:ext cx="1784304" cy="448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>
                <a:solidFill>
                  <a:srgbClr val="FF0000"/>
                </a:solidFill>
              </a:rPr>
              <a:t>StatelessWidget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767343" y="4418092"/>
            <a:ext cx="1877085" cy="3530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>
                <a:solidFill>
                  <a:srgbClr val="FF0000"/>
                </a:solidFill>
              </a:rPr>
              <a:t>StatelfulWidget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60887" y="1819746"/>
            <a:ext cx="6231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/>
              <a:t>State</a:t>
            </a:r>
            <a:r>
              <a:rPr lang="en-ID" dirty="0" smtClean="0"/>
              <a:t> : </a:t>
            </a:r>
            <a:r>
              <a:rPr lang="en-ID" dirty="0" err="1" smtClean="0"/>
              <a:t>informasi</a:t>
            </a:r>
            <a:r>
              <a:rPr lang="en-ID" dirty="0" smtClean="0"/>
              <a:t> yang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dibaca</a:t>
            </a:r>
            <a:r>
              <a:rPr lang="en-ID" dirty="0" smtClean="0"/>
              <a:t> </a:t>
            </a:r>
            <a:r>
              <a:rPr lang="en-ID" dirty="0" err="1" smtClean="0"/>
              <a:t>ketika</a:t>
            </a:r>
            <a:r>
              <a:rPr lang="en-ID" dirty="0" smtClean="0"/>
              <a:t> </a:t>
            </a:r>
            <a:r>
              <a:rPr lang="en-ID" dirty="0" err="1" smtClean="0"/>
              <a:t>suatu</a:t>
            </a:r>
            <a:r>
              <a:rPr lang="en-ID" dirty="0" smtClean="0"/>
              <a:t> </a:t>
            </a:r>
            <a:r>
              <a:rPr lang="en-ID" dirty="0" err="1" smtClean="0"/>
              <a:t>komponen</a:t>
            </a:r>
            <a:r>
              <a:rPr lang="en-ID" dirty="0" smtClean="0"/>
              <a:t> </a:t>
            </a:r>
            <a:r>
              <a:rPr lang="en-ID" dirty="0" err="1" smtClean="0"/>
              <a:t>dibuat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mungkin</a:t>
            </a:r>
            <a:r>
              <a:rPr lang="en-ID" dirty="0" smtClean="0"/>
              <a:t> </a:t>
            </a:r>
            <a:r>
              <a:rPr lang="en-ID" dirty="0" err="1" smtClean="0"/>
              <a:t>mengalami</a:t>
            </a:r>
            <a:r>
              <a:rPr lang="en-ID" dirty="0" smtClean="0"/>
              <a:t> </a:t>
            </a:r>
            <a:r>
              <a:rPr lang="en-ID" dirty="0" err="1" smtClean="0"/>
              <a:t>perubahaan</a:t>
            </a:r>
            <a:r>
              <a:rPr lang="en-ID" dirty="0" smtClean="0"/>
              <a:t> </a:t>
            </a:r>
            <a:r>
              <a:rPr lang="en-ID" dirty="0" err="1" smtClean="0"/>
              <a:t>keadaan</a:t>
            </a:r>
            <a:r>
              <a:rPr lang="en-ID" dirty="0" smtClean="0"/>
              <a:t> </a:t>
            </a:r>
            <a:r>
              <a:rPr lang="en-ID" dirty="0" err="1" smtClean="0"/>
              <a:t>selama</a:t>
            </a:r>
            <a:r>
              <a:rPr lang="en-ID" dirty="0" smtClean="0"/>
              <a:t> </a:t>
            </a:r>
            <a:r>
              <a:rPr lang="en-ID" dirty="0" err="1" smtClean="0"/>
              <a:t>komponen</a:t>
            </a:r>
            <a:r>
              <a:rPr lang="en-ID" dirty="0" smtClean="0"/>
              <a:t> </a:t>
            </a:r>
            <a:r>
              <a:rPr lang="en-ID" dirty="0" err="1" smtClean="0"/>
              <a:t>tersebut</a:t>
            </a:r>
            <a:r>
              <a:rPr lang="en-ID" dirty="0" smtClean="0"/>
              <a:t> </a:t>
            </a:r>
            <a:r>
              <a:rPr lang="en-ID" dirty="0" err="1" smtClean="0"/>
              <a:t>tampil</a:t>
            </a:r>
            <a:r>
              <a:rPr lang="en-ID" dirty="0" smtClean="0"/>
              <a:t> di </a:t>
            </a:r>
            <a:r>
              <a:rPr lang="en-ID" dirty="0" err="1" smtClean="0"/>
              <a:t>layar</a:t>
            </a:r>
            <a:r>
              <a:rPr lang="en-ID" dirty="0" smtClean="0"/>
              <a:t>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33315" y="2951430"/>
            <a:ext cx="6473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/>
              <a:t>Stateless</a:t>
            </a:r>
            <a:r>
              <a:rPr lang="en-ID" dirty="0" smtClean="0"/>
              <a:t> : </a:t>
            </a:r>
            <a:r>
              <a:rPr lang="en-ID" dirty="0" err="1" smtClean="0"/>
              <a:t>komponen</a:t>
            </a:r>
            <a:r>
              <a:rPr lang="en-ID" dirty="0" smtClean="0"/>
              <a:t> yang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memiliki</a:t>
            </a:r>
            <a:r>
              <a:rPr lang="en-ID" dirty="0" smtClean="0"/>
              <a:t> state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</a:t>
            </a:r>
            <a:r>
              <a:rPr lang="en-ID" dirty="0" err="1" smtClean="0"/>
              <a:t>tampilan</a:t>
            </a:r>
            <a:r>
              <a:rPr lang="en-ID" dirty="0" smtClean="0"/>
              <a:t> yang </a:t>
            </a:r>
            <a:r>
              <a:rPr lang="en-ID" dirty="0" err="1" smtClean="0"/>
              <a:t>sifatnua</a:t>
            </a:r>
            <a:r>
              <a:rPr lang="en-ID" dirty="0" smtClean="0"/>
              <a:t> </a:t>
            </a:r>
            <a:r>
              <a:rPr lang="en-ID" dirty="0" err="1" smtClean="0"/>
              <a:t>statis</a:t>
            </a:r>
            <a:r>
              <a:rPr lang="en-ID" dirty="0" smtClean="0"/>
              <a:t> ( </a:t>
            </a:r>
            <a:r>
              <a:rPr lang="en-ID" dirty="0" err="1" smtClean="0"/>
              <a:t>tidak</a:t>
            </a:r>
            <a:r>
              <a:rPr lang="en-ID" dirty="0" smtClean="0"/>
              <a:t> </a:t>
            </a:r>
            <a:r>
              <a:rPr lang="en-ID" dirty="0" err="1" smtClean="0"/>
              <a:t>berubah</a:t>
            </a:r>
            <a:r>
              <a:rPr lang="en-ID" dirty="0" smtClean="0"/>
              <a:t>). </a:t>
            </a:r>
            <a:r>
              <a:rPr lang="en-ID" b="1" dirty="0" err="1" smtClean="0"/>
              <a:t>Misal</a:t>
            </a:r>
            <a:r>
              <a:rPr lang="en-ID" dirty="0" smtClean="0"/>
              <a:t>: Text, </a:t>
            </a:r>
            <a:r>
              <a:rPr lang="en-ID" dirty="0" err="1" smtClean="0"/>
              <a:t>RaisedButton</a:t>
            </a:r>
            <a:r>
              <a:rPr lang="en-ID" dirty="0" smtClean="0"/>
              <a:t>, </a:t>
            </a:r>
            <a:r>
              <a:rPr lang="en-ID" dirty="0" err="1" smtClean="0"/>
              <a:t>dan</a:t>
            </a:r>
            <a:r>
              <a:rPr lang="en-ID" dirty="0" smtClean="0"/>
              <a:t> Icon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32903" y="4074059"/>
            <a:ext cx="5721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err="1" smtClean="0"/>
              <a:t>Stateful</a:t>
            </a:r>
            <a:r>
              <a:rPr lang="en-ID" dirty="0" smtClean="0"/>
              <a:t> : </a:t>
            </a:r>
            <a:r>
              <a:rPr lang="en-ID" dirty="0" err="1" smtClean="0"/>
              <a:t>komponen</a:t>
            </a:r>
            <a:r>
              <a:rPr lang="en-ID" dirty="0" smtClean="0"/>
              <a:t> yang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menampung</a:t>
            </a:r>
            <a:r>
              <a:rPr lang="en-ID" dirty="0" smtClean="0"/>
              <a:t> </a:t>
            </a:r>
            <a:r>
              <a:rPr lang="en-ID" dirty="0" err="1" smtClean="0"/>
              <a:t>masukan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pengguna</a:t>
            </a:r>
            <a:r>
              <a:rPr lang="en-ID" dirty="0" smtClean="0"/>
              <a:t> </a:t>
            </a:r>
            <a:r>
              <a:rPr lang="en-ID" dirty="0" err="1" smtClean="0"/>
              <a:t>aplikasi</a:t>
            </a:r>
            <a:r>
              <a:rPr lang="en-ID" dirty="0" smtClean="0"/>
              <a:t>.  </a:t>
            </a:r>
            <a:r>
              <a:rPr lang="en-ID" b="1" dirty="0" err="1" smtClean="0"/>
              <a:t>Misal</a:t>
            </a:r>
            <a:r>
              <a:rPr lang="en-ID" b="1" dirty="0" smtClean="0"/>
              <a:t> </a:t>
            </a:r>
            <a:r>
              <a:rPr lang="en-ID" dirty="0" smtClean="0"/>
              <a:t>: Checkbox, Radio, </a:t>
            </a:r>
            <a:r>
              <a:rPr lang="en-ID" dirty="0" err="1" smtClean="0"/>
              <a:t>TextField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slider.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642389"/>
              </p:ext>
            </p:extLst>
          </p:nvPr>
        </p:nvGraphicFramePr>
        <p:xfrm>
          <a:off x="1183486" y="4997389"/>
          <a:ext cx="9282320" cy="1595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1160"/>
                <a:gridCol w="4641160"/>
              </a:tblGrid>
              <a:tr h="241928">
                <a:tc>
                  <a:txBody>
                    <a:bodyPr/>
                    <a:lstStyle/>
                    <a:p>
                      <a:pPr algn="ctr"/>
                      <a:r>
                        <a:rPr lang="en-ID" sz="1100" dirty="0" err="1" smtClean="0"/>
                        <a:t>StatelessWidget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 dirty="0" err="1" smtClean="0"/>
                        <a:t>StatefulWidget</a:t>
                      </a:r>
                      <a:endParaRPr lang="en-US" sz="1100" dirty="0"/>
                    </a:p>
                  </a:txBody>
                  <a:tcPr/>
                </a:tc>
              </a:tr>
              <a:tr h="423375">
                <a:tc>
                  <a:txBody>
                    <a:bodyPr/>
                    <a:lstStyle/>
                    <a:p>
                      <a:r>
                        <a:rPr lang="en-ID" sz="1100" dirty="0" err="1" smtClean="0"/>
                        <a:t>Tidak</a:t>
                      </a:r>
                      <a:r>
                        <a:rPr lang="en-ID" sz="1100" dirty="0" smtClean="0"/>
                        <a:t> </a:t>
                      </a:r>
                      <a:r>
                        <a:rPr lang="en-ID" sz="1100" dirty="0" err="1" smtClean="0"/>
                        <a:t>memiliki</a:t>
                      </a:r>
                      <a:r>
                        <a:rPr lang="en-ID" sz="1100" dirty="0" smtClean="0"/>
                        <a:t> State &amp; </a:t>
                      </a:r>
                      <a:r>
                        <a:rPr lang="en-ID" sz="1100" dirty="0" err="1" smtClean="0"/>
                        <a:t>pengguna</a:t>
                      </a:r>
                      <a:r>
                        <a:rPr lang="en-ID" sz="1100" dirty="0" smtClean="0"/>
                        <a:t> </a:t>
                      </a:r>
                      <a:r>
                        <a:rPr lang="en-ID" sz="1100" dirty="0" err="1" smtClean="0"/>
                        <a:t>tdk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dapat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interaksi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dirty="0" err="1" smtClean="0"/>
                        <a:t>Pengguna</a:t>
                      </a:r>
                      <a:r>
                        <a:rPr lang="en-ID" sz="1100" dirty="0" smtClean="0"/>
                        <a:t> </a:t>
                      </a:r>
                      <a:r>
                        <a:rPr lang="en-ID" sz="1100" dirty="0" err="1" smtClean="0"/>
                        <a:t>dapat</a:t>
                      </a:r>
                      <a:r>
                        <a:rPr lang="en-ID" sz="1100" dirty="0" smtClean="0"/>
                        <a:t> </a:t>
                      </a:r>
                      <a:r>
                        <a:rPr lang="en-ID" sz="1100" dirty="0" err="1" smtClean="0"/>
                        <a:t>interaksi</a:t>
                      </a:r>
                      <a:r>
                        <a:rPr lang="en-ID" sz="1100" dirty="0" smtClean="0"/>
                        <a:t> </a:t>
                      </a:r>
                      <a:r>
                        <a:rPr lang="en-ID" sz="1100" dirty="0" err="1" smtClean="0"/>
                        <a:t>dengan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komponen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dan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dapat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merubah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nilai</a:t>
                      </a:r>
                      <a:r>
                        <a:rPr lang="en-ID" sz="1100" baseline="0" dirty="0" smtClean="0"/>
                        <a:t> yang </a:t>
                      </a:r>
                      <a:r>
                        <a:rPr lang="en-ID" sz="1100" baseline="0" dirty="0" err="1" smtClean="0"/>
                        <a:t>terdapat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pd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komponen</a:t>
                      </a:r>
                      <a:endParaRPr lang="en-US" sz="1100" dirty="0"/>
                    </a:p>
                  </a:txBody>
                  <a:tcPr/>
                </a:tc>
              </a:tr>
              <a:tr h="604821">
                <a:tc>
                  <a:txBody>
                    <a:bodyPr/>
                    <a:lstStyle/>
                    <a:p>
                      <a:r>
                        <a:rPr lang="en-ID" sz="1100" dirty="0" err="1" smtClean="0"/>
                        <a:t>Melakukan</a:t>
                      </a:r>
                      <a:r>
                        <a:rPr lang="en-ID" sz="1100" dirty="0" smtClean="0"/>
                        <a:t> Override(</a:t>
                      </a:r>
                      <a:r>
                        <a:rPr lang="en-ID" sz="1100" dirty="0" err="1" smtClean="0"/>
                        <a:t>modifikasi</a:t>
                      </a:r>
                      <a:r>
                        <a:rPr lang="en-ID" sz="1100" dirty="0" smtClean="0"/>
                        <a:t>)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terhadap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metode</a:t>
                      </a:r>
                      <a:r>
                        <a:rPr lang="en-ID" sz="1100" baseline="0" dirty="0" smtClean="0"/>
                        <a:t> build() </a:t>
                      </a:r>
                      <a:r>
                        <a:rPr lang="en-ID" sz="1100" baseline="0" dirty="0" err="1" smtClean="0"/>
                        <a:t>dan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mengembalikan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objek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bertipe</a:t>
                      </a:r>
                      <a:r>
                        <a:rPr lang="en-ID" sz="1100" baseline="0" dirty="0" smtClean="0"/>
                        <a:t> widget.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dirty="0" err="1" smtClean="0"/>
                        <a:t>Melakukan</a:t>
                      </a:r>
                      <a:r>
                        <a:rPr lang="en-ID" sz="1100" baseline="0" dirty="0" smtClean="0"/>
                        <a:t> Override </a:t>
                      </a:r>
                      <a:r>
                        <a:rPr lang="en-ID" sz="1100" baseline="0" dirty="0" err="1" smtClean="0"/>
                        <a:t>terhadapt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metode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createState</a:t>
                      </a:r>
                      <a:r>
                        <a:rPr lang="en-ID" sz="1100" baseline="0" dirty="0" smtClean="0"/>
                        <a:t>() </a:t>
                      </a:r>
                      <a:r>
                        <a:rPr lang="en-ID" sz="1100" baseline="0" dirty="0" err="1" smtClean="0"/>
                        <a:t>dan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mengembalikan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objek</a:t>
                      </a:r>
                      <a:r>
                        <a:rPr lang="en-ID" sz="1100" baseline="0" dirty="0" smtClean="0"/>
                        <a:t> </a:t>
                      </a:r>
                      <a:r>
                        <a:rPr lang="en-ID" sz="1100" baseline="0" dirty="0" err="1" smtClean="0"/>
                        <a:t>bertipe</a:t>
                      </a:r>
                      <a:r>
                        <a:rPr lang="en-ID" sz="1100" baseline="0" dirty="0" smtClean="0"/>
                        <a:t> state</a:t>
                      </a:r>
                      <a:endParaRPr lang="en-US" sz="1100" dirty="0"/>
                    </a:p>
                  </a:txBody>
                  <a:tcPr/>
                </a:tc>
              </a:tr>
              <a:tr h="241928"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Digunakan</a:t>
                      </a:r>
                      <a:r>
                        <a:rPr lang="en-ID" sz="1400" dirty="0" smtClean="0"/>
                        <a:t> </a:t>
                      </a:r>
                      <a:r>
                        <a:rPr lang="en-ID" sz="1400" dirty="0" err="1" smtClean="0"/>
                        <a:t>untuk</a:t>
                      </a:r>
                      <a:r>
                        <a:rPr lang="en-ID" sz="1400" dirty="0" smtClean="0"/>
                        <a:t> </a:t>
                      </a:r>
                      <a:r>
                        <a:rPr lang="en-ID" sz="1400" dirty="0" err="1" smtClean="0"/>
                        <a:t>tampilan</a:t>
                      </a:r>
                      <a:r>
                        <a:rPr lang="en-ID" sz="1400" dirty="0" smtClean="0"/>
                        <a:t> </a:t>
                      </a:r>
                      <a:r>
                        <a:rPr lang="en-ID" sz="1400" dirty="0" err="1" smtClean="0"/>
                        <a:t>statis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Digunakan</a:t>
                      </a:r>
                      <a:r>
                        <a:rPr lang="en-ID" sz="1400" dirty="0" smtClean="0"/>
                        <a:t> </a:t>
                      </a:r>
                      <a:r>
                        <a:rPr lang="en-ID" sz="1400" dirty="0" err="1" smtClean="0"/>
                        <a:t>untuk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tampilan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dinamis</a:t>
                      </a:r>
                      <a:r>
                        <a:rPr lang="en-ID" sz="1400" baseline="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1" dirty="0" err="1" smtClean="0"/>
              <a:t>Mengatur</a:t>
            </a:r>
            <a:r>
              <a:rPr lang="en-ID" b="1" i="1" dirty="0" smtClean="0"/>
              <a:t> Tata-</a:t>
            </a:r>
            <a:r>
              <a:rPr lang="en-ID" b="1" i="1" dirty="0" err="1" smtClean="0"/>
              <a:t>letak</a:t>
            </a:r>
            <a:r>
              <a:rPr lang="en-ID" b="1" i="1" dirty="0" smtClean="0"/>
              <a:t> </a:t>
            </a:r>
            <a:r>
              <a:rPr lang="en-ID" b="1" i="1" dirty="0" err="1" smtClean="0"/>
              <a:t>Komponen</a:t>
            </a:r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Row</a:t>
            </a:r>
          </a:p>
          <a:p>
            <a:r>
              <a:rPr lang="en-ID" dirty="0" smtClean="0"/>
              <a:t>Column</a:t>
            </a:r>
          </a:p>
          <a:p>
            <a:r>
              <a:rPr lang="en-ID" dirty="0" err="1" smtClean="0"/>
              <a:t>ListView</a:t>
            </a:r>
            <a:endParaRPr lang="en-ID" dirty="0" smtClean="0"/>
          </a:p>
          <a:p>
            <a:r>
              <a:rPr lang="en-ID" dirty="0" err="1" smtClean="0"/>
              <a:t>Gridview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2480650"/>
            <a:ext cx="3932237" cy="3388338"/>
          </a:xfrm>
        </p:spPr>
        <p:txBody>
          <a:bodyPr/>
          <a:lstStyle/>
          <a:p>
            <a:r>
              <a:rPr lang="en-ID" dirty="0" err="1" smtClean="0"/>
              <a:t>Didalam</a:t>
            </a:r>
            <a:r>
              <a:rPr lang="en-ID" dirty="0" smtClean="0"/>
              <a:t> flutter </a:t>
            </a:r>
            <a:r>
              <a:rPr lang="en-ID" dirty="0" err="1" smtClean="0"/>
              <a:t>terdapat</a:t>
            </a:r>
            <a:r>
              <a:rPr lang="en-ID" dirty="0" smtClean="0"/>
              <a:t> </a:t>
            </a:r>
            <a:r>
              <a:rPr lang="en-ID" dirty="0" err="1" smtClean="0"/>
              <a:t>kelas</a:t>
            </a:r>
            <a:r>
              <a:rPr lang="en-ID" dirty="0" smtClean="0"/>
              <a:t> yang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dijadikan</a:t>
            </a:r>
            <a:r>
              <a:rPr lang="en-ID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container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berfungsi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mengatur</a:t>
            </a:r>
            <a:r>
              <a:rPr lang="en-ID" dirty="0" smtClean="0"/>
              <a:t> </a:t>
            </a:r>
            <a:r>
              <a:rPr lang="en-ID" dirty="0" err="1" smtClean="0"/>
              <a:t>tata-letak</a:t>
            </a:r>
            <a:r>
              <a:rPr lang="en-ID" dirty="0" smtClean="0"/>
              <a:t> (layout).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4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Row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70353" y="4270925"/>
            <a:ext cx="1629624" cy="4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Komponen</a:t>
            </a:r>
            <a:r>
              <a:rPr lang="en-ID" dirty="0" smtClean="0"/>
              <a:t>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34270" y="4270925"/>
            <a:ext cx="1629624" cy="4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Komponen</a:t>
            </a:r>
            <a:r>
              <a:rPr lang="en-ID" dirty="0" smtClean="0"/>
              <a:t>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98187" y="4270925"/>
            <a:ext cx="1629624" cy="4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Komponen</a:t>
            </a:r>
            <a:r>
              <a:rPr lang="en-ID" dirty="0" smtClean="0"/>
              <a:t> 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07802" y="3938257"/>
            <a:ext cx="5984341" cy="1149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12745" y="1844976"/>
            <a:ext cx="751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/>
              <a:t>Kelas</a:t>
            </a:r>
            <a:r>
              <a:rPr lang="en-ID" dirty="0" smtClean="0"/>
              <a:t> row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menyusun</a:t>
            </a:r>
            <a:r>
              <a:rPr lang="en-ID" dirty="0" smtClean="0"/>
              <a:t> </a:t>
            </a:r>
            <a:r>
              <a:rPr lang="en-ID" dirty="0" err="1" smtClean="0"/>
              <a:t>komponen-komponen</a:t>
            </a:r>
            <a:r>
              <a:rPr lang="en-ID" dirty="0" smtClean="0"/>
              <a:t> yang </a:t>
            </a:r>
            <a:r>
              <a:rPr lang="en-ID" dirty="0" err="1" smtClean="0"/>
              <a:t>terdapat</a:t>
            </a:r>
            <a:r>
              <a:rPr lang="en-ID" dirty="0" smtClean="0"/>
              <a:t> </a:t>
            </a:r>
            <a:r>
              <a:rPr lang="en-ID" dirty="0" err="1" smtClean="0"/>
              <a:t>didalamnya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susunan</a:t>
            </a:r>
            <a:r>
              <a:rPr lang="en-ID" dirty="0" smtClean="0"/>
              <a:t> horizontal.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2673" y="3096285"/>
            <a:ext cx="394731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D" dirty="0" smtClean="0"/>
              <a:t>Row (</a:t>
            </a:r>
          </a:p>
          <a:p>
            <a:r>
              <a:rPr lang="en-ID" dirty="0" smtClean="0"/>
              <a:t>	Children : &lt;Widget&gt; [</a:t>
            </a:r>
          </a:p>
          <a:p>
            <a:r>
              <a:rPr lang="en-ID" dirty="0" smtClean="0"/>
              <a:t>	// </a:t>
            </a:r>
            <a:r>
              <a:rPr lang="en-ID" dirty="0" err="1" smtClean="0"/>
              <a:t>Komponen</a:t>
            </a:r>
            <a:r>
              <a:rPr lang="en-ID" dirty="0" smtClean="0"/>
              <a:t> 1</a:t>
            </a:r>
          </a:p>
          <a:p>
            <a:r>
              <a:rPr lang="en-ID" dirty="0"/>
              <a:t>	</a:t>
            </a:r>
            <a:r>
              <a:rPr lang="en-ID" dirty="0" smtClean="0"/>
              <a:t>// </a:t>
            </a:r>
            <a:r>
              <a:rPr lang="en-ID" dirty="0" err="1" smtClean="0"/>
              <a:t>Komponen</a:t>
            </a:r>
            <a:r>
              <a:rPr lang="en-ID" dirty="0" smtClean="0"/>
              <a:t> 2</a:t>
            </a:r>
          </a:p>
          <a:p>
            <a:r>
              <a:rPr lang="en-ID" dirty="0"/>
              <a:t>	</a:t>
            </a:r>
            <a:r>
              <a:rPr lang="en-ID" dirty="0" smtClean="0"/>
              <a:t>// </a:t>
            </a:r>
            <a:r>
              <a:rPr lang="en-ID" dirty="0" err="1" smtClean="0"/>
              <a:t>Komponen</a:t>
            </a:r>
            <a:r>
              <a:rPr lang="en-ID" dirty="0" smtClean="0"/>
              <a:t> 3	</a:t>
            </a:r>
            <a:endParaRPr lang="en-ID" dirty="0"/>
          </a:p>
          <a:p>
            <a:r>
              <a:rPr lang="en-ID" dirty="0"/>
              <a:t> </a:t>
            </a:r>
            <a:r>
              <a:rPr lang="en-ID" dirty="0" smtClean="0"/>
              <a:t>	]</a:t>
            </a:r>
            <a:endParaRPr lang="en-ID" dirty="0"/>
          </a:p>
          <a:p>
            <a:r>
              <a:rPr lang="en-ID" dirty="0"/>
              <a:t> </a:t>
            </a:r>
            <a:r>
              <a:rPr lang="en-ID" dirty="0" smtClean="0"/>
              <a:t> );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10693" y="5785164"/>
            <a:ext cx="857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/>
              <a:t>Properti</a:t>
            </a:r>
            <a:r>
              <a:rPr lang="en-ID" dirty="0" smtClean="0"/>
              <a:t> </a:t>
            </a:r>
            <a:r>
              <a:rPr lang="en-ID" b="1" dirty="0" err="1" smtClean="0"/>
              <a:t>mainAxisAligment</a:t>
            </a:r>
            <a:r>
              <a:rPr lang="en-ID" b="1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kelas</a:t>
            </a:r>
            <a:r>
              <a:rPr lang="en-ID" dirty="0" smtClean="0"/>
              <a:t> row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menentukan</a:t>
            </a:r>
            <a:r>
              <a:rPr lang="en-ID" dirty="0" smtClean="0"/>
              <a:t> </a:t>
            </a:r>
            <a:r>
              <a:rPr lang="en-ID" dirty="0" err="1" smtClean="0"/>
              <a:t>posisi</a:t>
            </a:r>
            <a:r>
              <a:rPr lang="en-ID" dirty="0" smtClean="0"/>
              <a:t> </a:t>
            </a:r>
            <a:r>
              <a:rPr lang="en-ID" dirty="0" err="1" smtClean="0"/>
              <a:t>komponen</a:t>
            </a:r>
            <a:r>
              <a:rPr lang="en-ID" dirty="0" smtClean="0"/>
              <a:t> – </a:t>
            </a:r>
            <a:r>
              <a:rPr lang="en-ID" dirty="0" err="1" smtClean="0"/>
              <a:t>komponen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saat</a:t>
            </a:r>
            <a:r>
              <a:rPr lang="en-ID" dirty="0" smtClean="0"/>
              <a:t> </a:t>
            </a:r>
            <a:r>
              <a:rPr lang="en-ID" dirty="0" err="1" smtClean="0"/>
              <a:t>ditampilkan</a:t>
            </a:r>
            <a:r>
              <a:rPr lang="en-ID" dirty="0" smtClean="0"/>
              <a:t> </a:t>
            </a:r>
            <a:r>
              <a:rPr lang="en-ID" dirty="0" err="1" smtClean="0"/>
              <a:t>dilayar</a:t>
            </a:r>
            <a:r>
              <a:rPr lang="en-ID" dirty="0" smtClean="0"/>
              <a:t>.  ( </a:t>
            </a:r>
            <a:r>
              <a:rPr lang="en-ID" dirty="0" err="1" smtClean="0"/>
              <a:t>Center</a:t>
            </a:r>
            <a:r>
              <a:rPr lang="en-ID" dirty="0" smtClean="0"/>
              <a:t> , start, End 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Colum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2855213"/>
            <a:ext cx="1629624" cy="4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Komponen</a:t>
            </a:r>
            <a:r>
              <a:rPr lang="en-ID" dirty="0" smtClean="0"/>
              <a:t>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0" y="3460191"/>
            <a:ext cx="1629624" cy="4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Komponen</a:t>
            </a:r>
            <a:r>
              <a:rPr lang="en-ID" dirty="0" smtClean="0"/>
              <a:t>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0" y="4031008"/>
            <a:ext cx="1629624" cy="4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Komponen</a:t>
            </a:r>
            <a:r>
              <a:rPr lang="en-ID" dirty="0" smtClean="0"/>
              <a:t> 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11913" y="2645595"/>
            <a:ext cx="1964602" cy="200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12745" y="1844976"/>
            <a:ext cx="751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/>
              <a:t>Kelas</a:t>
            </a:r>
            <a:r>
              <a:rPr lang="en-ID" dirty="0" smtClean="0"/>
              <a:t> row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menyusun</a:t>
            </a:r>
            <a:r>
              <a:rPr lang="en-ID" dirty="0" smtClean="0"/>
              <a:t> </a:t>
            </a:r>
            <a:r>
              <a:rPr lang="en-ID" dirty="0" err="1" smtClean="0"/>
              <a:t>komponen-komponen</a:t>
            </a:r>
            <a:r>
              <a:rPr lang="en-ID" dirty="0" smtClean="0"/>
              <a:t> yang </a:t>
            </a:r>
            <a:r>
              <a:rPr lang="en-ID" dirty="0" err="1" smtClean="0"/>
              <a:t>terdapat</a:t>
            </a:r>
            <a:r>
              <a:rPr lang="en-ID" dirty="0" smtClean="0"/>
              <a:t> </a:t>
            </a:r>
            <a:r>
              <a:rPr lang="en-ID" dirty="0" err="1" smtClean="0"/>
              <a:t>didalamnya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susunan</a:t>
            </a:r>
            <a:r>
              <a:rPr lang="en-ID" dirty="0" smtClean="0"/>
              <a:t> </a:t>
            </a:r>
            <a:r>
              <a:rPr lang="en-ID" dirty="0" err="1" smtClean="0"/>
              <a:t>vertikal</a:t>
            </a:r>
            <a:r>
              <a:rPr lang="en-ID" dirty="0" smtClean="0"/>
              <a:t>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2673" y="3096285"/>
            <a:ext cx="394731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D" dirty="0" smtClean="0"/>
              <a:t>Colum(</a:t>
            </a:r>
          </a:p>
          <a:p>
            <a:r>
              <a:rPr lang="en-ID" dirty="0" smtClean="0"/>
              <a:t>	Children : &lt;Widget&gt; [</a:t>
            </a:r>
          </a:p>
          <a:p>
            <a:r>
              <a:rPr lang="en-ID" dirty="0" smtClean="0"/>
              <a:t>	// </a:t>
            </a:r>
            <a:r>
              <a:rPr lang="en-ID" dirty="0" err="1" smtClean="0"/>
              <a:t>Komponen</a:t>
            </a:r>
            <a:r>
              <a:rPr lang="en-ID" dirty="0" smtClean="0"/>
              <a:t> 1</a:t>
            </a:r>
          </a:p>
          <a:p>
            <a:r>
              <a:rPr lang="en-ID" dirty="0"/>
              <a:t>	</a:t>
            </a:r>
            <a:r>
              <a:rPr lang="en-ID" dirty="0" smtClean="0"/>
              <a:t>// </a:t>
            </a:r>
            <a:r>
              <a:rPr lang="en-ID" dirty="0" err="1" smtClean="0"/>
              <a:t>Komponen</a:t>
            </a:r>
            <a:r>
              <a:rPr lang="en-ID" dirty="0" smtClean="0"/>
              <a:t> 2</a:t>
            </a:r>
          </a:p>
          <a:p>
            <a:r>
              <a:rPr lang="en-ID" dirty="0"/>
              <a:t>	</a:t>
            </a:r>
            <a:r>
              <a:rPr lang="en-ID" dirty="0" smtClean="0"/>
              <a:t>// </a:t>
            </a:r>
            <a:r>
              <a:rPr lang="en-ID" dirty="0" err="1" smtClean="0"/>
              <a:t>Komponen</a:t>
            </a:r>
            <a:r>
              <a:rPr lang="en-ID" dirty="0" smtClean="0"/>
              <a:t> 3	</a:t>
            </a:r>
            <a:endParaRPr lang="en-ID" dirty="0"/>
          </a:p>
          <a:p>
            <a:r>
              <a:rPr lang="en-ID" dirty="0"/>
              <a:t> </a:t>
            </a:r>
            <a:r>
              <a:rPr lang="en-ID" dirty="0" smtClean="0"/>
              <a:t>	]</a:t>
            </a:r>
            <a:endParaRPr lang="en-ID" dirty="0"/>
          </a:p>
          <a:p>
            <a:r>
              <a:rPr lang="en-ID" dirty="0"/>
              <a:t> </a:t>
            </a:r>
            <a:r>
              <a:rPr lang="en-ID" dirty="0" smtClean="0"/>
              <a:t> );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10693" y="5785164"/>
            <a:ext cx="857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/>
              <a:t>Properti</a:t>
            </a:r>
            <a:r>
              <a:rPr lang="en-ID" dirty="0" smtClean="0"/>
              <a:t> </a:t>
            </a:r>
            <a:r>
              <a:rPr lang="en-ID" b="1" dirty="0" err="1" smtClean="0"/>
              <a:t>mainAxisAligment</a:t>
            </a:r>
            <a:r>
              <a:rPr lang="en-ID" b="1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kelas</a:t>
            </a:r>
            <a:r>
              <a:rPr lang="en-ID" dirty="0" smtClean="0"/>
              <a:t> row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menentukan</a:t>
            </a:r>
            <a:r>
              <a:rPr lang="en-ID" dirty="0" smtClean="0"/>
              <a:t> </a:t>
            </a:r>
            <a:r>
              <a:rPr lang="en-ID" dirty="0" err="1" smtClean="0"/>
              <a:t>posisi</a:t>
            </a:r>
            <a:r>
              <a:rPr lang="en-ID" dirty="0" smtClean="0"/>
              <a:t> </a:t>
            </a:r>
            <a:r>
              <a:rPr lang="en-ID" dirty="0" err="1" smtClean="0"/>
              <a:t>komponen</a:t>
            </a:r>
            <a:r>
              <a:rPr lang="en-ID" dirty="0" smtClean="0"/>
              <a:t> – </a:t>
            </a:r>
            <a:r>
              <a:rPr lang="en-ID" dirty="0" err="1" smtClean="0"/>
              <a:t>komponen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saat</a:t>
            </a:r>
            <a:r>
              <a:rPr lang="en-ID" dirty="0" smtClean="0"/>
              <a:t> </a:t>
            </a:r>
            <a:r>
              <a:rPr lang="en-ID" dirty="0" err="1" smtClean="0"/>
              <a:t>ditampilkan</a:t>
            </a:r>
            <a:r>
              <a:rPr lang="en-ID" dirty="0" smtClean="0"/>
              <a:t> </a:t>
            </a:r>
            <a:r>
              <a:rPr lang="en-ID" dirty="0" err="1" smtClean="0"/>
              <a:t>dilayar</a:t>
            </a:r>
            <a:r>
              <a:rPr lang="en-ID" dirty="0" smtClean="0"/>
              <a:t>.  ( </a:t>
            </a:r>
            <a:r>
              <a:rPr lang="en-ID" dirty="0" err="1" smtClean="0"/>
              <a:t>Center</a:t>
            </a:r>
            <a:r>
              <a:rPr lang="en-ID" dirty="0" smtClean="0"/>
              <a:t> , start, End 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9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Row </a:t>
            </a:r>
            <a:r>
              <a:rPr lang="en-ID" dirty="0" err="1" smtClean="0"/>
              <a:t>dan</a:t>
            </a:r>
            <a:r>
              <a:rPr lang="en-ID" dirty="0" smtClean="0"/>
              <a:t> Column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2855213"/>
            <a:ext cx="1629624" cy="4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Komponen</a:t>
            </a:r>
            <a:r>
              <a:rPr lang="en-ID" dirty="0" smtClean="0"/>
              <a:t>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0" y="3460191"/>
            <a:ext cx="1629624" cy="4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Komponen</a:t>
            </a:r>
            <a:r>
              <a:rPr lang="en-ID" dirty="0" smtClean="0"/>
              <a:t>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23702" y="2855213"/>
            <a:ext cx="1629624" cy="4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Komponen</a:t>
            </a:r>
            <a:r>
              <a:rPr lang="en-ID" dirty="0" smtClean="0"/>
              <a:t> </a:t>
            </a:r>
            <a:r>
              <a:rPr lang="en-ID" dirty="0" smtClean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11912" y="2645595"/>
            <a:ext cx="5441888" cy="14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12745" y="1844976"/>
            <a:ext cx="751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/>
              <a:t>Kelas</a:t>
            </a:r>
            <a:r>
              <a:rPr lang="en-ID" dirty="0" smtClean="0"/>
              <a:t> row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menyusun</a:t>
            </a:r>
            <a:r>
              <a:rPr lang="en-ID" dirty="0" smtClean="0"/>
              <a:t> </a:t>
            </a:r>
            <a:r>
              <a:rPr lang="en-ID" dirty="0" err="1" smtClean="0"/>
              <a:t>komponen-komponen</a:t>
            </a:r>
            <a:r>
              <a:rPr lang="en-ID" dirty="0" smtClean="0"/>
              <a:t> yang </a:t>
            </a:r>
            <a:r>
              <a:rPr lang="en-ID" dirty="0" err="1" smtClean="0"/>
              <a:t>terdapat</a:t>
            </a:r>
            <a:r>
              <a:rPr lang="en-ID" dirty="0" smtClean="0"/>
              <a:t> </a:t>
            </a:r>
            <a:r>
              <a:rPr lang="en-ID" dirty="0" err="1" smtClean="0"/>
              <a:t>didalamnya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susunan</a:t>
            </a:r>
            <a:r>
              <a:rPr lang="en-ID" dirty="0" smtClean="0"/>
              <a:t> horizontal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vertikal</a:t>
            </a:r>
            <a:r>
              <a:rPr lang="en-ID" dirty="0" smtClean="0"/>
              <a:t>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10693" y="5785164"/>
            <a:ext cx="857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/>
              <a:t>Properti</a:t>
            </a:r>
            <a:r>
              <a:rPr lang="en-ID" dirty="0" smtClean="0"/>
              <a:t> </a:t>
            </a:r>
            <a:r>
              <a:rPr lang="en-ID" b="1" dirty="0" err="1" smtClean="0"/>
              <a:t>mainAxisAligment</a:t>
            </a:r>
            <a:r>
              <a:rPr lang="en-ID" b="1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kelas</a:t>
            </a:r>
            <a:r>
              <a:rPr lang="en-ID" dirty="0" smtClean="0"/>
              <a:t> row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menentukan</a:t>
            </a:r>
            <a:r>
              <a:rPr lang="en-ID" dirty="0" smtClean="0"/>
              <a:t> </a:t>
            </a:r>
            <a:r>
              <a:rPr lang="en-ID" dirty="0" err="1" smtClean="0"/>
              <a:t>posisi</a:t>
            </a:r>
            <a:r>
              <a:rPr lang="en-ID" dirty="0" smtClean="0"/>
              <a:t> </a:t>
            </a:r>
            <a:r>
              <a:rPr lang="en-ID" dirty="0" err="1" smtClean="0"/>
              <a:t>komponen</a:t>
            </a:r>
            <a:r>
              <a:rPr lang="en-ID" dirty="0" smtClean="0"/>
              <a:t> – </a:t>
            </a:r>
            <a:r>
              <a:rPr lang="en-ID" dirty="0" err="1" smtClean="0"/>
              <a:t>komponen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saat</a:t>
            </a:r>
            <a:r>
              <a:rPr lang="en-ID" dirty="0" smtClean="0"/>
              <a:t> </a:t>
            </a:r>
            <a:r>
              <a:rPr lang="en-ID" dirty="0" err="1" smtClean="0"/>
              <a:t>ditampilkan</a:t>
            </a:r>
            <a:r>
              <a:rPr lang="en-ID" dirty="0" smtClean="0"/>
              <a:t> </a:t>
            </a:r>
            <a:r>
              <a:rPr lang="en-ID" dirty="0" err="1" smtClean="0"/>
              <a:t>dilayar</a:t>
            </a:r>
            <a:r>
              <a:rPr lang="en-ID" dirty="0" smtClean="0"/>
              <a:t>.  ( </a:t>
            </a:r>
            <a:r>
              <a:rPr lang="en-ID" dirty="0" err="1" smtClean="0"/>
              <a:t>Center</a:t>
            </a:r>
            <a:r>
              <a:rPr lang="en-ID" dirty="0" smtClean="0"/>
              <a:t> , start, End  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23702" y="3460191"/>
            <a:ext cx="1629624" cy="4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Komponen</a:t>
            </a:r>
            <a:r>
              <a:rPr lang="en-ID" dirty="0" smtClean="0"/>
              <a:t> </a:t>
            </a:r>
            <a:r>
              <a:rPr lang="en-ID" dirty="0" smtClean="0"/>
              <a:t>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551404" y="2855213"/>
            <a:ext cx="1629624" cy="4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Komponen</a:t>
            </a:r>
            <a:r>
              <a:rPr lang="en-ID" dirty="0" smtClean="0"/>
              <a:t> </a:t>
            </a:r>
            <a:r>
              <a:rPr lang="en-ID" dirty="0" smtClean="0"/>
              <a:t>5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545368" y="3460191"/>
            <a:ext cx="1629624" cy="4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 err="1" smtClean="0"/>
              <a:t>Komponen</a:t>
            </a:r>
            <a:r>
              <a:rPr lang="en-ID" b="1" dirty="0" smtClean="0"/>
              <a:t> </a:t>
            </a:r>
            <a:r>
              <a:rPr lang="en-ID" b="1" dirty="0" smtClean="0"/>
              <a:t>6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1223730" y="2855213"/>
            <a:ext cx="1629624" cy="4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Komponen</a:t>
            </a:r>
            <a:r>
              <a:rPr lang="en-ID" dirty="0" smtClean="0"/>
              <a:t> 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23730" y="3460191"/>
            <a:ext cx="1629624" cy="4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Komponen</a:t>
            </a:r>
            <a:r>
              <a:rPr lang="en-ID" dirty="0" smtClean="0"/>
              <a:t> 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51432" y="2855213"/>
            <a:ext cx="1629624" cy="4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Komponen</a:t>
            </a:r>
            <a:r>
              <a:rPr lang="en-ID" dirty="0" smtClean="0"/>
              <a:t> 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39642" y="2645595"/>
            <a:ext cx="3794909" cy="14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51432" y="3460191"/>
            <a:ext cx="1629624" cy="48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Komponen</a:t>
            </a:r>
            <a:r>
              <a:rPr lang="en-ID" dirty="0" smtClean="0"/>
              <a:t> 3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36618" y="4436198"/>
            <a:ext cx="138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Column_row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70345" y="4535786"/>
            <a:ext cx="140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Row_column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Mengatur</a:t>
            </a:r>
            <a:r>
              <a:rPr lang="en-ID" dirty="0" smtClean="0"/>
              <a:t> </a:t>
            </a:r>
            <a:r>
              <a:rPr lang="en-ID" dirty="0" err="1" smtClean="0"/>
              <a:t>jarak</a:t>
            </a:r>
            <a:r>
              <a:rPr lang="en-ID" dirty="0" smtClean="0"/>
              <a:t> </a:t>
            </a:r>
            <a:r>
              <a:rPr lang="en-ID" dirty="0" err="1" smtClean="0"/>
              <a:t>Komponen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6004" y="1792586"/>
            <a:ext cx="4780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/>
              <a:t>Komponen</a:t>
            </a:r>
            <a:r>
              <a:rPr lang="en-ID" dirty="0" smtClean="0"/>
              <a:t> yang </a:t>
            </a:r>
            <a:r>
              <a:rPr lang="en-ID" dirty="0" err="1" smtClean="0"/>
              <a:t>ada</a:t>
            </a:r>
            <a:r>
              <a:rPr lang="en-ID" dirty="0" smtClean="0"/>
              <a:t> </a:t>
            </a:r>
            <a:r>
              <a:rPr lang="en-ID" dirty="0" err="1" smtClean="0"/>
              <a:t>didalam</a:t>
            </a:r>
            <a:r>
              <a:rPr lang="en-ID" dirty="0" smtClean="0"/>
              <a:t> container </a:t>
            </a:r>
            <a:r>
              <a:rPr lang="en-ID" dirty="0" err="1" smtClean="0"/>
              <a:t>kadang</a:t>
            </a:r>
            <a:r>
              <a:rPr lang="en-ID" dirty="0" smtClean="0"/>
              <a:t> </a:t>
            </a:r>
            <a:r>
              <a:rPr lang="en-ID" dirty="0" err="1" smtClean="0"/>
              <a:t>kala</a:t>
            </a:r>
            <a:r>
              <a:rPr lang="en-ID" dirty="0" smtClean="0"/>
              <a:t> </a:t>
            </a:r>
            <a:r>
              <a:rPr lang="en-ID" dirty="0" err="1" smtClean="0"/>
              <a:t>membutuhkan</a:t>
            </a:r>
            <a:r>
              <a:rPr lang="en-ID" dirty="0" smtClean="0"/>
              <a:t> </a:t>
            </a:r>
            <a:r>
              <a:rPr lang="en-ID" dirty="0" err="1" smtClean="0"/>
              <a:t>jarak</a:t>
            </a:r>
            <a:r>
              <a:rPr lang="en-ID" dirty="0" smtClean="0"/>
              <a:t> </a:t>
            </a:r>
            <a:r>
              <a:rPr lang="en-ID" dirty="0" err="1" smtClean="0"/>
              <a:t>atau</a:t>
            </a:r>
            <a:r>
              <a:rPr lang="en-ID" dirty="0" smtClean="0"/>
              <a:t> </a:t>
            </a:r>
            <a:r>
              <a:rPr lang="en-ID" dirty="0" err="1" smtClean="0"/>
              <a:t>ruang</a:t>
            </a:r>
            <a:r>
              <a:rPr lang="en-ID" dirty="0" smtClean="0"/>
              <a:t> </a:t>
            </a:r>
            <a:r>
              <a:rPr lang="en-ID" dirty="0" err="1" smtClean="0"/>
              <a:t>kosong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memisahkan</a:t>
            </a:r>
            <a:r>
              <a:rPr lang="en-ID" dirty="0" smtClean="0"/>
              <a:t> </a:t>
            </a:r>
            <a:r>
              <a:rPr lang="en-ID" dirty="0" err="1" smtClean="0"/>
              <a:t>komponen</a:t>
            </a:r>
            <a:r>
              <a:rPr lang="en-ID" dirty="0" smtClean="0"/>
              <a:t> </a:t>
            </a:r>
            <a:r>
              <a:rPr lang="en-ID" dirty="0" err="1" smtClean="0"/>
              <a:t>satu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yang </a:t>
            </a:r>
            <a:r>
              <a:rPr lang="en-ID" dirty="0" err="1" smtClean="0"/>
              <a:t>lainnya</a:t>
            </a:r>
            <a:r>
              <a:rPr lang="en-ID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78162" y="1204111"/>
            <a:ext cx="38756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Row(</a:t>
            </a:r>
          </a:p>
          <a:p>
            <a:r>
              <a:rPr lang="en-ID" dirty="0" smtClean="0"/>
              <a:t>Children : &lt;Widget&gt; [</a:t>
            </a:r>
          </a:p>
          <a:p>
            <a:r>
              <a:rPr lang="en-ID" dirty="0"/>
              <a:t> </a:t>
            </a:r>
            <a:r>
              <a:rPr lang="en-ID" dirty="0" smtClean="0"/>
              <a:t> </a:t>
            </a:r>
            <a:r>
              <a:rPr lang="en-ID" dirty="0" err="1" smtClean="0"/>
              <a:t>RaisedButton</a:t>
            </a:r>
            <a:r>
              <a:rPr lang="en-ID" dirty="0" smtClean="0"/>
              <a:t>(</a:t>
            </a:r>
          </a:p>
          <a:p>
            <a:r>
              <a:rPr lang="en-ID" dirty="0"/>
              <a:t> </a:t>
            </a:r>
            <a:r>
              <a:rPr lang="en-ID" dirty="0" smtClean="0"/>
              <a:t>   child : Text(‘Button 1’),</a:t>
            </a:r>
          </a:p>
          <a:p>
            <a:r>
              <a:rPr lang="en-ID" dirty="0"/>
              <a:t> </a:t>
            </a:r>
            <a:r>
              <a:rPr lang="en-ID" dirty="0" smtClean="0"/>
              <a:t>   </a:t>
            </a:r>
            <a:r>
              <a:rPr lang="en-ID" dirty="0" err="1" smtClean="0"/>
              <a:t>onPressed</a:t>
            </a:r>
            <a:r>
              <a:rPr lang="en-ID" dirty="0" smtClean="0"/>
              <a:t> : </a:t>
            </a:r>
            <a:r>
              <a:rPr lang="en-ID" dirty="0" err="1" smtClean="0"/>
              <a:t>nul</a:t>
            </a:r>
            <a:r>
              <a:rPr lang="en-ID" dirty="0" smtClean="0"/>
              <a:t>,	 </a:t>
            </a:r>
          </a:p>
          <a:p>
            <a:r>
              <a:rPr lang="en-ID" dirty="0"/>
              <a:t> </a:t>
            </a:r>
            <a:r>
              <a:rPr lang="en-ID" dirty="0" smtClean="0"/>
              <a:t>     ),</a:t>
            </a:r>
          </a:p>
          <a:p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smtClean="0">
                <a:solidFill>
                  <a:srgbClr val="FF0000"/>
                </a:solidFill>
              </a:rPr>
              <a:t>  container (width : 15.0),</a:t>
            </a:r>
          </a:p>
          <a:p>
            <a:r>
              <a:rPr lang="en-ID" dirty="0" smtClean="0"/>
              <a:t> </a:t>
            </a:r>
            <a:r>
              <a:rPr lang="en-ID" dirty="0" err="1" smtClean="0"/>
              <a:t>RaisedButton</a:t>
            </a:r>
            <a:r>
              <a:rPr lang="en-ID" dirty="0" smtClean="0"/>
              <a:t>(</a:t>
            </a:r>
          </a:p>
          <a:p>
            <a:r>
              <a:rPr lang="en-ID" dirty="0" smtClean="0"/>
              <a:t>    child : Text(‘Button 2’),</a:t>
            </a:r>
          </a:p>
          <a:p>
            <a:r>
              <a:rPr lang="en-ID" dirty="0" smtClean="0"/>
              <a:t>    </a:t>
            </a:r>
            <a:r>
              <a:rPr lang="en-ID" dirty="0" err="1" smtClean="0"/>
              <a:t>onPressed</a:t>
            </a:r>
            <a:r>
              <a:rPr lang="en-ID" dirty="0" smtClean="0"/>
              <a:t> : </a:t>
            </a:r>
            <a:r>
              <a:rPr lang="en-ID" dirty="0" err="1" smtClean="0"/>
              <a:t>nul</a:t>
            </a:r>
            <a:r>
              <a:rPr lang="en-ID" dirty="0" smtClean="0"/>
              <a:t>,	 </a:t>
            </a:r>
          </a:p>
          <a:p>
            <a:r>
              <a:rPr lang="en-ID" dirty="0" smtClean="0"/>
              <a:t>      ),</a:t>
            </a:r>
            <a:endParaRPr lang="en-ID" dirty="0"/>
          </a:p>
          <a:p>
            <a:r>
              <a:rPr lang="en-ID" dirty="0" smtClean="0"/>
              <a:t>],</a:t>
            </a:r>
          </a:p>
          <a:p>
            <a:endParaRPr lang="en-ID" dirty="0" smtClean="0"/>
          </a:p>
          <a:p>
            <a:r>
              <a:rPr lang="en-ID" dirty="0" smtClean="0"/>
              <a:t>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2630" y="3639493"/>
            <a:ext cx="5232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err="1" smtClean="0"/>
              <a:t>Metode</a:t>
            </a:r>
            <a:r>
              <a:rPr lang="en-ID" b="1" dirty="0" smtClean="0"/>
              <a:t> </a:t>
            </a:r>
            <a:r>
              <a:rPr lang="en-ID" b="1" dirty="0" err="1" smtClean="0"/>
              <a:t>EdgeInsets.all</a:t>
            </a:r>
            <a:r>
              <a:rPr lang="en-ID" b="1" dirty="0" smtClean="0"/>
              <a:t>() </a:t>
            </a:r>
            <a:r>
              <a:rPr lang="en-ID" dirty="0" smtClean="0"/>
              <a:t>: </a:t>
            </a:r>
            <a:r>
              <a:rPr lang="en-ID" dirty="0" err="1" smtClean="0"/>
              <a:t>digunakana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mengatur</a:t>
            </a:r>
            <a:r>
              <a:rPr lang="en-ID" dirty="0" smtClean="0"/>
              <a:t> margin </a:t>
            </a:r>
            <a:r>
              <a:rPr lang="en-ID" dirty="0" err="1" smtClean="0"/>
              <a:t>maupun</a:t>
            </a:r>
            <a:r>
              <a:rPr lang="en-ID" dirty="0" smtClean="0"/>
              <a:t> padding.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6004" y="4617267"/>
            <a:ext cx="5097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err="1" smtClean="0"/>
              <a:t>Metode</a:t>
            </a:r>
            <a:r>
              <a:rPr lang="en-ID" b="1" dirty="0" smtClean="0"/>
              <a:t> </a:t>
            </a:r>
            <a:r>
              <a:rPr lang="en-ID" b="1" dirty="0" err="1" smtClean="0"/>
              <a:t>EdgeInsets.only</a:t>
            </a:r>
            <a:r>
              <a:rPr lang="en-ID" b="1" dirty="0" smtClean="0"/>
              <a:t>() </a:t>
            </a:r>
            <a:r>
              <a:rPr lang="en-ID" dirty="0" smtClean="0"/>
              <a:t>: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jika</a:t>
            </a:r>
            <a:r>
              <a:rPr lang="en-ID" dirty="0" smtClean="0"/>
              <a:t> </a:t>
            </a:r>
            <a:r>
              <a:rPr lang="en-ID" dirty="0" err="1" smtClean="0"/>
              <a:t>kita</a:t>
            </a:r>
            <a:r>
              <a:rPr lang="en-ID" dirty="0" smtClean="0"/>
              <a:t> </a:t>
            </a:r>
            <a:r>
              <a:rPr lang="en-ID" dirty="0" err="1" smtClean="0"/>
              <a:t>hanya</a:t>
            </a:r>
            <a:r>
              <a:rPr lang="en-ID" dirty="0" smtClean="0"/>
              <a:t> </a:t>
            </a:r>
            <a:r>
              <a:rPr lang="en-ID" dirty="0" err="1" smtClean="0"/>
              <a:t>ingin</a:t>
            </a:r>
            <a:r>
              <a:rPr lang="en-ID" dirty="0" smtClean="0"/>
              <a:t> </a:t>
            </a:r>
            <a:r>
              <a:rPr lang="en-ID" dirty="0" err="1" smtClean="0"/>
              <a:t>mengatur</a:t>
            </a:r>
            <a:r>
              <a:rPr lang="en-ID" dirty="0" smtClean="0"/>
              <a:t> margin </a:t>
            </a:r>
            <a:r>
              <a:rPr lang="en-ID" dirty="0" err="1" smtClean="0"/>
              <a:t>dan</a:t>
            </a:r>
            <a:r>
              <a:rPr lang="en-ID" dirty="0" smtClean="0"/>
              <a:t> padding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sisi-sisi</a:t>
            </a:r>
            <a:r>
              <a:rPr lang="en-ID" dirty="0" smtClean="0"/>
              <a:t> </a:t>
            </a:r>
            <a:r>
              <a:rPr lang="en-ID" dirty="0" err="1" smtClean="0"/>
              <a:t>tertentu</a:t>
            </a:r>
            <a:r>
              <a:rPr lang="en-ID" dirty="0" smtClean="0"/>
              <a:t> </a:t>
            </a:r>
            <a:r>
              <a:rPr lang="en-ID" dirty="0" err="1" smtClean="0"/>
              <a:t>saja</a:t>
            </a:r>
            <a:r>
              <a:rPr lang="en-ID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5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413</Words>
  <Application>Microsoft Office PowerPoint</Application>
  <PresentationFormat>Widescreen</PresentationFormat>
  <Paragraphs>88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User Interface 1</vt:lpstr>
      <vt:lpstr>Pembahasan :</vt:lpstr>
      <vt:lpstr>statelessWidget Dan statefulWidget</vt:lpstr>
      <vt:lpstr>Mengatur Tata-letak Komponen</vt:lpstr>
      <vt:lpstr>Kelas Row</vt:lpstr>
      <vt:lpstr>Kelas Colum</vt:lpstr>
      <vt:lpstr>Kelas Row dan Column</vt:lpstr>
      <vt:lpstr>Mengatur jarak Komponen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1</dc:title>
  <dc:creator>Windows User</dc:creator>
  <cp:lastModifiedBy>Windows User</cp:lastModifiedBy>
  <cp:revision>11</cp:revision>
  <dcterms:created xsi:type="dcterms:W3CDTF">2019-10-14T16:42:28Z</dcterms:created>
  <dcterms:modified xsi:type="dcterms:W3CDTF">2019-10-15T05:35:14Z</dcterms:modified>
</cp:coreProperties>
</file>