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04DB-22A4-4569-9E11-F0CEF6E74C6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48D6E-8AC7-4741-B64B-49E23812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13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7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1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9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1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1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4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7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2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E4DBA-A637-41D1-BF1E-8DDABD866CDC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b="1" dirty="0" smtClean="0"/>
              <a:t>User Interface </a:t>
            </a:r>
            <a:r>
              <a:rPr lang="en-ID" b="1" dirty="0" smtClean="0"/>
              <a:t>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 smtClean="0"/>
              <a:t>Ary</a:t>
            </a:r>
            <a:r>
              <a:rPr lang="en-ID" dirty="0" smtClean="0"/>
              <a:t> Budi </a:t>
            </a:r>
            <a:r>
              <a:rPr lang="en-ID" dirty="0" err="1" smtClean="0"/>
              <a:t>Warsito</a:t>
            </a:r>
            <a:r>
              <a:rPr lang="en-ID" dirty="0" smtClean="0"/>
              <a:t>, </a:t>
            </a:r>
            <a:r>
              <a:rPr lang="en-ID" dirty="0" err="1" smtClean="0"/>
              <a:t>S.Kom</a:t>
            </a:r>
            <a:r>
              <a:rPr lang="en-ID" dirty="0" smtClean="0"/>
              <a:t>, </a:t>
            </a:r>
            <a:r>
              <a:rPr lang="en-ID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21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Icon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27968" y="851026"/>
            <a:ext cx="456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menampilkan</a:t>
            </a:r>
            <a:r>
              <a:rPr lang="en-ID" dirty="0" smtClean="0"/>
              <a:t> 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61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</a:t>
            </a:r>
            <a:r>
              <a:rPr lang="en-ID" dirty="0" err="1" smtClean="0"/>
              <a:t>Textfield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80238" y="2009869"/>
            <a:ext cx="610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menerima</a:t>
            </a:r>
            <a:r>
              <a:rPr lang="en-ID" dirty="0" smtClean="0"/>
              <a:t> </a:t>
            </a:r>
            <a:r>
              <a:rPr lang="en-ID" dirty="0" err="1" smtClean="0"/>
              <a:t>masukan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pengguna</a:t>
            </a:r>
            <a:r>
              <a:rPr lang="en-I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0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</a:t>
            </a:r>
            <a:r>
              <a:rPr lang="en-ID" dirty="0" err="1" smtClean="0"/>
              <a:t>CheckBox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checkBoxlistTile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9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Radio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RadioListTile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1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Switch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switchListTile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5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9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Pembahasan</a:t>
            </a:r>
            <a:r>
              <a:rPr lang="en-ID" dirty="0" smtClean="0"/>
              <a:t> :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ID" dirty="0" err="1" smtClean="0"/>
              <a:t>Penggunaan</a:t>
            </a:r>
            <a:r>
              <a:rPr lang="en-ID" dirty="0" smtClean="0"/>
              <a:t> </a:t>
            </a:r>
            <a:r>
              <a:rPr lang="en-ID" dirty="0" err="1" smtClean="0"/>
              <a:t>komponen</a:t>
            </a:r>
            <a:r>
              <a:rPr lang="en-ID" dirty="0" smtClean="0"/>
              <a:t> yang </a:t>
            </a:r>
            <a:r>
              <a:rPr lang="en-ID" dirty="0" err="1" smtClean="0"/>
              <a:t>disediakan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flutter : </a:t>
            </a:r>
            <a:r>
              <a:rPr lang="en-ID" dirty="0" err="1" smtClean="0"/>
              <a:t>MateterialApp</a:t>
            </a:r>
            <a:r>
              <a:rPr lang="en-ID" dirty="0" smtClean="0"/>
              <a:t>, Scaffold, </a:t>
            </a:r>
            <a:r>
              <a:rPr lang="en-ID" dirty="0" err="1" smtClean="0"/>
              <a:t>AppBar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material.</a:t>
            </a: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404031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Struktur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Flutter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" r="2466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D" dirty="0" err="1" smtClean="0"/>
              <a:t>Kelas</a:t>
            </a:r>
            <a:r>
              <a:rPr lang="en-ID" dirty="0" smtClean="0"/>
              <a:t> </a:t>
            </a:r>
            <a:r>
              <a:rPr lang="en-ID" dirty="0" err="1" smtClean="0"/>
              <a:t>MaterialApp</a:t>
            </a:r>
            <a:endParaRPr lang="en-ID" dirty="0" smtClean="0"/>
          </a:p>
          <a:p>
            <a:pPr marL="342900" indent="-342900">
              <a:buFont typeface="+mj-lt"/>
              <a:buAutoNum type="arabicPeriod"/>
            </a:pPr>
            <a:r>
              <a:rPr lang="en-ID" dirty="0" err="1" smtClean="0"/>
              <a:t>Kelas</a:t>
            </a:r>
            <a:r>
              <a:rPr lang="en-ID" dirty="0" smtClean="0"/>
              <a:t> Scaffold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 smtClean="0"/>
              <a:t>Kelas</a:t>
            </a:r>
            <a:r>
              <a:rPr lang="en-ID" dirty="0" smtClean="0"/>
              <a:t> </a:t>
            </a:r>
            <a:r>
              <a:rPr lang="en-ID" dirty="0" err="1" smtClean="0"/>
              <a:t>AppBar</a:t>
            </a:r>
            <a:endParaRPr lang="en-ID" dirty="0" smtClean="0"/>
          </a:p>
          <a:p>
            <a:pPr marL="342900" indent="-342900">
              <a:buFont typeface="+mj-lt"/>
              <a:buAutoNum type="arabicPeriod"/>
            </a:pPr>
            <a:r>
              <a:rPr lang="en-ID" dirty="0" err="1" smtClean="0"/>
              <a:t>Kelas</a:t>
            </a:r>
            <a:r>
              <a:rPr lang="en-ID" dirty="0" smtClean="0"/>
              <a:t> Material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 smtClean="0"/>
              <a:t>Teks</a:t>
            </a:r>
            <a:r>
              <a:rPr lang="en-ID" dirty="0" smtClean="0"/>
              <a:t>, </a:t>
            </a:r>
            <a:r>
              <a:rPr lang="en-ID" dirty="0" err="1" smtClean="0"/>
              <a:t>Gambar</a:t>
            </a:r>
            <a:r>
              <a:rPr lang="en-ID" dirty="0" smtClean="0"/>
              <a:t>, Dan 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9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Material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1081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Komponen-komponen</a:t>
            </a:r>
            <a:r>
              <a:rPr lang="en-ID" dirty="0" smtClean="0"/>
              <a:t> yang </a:t>
            </a:r>
            <a:r>
              <a:rPr lang="en-ID" dirty="0" err="1" smtClean="0"/>
              <a:t>menggunakan</a:t>
            </a:r>
            <a:r>
              <a:rPr lang="en-ID" dirty="0" smtClean="0"/>
              <a:t> material design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container </a:t>
            </a:r>
            <a:r>
              <a:rPr lang="en-ID" dirty="0" err="1" smtClean="0"/>
              <a:t>utama</a:t>
            </a:r>
            <a:r>
              <a:rPr lang="en-ID" dirty="0" smtClean="0"/>
              <a:t> di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layar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5224" y="2199992"/>
            <a:ext cx="574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3 </a:t>
            </a:r>
            <a:r>
              <a:rPr lang="en-ID" dirty="0" err="1" smtClean="0"/>
              <a:t>Properti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 : </a:t>
            </a:r>
            <a:r>
              <a:rPr lang="en-ID" b="1" dirty="0" smtClean="0"/>
              <a:t>title, theme, </a:t>
            </a:r>
            <a:r>
              <a:rPr lang="en-ID" b="1" dirty="0" err="1" smtClean="0"/>
              <a:t>dan</a:t>
            </a:r>
            <a:r>
              <a:rPr lang="en-ID" b="1" dirty="0" smtClean="0"/>
              <a:t> home.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92998" y="3005750"/>
            <a:ext cx="70164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 </a:t>
            </a:r>
            <a:r>
              <a:rPr lang="en-US" dirty="0" err="1"/>
              <a:t>MyApp</a:t>
            </a:r>
            <a:r>
              <a:rPr lang="en-US" dirty="0"/>
              <a:t> extends </a:t>
            </a:r>
            <a:r>
              <a:rPr lang="en-US" dirty="0" err="1"/>
              <a:t>StatelessWidget</a:t>
            </a:r>
            <a:r>
              <a:rPr lang="en-US" dirty="0"/>
              <a:t>{</a:t>
            </a:r>
          </a:p>
          <a:p>
            <a:r>
              <a:rPr lang="en-US" dirty="0"/>
              <a:t>  @override</a:t>
            </a:r>
          </a:p>
          <a:p>
            <a:r>
              <a:rPr lang="en-US" dirty="0"/>
              <a:t>  Widget build(</a:t>
            </a:r>
            <a:r>
              <a:rPr lang="en-US" dirty="0" err="1"/>
              <a:t>BuildContext</a:t>
            </a:r>
            <a:r>
              <a:rPr lang="en-US" dirty="0"/>
              <a:t> context){</a:t>
            </a:r>
          </a:p>
          <a:p>
            <a:r>
              <a:rPr lang="en-US" dirty="0"/>
              <a:t>    return </a:t>
            </a:r>
            <a:r>
              <a:rPr lang="en-US" b="1" dirty="0" err="1"/>
              <a:t>MaterialApp</a:t>
            </a:r>
            <a:r>
              <a:rPr lang="en-US" dirty="0"/>
              <a:t>(</a:t>
            </a:r>
          </a:p>
          <a:p>
            <a:r>
              <a:rPr lang="en-US" dirty="0"/>
              <a:t>        title: 'Demo Flutter',</a:t>
            </a:r>
          </a:p>
          <a:p>
            <a:r>
              <a:rPr lang="en-US" dirty="0"/>
              <a:t>        theme : </a:t>
            </a:r>
            <a:r>
              <a:rPr lang="en-US" dirty="0" err="1"/>
              <a:t>ThemeData</a:t>
            </a:r>
            <a:r>
              <a:rPr lang="en-US" dirty="0"/>
              <a:t>(</a:t>
            </a:r>
          </a:p>
          <a:p>
            <a:r>
              <a:rPr lang="en-US" dirty="0"/>
              <a:t>          </a:t>
            </a:r>
            <a:r>
              <a:rPr lang="en-US" dirty="0" err="1"/>
              <a:t>primarySwatch</a:t>
            </a:r>
            <a:r>
              <a:rPr lang="en-US" dirty="0"/>
              <a:t>: </a:t>
            </a:r>
            <a:r>
              <a:rPr lang="en-US" dirty="0" err="1"/>
              <a:t>Color.blue</a:t>
            </a:r>
            <a:r>
              <a:rPr lang="en-US" dirty="0"/>
              <a:t>,</a:t>
            </a:r>
          </a:p>
          <a:p>
            <a:r>
              <a:rPr lang="en-US" dirty="0"/>
              <a:t>        ),</a:t>
            </a:r>
          </a:p>
          <a:p>
            <a:r>
              <a:rPr lang="en-US" dirty="0"/>
              <a:t>        home : Home(),</a:t>
            </a:r>
          </a:p>
          <a:p>
            <a:r>
              <a:rPr lang="en-US" dirty="0"/>
              <a:t>    );</a:t>
            </a:r>
          </a:p>
          <a:p>
            <a:r>
              <a:rPr lang="en-US" dirty="0"/>
              <a:t>  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7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Scaffold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9255" y="1792586"/>
            <a:ext cx="1043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berfungsi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membentuk</a:t>
            </a:r>
            <a:r>
              <a:rPr lang="en-ID" dirty="0" smtClean="0"/>
              <a:t> </a:t>
            </a:r>
            <a:r>
              <a:rPr lang="en-ID" dirty="0" err="1" smtClean="0"/>
              <a:t>struktur</a:t>
            </a:r>
            <a:r>
              <a:rPr lang="en-ID" dirty="0" smtClean="0"/>
              <a:t> </a:t>
            </a:r>
            <a:r>
              <a:rPr lang="en-ID" dirty="0" err="1" smtClean="0"/>
              <a:t>tampilan</a:t>
            </a:r>
            <a:r>
              <a:rPr lang="en-ID" dirty="0" smtClean="0"/>
              <a:t> yang </a:t>
            </a:r>
            <a:r>
              <a:rPr lang="en-ID" dirty="0" err="1" smtClean="0"/>
              <a:t>terdiri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Application bar ( header) </a:t>
            </a:r>
            <a:r>
              <a:rPr lang="en-ID" dirty="0" err="1" smtClean="0"/>
              <a:t>dan</a:t>
            </a:r>
            <a:r>
              <a:rPr lang="en-ID" dirty="0" smtClean="0"/>
              <a:t> body.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8511" y="3150606"/>
            <a:ext cx="6753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Scaffold(</a:t>
            </a:r>
          </a:p>
          <a:p>
            <a:r>
              <a:rPr lang="en-US" dirty="0"/>
              <a:t>   </a:t>
            </a:r>
            <a:r>
              <a:rPr lang="en-US" dirty="0" err="1"/>
              <a:t>appBar</a:t>
            </a:r>
            <a:r>
              <a:rPr lang="en-US" dirty="0"/>
              <a:t>: // ... (</a:t>
            </a:r>
            <a:r>
              <a:rPr lang="en-US" dirty="0" err="1"/>
              <a:t>objeck</a:t>
            </a:r>
            <a:r>
              <a:rPr lang="en-US" dirty="0"/>
              <a:t> 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dirty="0" err="1"/>
              <a:t>kelas</a:t>
            </a:r>
            <a:r>
              <a:rPr lang="en-US" dirty="0"/>
              <a:t> bar)</a:t>
            </a:r>
          </a:p>
          <a:p>
            <a:r>
              <a:rPr lang="en-US" dirty="0"/>
              <a:t>   body: // ... (</a:t>
            </a:r>
            <a:r>
              <a:rPr lang="en-US" dirty="0" err="1"/>
              <a:t>komponen</a:t>
            </a:r>
            <a:r>
              <a:rPr lang="en-US" dirty="0"/>
              <a:t> yang </a:t>
            </a:r>
            <a:r>
              <a:rPr lang="en-US" dirty="0" err="1"/>
              <a:t>disusun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1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</a:t>
            </a:r>
            <a:r>
              <a:rPr lang="en-ID" dirty="0" err="1" smtClean="0"/>
              <a:t>AppBar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00404" y="2163778"/>
            <a:ext cx="909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application bar yang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disi</a:t>
            </a:r>
            <a:r>
              <a:rPr lang="en-ID" dirty="0" smtClean="0"/>
              <a:t> </a:t>
            </a:r>
            <a:r>
              <a:rPr lang="en-ID" dirty="0" err="1" smtClean="0"/>
              <a:t>ke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property </a:t>
            </a:r>
            <a:r>
              <a:rPr lang="en-ID" dirty="0" err="1" smtClean="0"/>
              <a:t>appbar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490" y="3413157"/>
            <a:ext cx="392392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Scaffold(</a:t>
            </a:r>
          </a:p>
          <a:p>
            <a:r>
              <a:rPr lang="en-US" dirty="0"/>
              <a:t>   </a:t>
            </a:r>
            <a:r>
              <a:rPr lang="en-US" dirty="0" err="1"/>
              <a:t>appBar</a:t>
            </a:r>
            <a:r>
              <a:rPr lang="en-US" dirty="0"/>
              <a:t>: (</a:t>
            </a:r>
          </a:p>
          <a:p>
            <a:r>
              <a:rPr lang="en-US" dirty="0"/>
              <a:t>    </a:t>
            </a:r>
            <a:r>
              <a:rPr lang="en-US" b="1" dirty="0"/>
              <a:t> </a:t>
            </a:r>
            <a:r>
              <a:rPr lang="en-US" b="1" dirty="0">
                <a:solidFill>
                  <a:srgbClr val="FF0000"/>
                </a:solidFill>
              </a:rPr>
              <a:t>title : Text('Text </a:t>
            </a:r>
            <a:r>
              <a:rPr lang="en-US" b="1" dirty="0" err="1">
                <a:solidFill>
                  <a:srgbClr val="FF0000"/>
                </a:solidFill>
              </a:rPr>
              <a:t>dalam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>
                <a:solidFill>
                  <a:srgbClr val="FF0000"/>
                </a:solidFill>
              </a:rPr>
              <a:t>AppBar</a:t>
            </a:r>
            <a:r>
              <a:rPr lang="en-US" b="1" dirty="0">
                <a:solidFill>
                  <a:srgbClr val="FF0000"/>
                </a:solidFill>
              </a:rPr>
              <a:t>'),</a:t>
            </a:r>
          </a:p>
          <a:p>
            <a:r>
              <a:rPr lang="en-US" dirty="0"/>
              <a:t>   ),</a:t>
            </a:r>
          </a:p>
          <a:p>
            <a:r>
              <a:rPr lang="en-US" dirty="0"/>
              <a:t>   body: // ... (</a:t>
            </a:r>
            <a:r>
              <a:rPr lang="en-US" dirty="0" err="1"/>
              <a:t>komponen</a:t>
            </a:r>
            <a:r>
              <a:rPr lang="en-US" dirty="0"/>
              <a:t> yang </a:t>
            </a:r>
            <a:r>
              <a:rPr lang="en-US" dirty="0" err="1"/>
              <a:t>disusun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9731" y="3413157"/>
            <a:ext cx="460821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Scaffold(</a:t>
            </a:r>
          </a:p>
          <a:p>
            <a:r>
              <a:rPr lang="en-US" dirty="0"/>
              <a:t>   </a:t>
            </a:r>
            <a:r>
              <a:rPr lang="en-US" dirty="0" err="1"/>
              <a:t>appBar</a:t>
            </a:r>
            <a:r>
              <a:rPr lang="en-US" dirty="0"/>
              <a:t>: (</a:t>
            </a:r>
          </a:p>
          <a:p>
            <a:r>
              <a:rPr lang="en-US" dirty="0"/>
              <a:t>     title : Text('Text </a:t>
            </a:r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dirty="0" err="1"/>
              <a:t>AppBar</a:t>
            </a:r>
            <a:r>
              <a:rPr lang="en-US" dirty="0"/>
              <a:t>'),</a:t>
            </a:r>
          </a:p>
          <a:p>
            <a:r>
              <a:rPr lang="en-US" dirty="0"/>
              <a:t>   ),</a:t>
            </a:r>
          </a:p>
          <a:p>
            <a:r>
              <a:rPr lang="en-US" dirty="0"/>
              <a:t>   body: // ... (</a:t>
            </a:r>
            <a:r>
              <a:rPr lang="en-US" dirty="0" err="1"/>
              <a:t>komponen</a:t>
            </a:r>
            <a:r>
              <a:rPr lang="en-US" dirty="0"/>
              <a:t> yang </a:t>
            </a:r>
            <a:r>
              <a:rPr lang="en-US" dirty="0" err="1"/>
              <a:t>disusun</a:t>
            </a:r>
            <a:r>
              <a:rPr lang="en-US" dirty="0"/>
              <a:t>)</a:t>
            </a:r>
          </a:p>
          <a:p>
            <a:r>
              <a:rPr lang="en-US" dirty="0"/>
              <a:t>   </a:t>
            </a:r>
            <a:r>
              <a:rPr lang="en-US" b="1" dirty="0">
                <a:solidFill>
                  <a:srgbClr val="FF0000"/>
                </a:solidFill>
              </a:rPr>
              <a:t>action: //  (</a:t>
            </a:r>
            <a:r>
              <a:rPr lang="en-US" b="1" dirty="0" err="1">
                <a:solidFill>
                  <a:srgbClr val="FF0000"/>
                </a:solidFill>
              </a:rPr>
              <a:t>digunakan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>
                <a:solidFill>
                  <a:srgbClr val="FF0000"/>
                </a:solidFill>
              </a:rPr>
              <a:t>untuk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>
                <a:solidFill>
                  <a:srgbClr val="FF0000"/>
                </a:solidFill>
              </a:rPr>
              <a:t>tombol-tombol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7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Material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742" y="1575303"/>
            <a:ext cx="1025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mengisi</a:t>
            </a:r>
            <a:r>
              <a:rPr lang="en-ID" dirty="0" smtClean="0"/>
              <a:t> property body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bersifat</a:t>
            </a:r>
            <a:r>
              <a:rPr lang="en-ID" dirty="0" smtClean="0"/>
              <a:t> </a:t>
            </a:r>
            <a:r>
              <a:rPr lang="en-ID" dirty="0" err="1" smtClean="0"/>
              <a:t>opsional</a:t>
            </a:r>
            <a:r>
              <a:rPr lang="en-ID" dirty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saat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objek</a:t>
            </a:r>
            <a:r>
              <a:rPr lang="en-ID" dirty="0" smtClean="0"/>
              <a:t> Scaffold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1308" y="2399168"/>
            <a:ext cx="5054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Scaffold(</a:t>
            </a:r>
          </a:p>
          <a:p>
            <a:r>
              <a:rPr lang="en-US" dirty="0"/>
              <a:t>   </a:t>
            </a:r>
            <a:r>
              <a:rPr lang="en-US" dirty="0" err="1"/>
              <a:t>appBar</a:t>
            </a:r>
            <a:r>
              <a:rPr lang="en-US" dirty="0"/>
              <a:t>: (</a:t>
            </a:r>
          </a:p>
          <a:p>
            <a:r>
              <a:rPr lang="en-US" dirty="0"/>
              <a:t>     title : Text('Text </a:t>
            </a:r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dirty="0" err="1"/>
              <a:t>AppBar</a:t>
            </a:r>
            <a:r>
              <a:rPr lang="en-US" dirty="0"/>
              <a:t>'),</a:t>
            </a:r>
          </a:p>
          <a:p>
            <a:r>
              <a:rPr lang="en-US" dirty="0"/>
              <a:t>   ),</a:t>
            </a:r>
          </a:p>
          <a:p>
            <a:r>
              <a:rPr lang="en-US" dirty="0"/>
              <a:t>  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>
                <a:solidFill>
                  <a:srgbClr val="FF0000"/>
                </a:solidFill>
              </a:rPr>
              <a:t>body:Material</a:t>
            </a:r>
            <a:r>
              <a:rPr lang="en-US" b="1" dirty="0">
                <a:solidFill>
                  <a:srgbClr val="FF0000"/>
                </a:solidFill>
              </a:rPr>
              <a:t>(</a:t>
            </a:r>
          </a:p>
          <a:p>
            <a:r>
              <a:rPr lang="en-US" b="1" dirty="0">
                <a:solidFill>
                  <a:srgbClr val="FF0000"/>
                </a:solidFill>
              </a:rPr>
              <a:t>     child: //.... (</a:t>
            </a:r>
            <a:r>
              <a:rPr lang="en-US" b="1" dirty="0" err="1">
                <a:solidFill>
                  <a:srgbClr val="FF0000"/>
                </a:solidFill>
              </a:rPr>
              <a:t>komponen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>
                <a:solidFill>
                  <a:srgbClr val="FF0000"/>
                </a:solidFill>
              </a:rPr>
              <a:t>anak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>
                <a:solidFill>
                  <a:srgbClr val="FF0000"/>
                </a:solidFill>
              </a:rPr>
              <a:t>   ),</a:t>
            </a:r>
          </a:p>
          <a:p>
            <a:r>
              <a:rPr lang="en-US" dirty="0"/>
              <a:t>   action: //  (</a:t>
            </a:r>
            <a:r>
              <a:rPr lang="en-US" dirty="0" err="1"/>
              <a:t>digunakan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 </a:t>
            </a:r>
            <a:r>
              <a:rPr lang="en-US" dirty="0" err="1"/>
              <a:t>tombol-tombol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9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Text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82701" y="843240"/>
            <a:ext cx="669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menampilkan</a:t>
            </a:r>
            <a:r>
              <a:rPr lang="en-ID" dirty="0" smtClean="0"/>
              <a:t> </a:t>
            </a:r>
            <a:r>
              <a:rPr lang="en-ID" dirty="0" err="1" smtClean="0"/>
              <a:t>teks</a:t>
            </a:r>
            <a:r>
              <a:rPr lang="en-ID" dirty="0" smtClean="0"/>
              <a:t> </a:t>
            </a:r>
            <a:r>
              <a:rPr lang="en-ID" dirty="0" err="1" smtClean="0"/>
              <a:t>ke</a:t>
            </a:r>
            <a:r>
              <a:rPr lang="en-ID" dirty="0" smtClean="0"/>
              <a:t> </a:t>
            </a:r>
            <a:r>
              <a:rPr lang="en-ID" dirty="0" err="1" smtClean="0"/>
              <a:t>layar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7608" y="1845637"/>
            <a:ext cx="5948126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Text('</a:t>
            </a:r>
            <a:r>
              <a:rPr lang="en-US" dirty="0" err="1"/>
              <a:t>Teks</a:t>
            </a:r>
            <a:r>
              <a:rPr lang="en-US" dirty="0"/>
              <a:t> yang </a:t>
            </a:r>
            <a:r>
              <a:rPr lang="en-US" dirty="0" err="1"/>
              <a:t>ditampilkan</a:t>
            </a:r>
            <a:r>
              <a:rPr lang="en-US" dirty="0"/>
              <a:t>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3857" y="2960483"/>
            <a:ext cx="5504507" cy="179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Text(</a:t>
            </a:r>
          </a:p>
          <a:p>
            <a:r>
              <a:rPr lang="en-US" dirty="0"/>
              <a:t>  '</a:t>
            </a:r>
            <a:r>
              <a:rPr lang="en-US" dirty="0" err="1"/>
              <a:t>Teks</a:t>
            </a:r>
            <a:r>
              <a:rPr lang="en-US" dirty="0"/>
              <a:t> yang </a:t>
            </a:r>
            <a:r>
              <a:rPr lang="en-US" dirty="0" err="1"/>
              <a:t>ditampilkan</a:t>
            </a:r>
            <a:r>
              <a:rPr lang="en-US" dirty="0"/>
              <a:t>',</a:t>
            </a:r>
          </a:p>
          <a:p>
            <a:r>
              <a:rPr lang="en-US" dirty="0"/>
              <a:t>  </a:t>
            </a:r>
            <a:r>
              <a:rPr lang="en-US" b="1" dirty="0">
                <a:solidFill>
                  <a:srgbClr val="FF0000"/>
                </a:solidFill>
              </a:rPr>
              <a:t>style: // ... </a:t>
            </a:r>
          </a:p>
          <a:p>
            <a:r>
              <a:rPr lang="en-US" b="1" dirty="0">
                <a:solidFill>
                  <a:srgbClr val="FF0000"/>
                </a:solidFill>
              </a:rPr>
              <a:t>  </a:t>
            </a:r>
            <a:r>
              <a:rPr lang="en-US" b="1" dirty="0" err="1">
                <a:solidFill>
                  <a:srgbClr val="FF0000"/>
                </a:solidFill>
              </a:rPr>
              <a:t>textDirection</a:t>
            </a:r>
            <a:r>
              <a:rPr lang="en-US" b="1" dirty="0">
                <a:solidFill>
                  <a:srgbClr val="FF0000"/>
                </a:solidFill>
              </a:rPr>
              <a:t>: //...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1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Image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53481" y="1186004"/>
            <a:ext cx="7491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menampilkan</a:t>
            </a:r>
            <a:r>
              <a:rPr lang="en-ID" dirty="0" smtClean="0"/>
              <a:t> </a:t>
            </a:r>
            <a:r>
              <a:rPr lang="en-ID" dirty="0" err="1" smtClean="0"/>
              <a:t>gambar</a:t>
            </a:r>
            <a:r>
              <a:rPr lang="en-ID" dirty="0" smtClean="0"/>
              <a:t> </a:t>
            </a:r>
            <a:r>
              <a:rPr lang="en-ID" dirty="0" err="1" smtClean="0"/>
              <a:t>dilayar</a:t>
            </a:r>
            <a:r>
              <a:rPr lang="en-ID" dirty="0" smtClean="0"/>
              <a:t>. File yang </a:t>
            </a:r>
            <a:r>
              <a:rPr lang="en-ID" dirty="0" err="1" smtClean="0"/>
              <a:t>digunakan</a:t>
            </a:r>
            <a:endParaRPr lang="en-ID" dirty="0" smtClean="0"/>
          </a:p>
          <a:p>
            <a:r>
              <a:rPr lang="en-ID" dirty="0" err="1" smtClean="0"/>
              <a:t>Jpeg,jpg,png</a:t>
            </a:r>
            <a:r>
              <a:rPr lang="en-ID" dirty="0" smtClean="0"/>
              <a:t> </a:t>
            </a:r>
            <a:r>
              <a:rPr lang="en-ID" dirty="0" err="1" smtClean="0"/>
              <a:t>dll</a:t>
            </a:r>
            <a:r>
              <a:rPr lang="en-ID" dirty="0" smtClean="0"/>
              <a:t>.  File image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diletakan</a:t>
            </a:r>
            <a:r>
              <a:rPr lang="en-ID" dirty="0" smtClean="0"/>
              <a:t> di </a:t>
            </a:r>
            <a:r>
              <a:rPr lang="en-ID" dirty="0" err="1" smtClean="0"/>
              <a:t>direktori</a:t>
            </a:r>
            <a:r>
              <a:rPr lang="en-ID" dirty="0" smtClean="0"/>
              <a:t> yang </a:t>
            </a:r>
            <a:r>
              <a:rPr lang="en-ID" dirty="0" err="1" smtClean="0"/>
              <a:t>sudah</a:t>
            </a:r>
            <a:r>
              <a:rPr lang="en-ID" dirty="0" smtClean="0"/>
              <a:t> </a:t>
            </a:r>
            <a:r>
              <a:rPr lang="en-ID" dirty="0" err="1" smtClean="0"/>
              <a:t>ditentukan</a:t>
            </a:r>
            <a:endParaRPr lang="en-ID" dirty="0" smtClean="0"/>
          </a:p>
          <a:p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biasanya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images.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553077"/>
            <a:ext cx="4150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a</a:t>
            </a:r>
            <a:r>
              <a:rPr lang="en-ID" dirty="0" smtClean="0"/>
              <a:t>ssets: </a:t>
            </a:r>
          </a:p>
          <a:p>
            <a:r>
              <a:rPr lang="en-ID" dirty="0" smtClean="0"/>
              <a:t>  -images/foto1.jpg</a:t>
            </a:r>
          </a:p>
          <a:p>
            <a:r>
              <a:rPr lang="en-ID" dirty="0"/>
              <a:t> </a:t>
            </a:r>
            <a:r>
              <a:rPr lang="en-ID" dirty="0" smtClean="0"/>
              <a:t> -images/foto2.jpg</a:t>
            </a:r>
            <a:endParaRPr lang="en-US" dirty="0"/>
          </a:p>
        </p:txBody>
      </p:sp>
      <p:sp>
        <p:nvSpPr>
          <p:cNvPr id="6" name="Notched Right Arrow 5"/>
          <p:cNvSpPr/>
          <p:nvPr/>
        </p:nvSpPr>
        <p:spPr>
          <a:xfrm>
            <a:off x="3639493" y="2761307"/>
            <a:ext cx="1013988" cy="62468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88459" y="2910535"/>
            <a:ext cx="14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Pubspec.yaml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220</Words>
  <Application>Microsoft Office PowerPoint</Application>
  <PresentationFormat>Widescreen</PresentationFormat>
  <Paragraphs>82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User Interface 2</vt:lpstr>
      <vt:lpstr>Pembahasan :</vt:lpstr>
      <vt:lpstr>Struktur Aplikasi Flutter</vt:lpstr>
      <vt:lpstr>Kelas Material APP</vt:lpstr>
      <vt:lpstr>Kelas Scaffold</vt:lpstr>
      <vt:lpstr>Kelas AppBar</vt:lpstr>
      <vt:lpstr>Kelas Material</vt:lpstr>
      <vt:lpstr>Kelas Text</vt:lpstr>
      <vt:lpstr>Kelas Image</vt:lpstr>
      <vt:lpstr>Kelas Icon</vt:lpstr>
      <vt:lpstr>Kelas Textfield</vt:lpstr>
      <vt:lpstr>Kelas CheckBox dan checkBoxlistTile</vt:lpstr>
      <vt:lpstr>Kelas Radio dan RadioListTile</vt:lpstr>
      <vt:lpstr>Kelas Switch dan switchListTile</vt:lpstr>
      <vt:lpstr>Kelas Slider</vt:lpstr>
      <vt:lpstr>Kelas Button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2</dc:title>
  <dc:creator>Windows User</dc:creator>
  <cp:lastModifiedBy>Windows User</cp:lastModifiedBy>
  <cp:revision>5</cp:revision>
  <dcterms:created xsi:type="dcterms:W3CDTF">2019-10-15T03:29:09Z</dcterms:created>
  <dcterms:modified xsi:type="dcterms:W3CDTF">2019-10-15T04:03:30Z</dcterms:modified>
</cp:coreProperties>
</file>