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04DB-22A4-4569-9E11-F0CEF6E74C6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8D6E-8AC7-4741-B64B-49E23812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13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icon/li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textfield/li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checkbox1/lib" TargetMode="External"/><Relationship Id="rId2" Type="http://schemas.openxmlformats.org/officeDocument/2006/relationships/hyperlink" Target="https://github.com/ariebhewhe/FlutterDasar_3/tree/master/checkbox/lib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riebhewhe/FlutterDasar_3/tree/master/checkbox2/li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radio1/lib" TargetMode="External"/><Relationship Id="rId2" Type="http://schemas.openxmlformats.org/officeDocument/2006/relationships/hyperlink" Target="https://github.com/ariebhewhe/FlutterDasar_3/tree/master/radio/li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switch2/lib" TargetMode="External"/><Relationship Id="rId2" Type="http://schemas.openxmlformats.org/officeDocument/2006/relationships/hyperlink" Target="https://github.com/ariebhewhe/FlutterDasar_3/tree/master/switch1/li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slider/li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raisedbutton/li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iconbutton/li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blob/master/text1/lib/main.dar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image/li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smtClean="0"/>
              <a:t>User Interface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Ary</a:t>
            </a:r>
            <a:r>
              <a:rPr lang="en-ID" dirty="0" smtClean="0"/>
              <a:t> Budi </a:t>
            </a:r>
            <a:r>
              <a:rPr lang="en-ID" dirty="0" err="1" smtClean="0"/>
              <a:t>Warsito</a:t>
            </a:r>
            <a:r>
              <a:rPr lang="en-ID" dirty="0" smtClean="0"/>
              <a:t>, </a:t>
            </a:r>
            <a:r>
              <a:rPr lang="en-ID" dirty="0" err="1" smtClean="0"/>
              <a:t>S.Kom</a:t>
            </a:r>
            <a:r>
              <a:rPr lang="en-ID" dirty="0" smtClean="0"/>
              <a:t>, </a:t>
            </a:r>
            <a:r>
              <a:rPr lang="en-ID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2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7968" y="851026"/>
            <a:ext cx="456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2297" y="2635505"/>
            <a:ext cx="7487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github.com/ariebhewhe/FlutterDasar_3/tree/master/icon/lib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Textfield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80238" y="2009869"/>
            <a:ext cx="610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menerima</a:t>
            </a:r>
            <a:r>
              <a:rPr lang="en-ID" dirty="0" smtClean="0"/>
              <a:t> </a:t>
            </a:r>
            <a:r>
              <a:rPr lang="en-ID" dirty="0" err="1" smtClean="0"/>
              <a:t>masukan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8554" y="3105835"/>
            <a:ext cx="7695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github.com/ariebhewhe/FlutterDasar_3/tree/master/textfield/lib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0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CheckBox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checkBoxlistTile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8677" y="3105835"/>
            <a:ext cx="7505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github.com/ariebhewhe/FlutterDasar_3/tree/master/checkbox/lib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8677" y="3703363"/>
            <a:ext cx="8428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github.com/ariebhewhe/FlutterDasar_3/tree/master/checkbox1/lib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8677" y="4481962"/>
            <a:ext cx="79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github.com/ariebhewhe/FlutterDasar_3/tree/master/checkbox2/lib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9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Radio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RadioListTile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9212" y="2535467"/>
            <a:ext cx="804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github.com/ariebhewhe/FlutterDasar_3/tree/master/radio/lib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9212" y="3103247"/>
            <a:ext cx="897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github.com/ariebhewhe/FlutterDasar_3/tree/master/radio1/lib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1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Switch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switchListTile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3835" y="2564487"/>
            <a:ext cx="85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github.com/ariebhewhe/FlutterDasar_3/tree/master/switch1/lib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2285" y="3395546"/>
            <a:ext cx="812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github.com/ariebhewhe/FlutterDasar_3/tree/master/switch2/lib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Slider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1560" y="3105835"/>
            <a:ext cx="820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github.com/ariebhewhe/FlutterDasar_3/tree/master/slider/lib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Button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208" y="3105835"/>
            <a:ext cx="860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github.com/ariebhewhe/FlutterDasar_3/tree/master/raisedbutton/lib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FloatingActionButton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FlatButton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82296" y="3522294"/>
            <a:ext cx="8238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github.com/ariebhewhe/FlutterDasar_3/tree/master/iconbutton/lib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DropDownButton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3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Pembahasan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D" dirty="0" err="1" smtClean="0"/>
              <a:t>Penggunaan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disediakan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flutter : </a:t>
            </a:r>
            <a:r>
              <a:rPr lang="en-ID" dirty="0" err="1" smtClean="0"/>
              <a:t>MateterialApp</a:t>
            </a:r>
            <a:r>
              <a:rPr lang="en-ID" dirty="0" smtClean="0"/>
              <a:t>, Scaffold, </a:t>
            </a:r>
            <a:r>
              <a:rPr lang="en-ID" dirty="0" err="1" smtClean="0"/>
              <a:t>AppBar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material.</a:t>
            </a:r>
          </a:p>
        </p:txBody>
      </p:sp>
    </p:spTree>
    <p:extLst>
      <p:ext uri="{BB962C8B-B14F-4D97-AF65-F5344CB8AC3E}">
        <p14:creationId xmlns:p14="http://schemas.microsoft.com/office/powerpoint/2010/main" val="404031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3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Flutter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2466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MaterialApp</a:t>
            </a:r>
            <a:endParaRPr lang="en-ID" dirty="0" smtClean="0"/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Scaffold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AppBar</a:t>
            </a:r>
            <a:endParaRPr lang="en-ID" dirty="0" smtClean="0"/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Material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Teks</a:t>
            </a:r>
            <a:r>
              <a:rPr lang="en-ID" dirty="0" smtClean="0"/>
              <a:t>, </a:t>
            </a:r>
            <a:r>
              <a:rPr lang="en-ID" dirty="0" err="1" smtClean="0"/>
              <a:t>Gambar</a:t>
            </a:r>
            <a:r>
              <a:rPr lang="en-ID" dirty="0" smtClean="0"/>
              <a:t>, Dan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Material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81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menggunakan</a:t>
            </a:r>
            <a:r>
              <a:rPr lang="en-ID" dirty="0" smtClean="0"/>
              <a:t> material design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container </a:t>
            </a:r>
            <a:r>
              <a:rPr lang="en-ID" dirty="0" err="1" smtClean="0"/>
              <a:t>utama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224" y="2199992"/>
            <a:ext cx="574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3 </a:t>
            </a:r>
            <a:r>
              <a:rPr lang="en-ID" dirty="0" err="1" smtClean="0"/>
              <a:t>Properti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 : </a:t>
            </a:r>
            <a:r>
              <a:rPr lang="en-ID" b="1" dirty="0" smtClean="0"/>
              <a:t>title, theme, </a:t>
            </a:r>
            <a:r>
              <a:rPr lang="en-ID" b="1" dirty="0" err="1" smtClean="0"/>
              <a:t>dan</a:t>
            </a:r>
            <a:r>
              <a:rPr lang="en-ID" b="1" dirty="0" smtClean="0"/>
              <a:t> home.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2998" y="3005750"/>
            <a:ext cx="7016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MyApp</a:t>
            </a:r>
            <a:r>
              <a:rPr lang="en-US" dirty="0"/>
              <a:t> extends </a:t>
            </a:r>
            <a:r>
              <a:rPr lang="en-US" dirty="0" err="1"/>
              <a:t>StatelessWidget</a:t>
            </a:r>
            <a:r>
              <a:rPr lang="en-US" dirty="0"/>
              <a:t>{</a:t>
            </a:r>
          </a:p>
          <a:p>
            <a:r>
              <a:rPr lang="en-US" dirty="0"/>
              <a:t>  @override</a:t>
            </a:r>
          </a:p>
          <a:p>
            <a:r>
              <a:rPr lang="en-US" dirty="0"/>
              <a:t>  Widget build(</a:t>
            </a:r>
            <a:r>
              <a:rPr lang="en-US" dirty="0" err="1"/>
              <a:t>BuildContext</a:t>
            </a:r>
            <a:r>
              <a:rPr lang="en-US" dirty="0"/>
              <a:t> context){</a:t>
            </a:r>
          </a:p>
          <a:p>
            <a:r>
              <a:rPr lang="en-US" dirty="0"/>
              <a:t>    return </a:t>
            </a:r>
            <a:r>
              <a:rPr lang="en-US" b="1" dirty="0" err="1"/>
              <a:t>MaterialApp</a:t>
            </a:r>
            <a:r>
              <a:rPr lang="en-US" dirty="0"/>
              <a:t>(</a:t>
            </a:r>
          </a:p>
          <a:p>
            <a:r>
              <a:rPr lang="en-US" dirty="0"/>
              <a:t>        title: 'Demo Flutter',</a:t>
            </a:r>
          </a:p>
          <a:p>
            <a:r>
              <a:rPr lang="en-US" dirty="0"/>
              <a:t>        theme : </a:t>
            </a:r>
            <a:r>
              <a:rPr lang="en-US" dirty="0" err="1"/>
              <a:t>ThemeData</a:t>
            </a:r>
            <a:r>
              <a:rPr lang="en-US" dirty="0"/>
              <a:t>(</a:t>
            </a:r>
          </a:p>
          <a:p>
            <a:r>
              <a:rPr lang="en-US" dirty="0"/>
              <a:t>          </a:t>
            </a:r>
            <a:r>
              <a:rPr lang="en-US" dirty="0" err="1"/>
              <a:t>primarySwatch</a:t>
            </a:r>
            <a:r>
              <a:rPr lang="en-US" dirty="0"/>
              <a:t>: </a:t>
            </a:r>
            <a:r>
              <a:rPr lang="en-US" dirty="0" err="1"/>
              <a:t>Color.blue</a:t>
            </a:r>
            <a:r>
              <a:rPr lang="en-US" dirty="0"/>
              <a:t>,</a:t>
            </a:r>
          </a:p>
          <a:p>
            <a:r>
              <a:rPr lang="en-US" dirty="0"/>
              <a:t>        ),</a:t>
            </a:r>
          </a:p>
          <a:p>
            <a:r>
              <a:rPr lang="en-US" dirty="0"/>
              <a:t>        home : Home(),</a:t>
            </a:r>
          </a:p>
          <a:p>
            <a:r>
              <a:rPr lang="en-US" dirty="0"/>
              <a:t>    );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Scaffold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255" y="1792586"/>
            <a:ext cx="104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membentuk</a:t>
            </a:r>
            <a:r>
              <a:rPr lang="en-ID" dirty="0" smtClean="0"/>
              <a:t> </a:t>
            </a:r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yang </a:t>
            </a:r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Application bar ( header) </a:t>
            </a:r>
            <a:r>
              <a:rPr lang="en-ID" dirty="0" err="1" smtClean="0"/>
              <a:t>dan</a:t>
            </a:r>
            <a:r>
              <a:rPr lang="en-ID" dirty="0" smtClean="0"/>
              <a:t> body.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8511" y="3150606"/>
            <a:ext cx="6753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// ... (</a:t>
            </a:r>
            <a:r>
              <a:rPr lang="en-US" dirty="0" err="1"/>
              <a:t>objeck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/>
              <a:t>kelas</a:t>
            </a:r>
            <a:r>
              <a:rPr lang="en-US" dirty="0"/>
              <a:t> bar)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AppBar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0404" y="2163778"/>
            <a:ext cx="909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application bar yang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disi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property </a:t>
            </a:r>
            <a:r>
              <a:rPr lang="en-ID" dirty="0" err="1" smtClean="0"/>
              <a:t>appbar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490" y="3413157"/>
            <a:ext cx="39239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</a:t>
            </a:r>
            <a:r>
              <a:rPr lang="en-US" b="1" dirty="0"/>
              <a:t> </a:t>
            </a:r>
            <a:r>
              <a:rPr lang="en-US" b="1" dirty="0">
                <a:solidFill>
                  <a:srgbClr val="FF0000"/>
                </a:solidFill>
              </a:rPr>
              <a:t>title : Text('Text </a:t>
            </a:r>
            <a:r>
              <a:rPr lang="en-US" b="1" dirty="0" err="1">
                <a:solidFill>
                  <a:srgbClr val="FF0000"/>
                </a:solidFill>
              </a:rPr>
              <a:t>dalam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AppBar</a:t>
            </a:r>
            <a:r>
              <a:rPr lang="en-US" b="1" dirty="0">
                <a:solidFill>
                  <a:srgbClr val="FF0000"/>
                </a:solidFill>
              </a:rPr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9731" y="3413157"/>
            <a:ext cx="46082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 title : Text('Text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AppBar</a:t>
            </a:r>
            <a:r>
              <a:rPr lang="en-US" dirty="0"/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   </a:t>
            </a:r>
            <a:r>
              <a:rPr lang="en-US" b="1" dirty="0">
                <a:solidFill>
                  <a:srgbClr val="FF0000"/>
                </a:solidFill>
              </a:rPr>
              <a:t>action: //  (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tombol-tombol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Material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575303"/>
            <a:ext cx="102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mengisi</a:t>
            </a:r>
            <a:r>
              <a:rPr lang="en-ID" dirty="0" smtClean="0"/>
              <a:t> property body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bersifat</a:t>
            </a:r>
            <a:r>
              <a:rPr lang="en-ID" dirty="0" smtClean="0"/>
              <a:t> </a:t>
            </a:r>
            <a:r>
              <a:rPr lang="en-ID" dirty="0" err="1" smtClean="0"/>
              <a:t>opsional</a:t>
            </a:r>
            <a:r>
              <a:rPr lang="en-ID" dirty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Scaffold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1308" y="2399168"/>
            <a:ext cx="5054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 title : Text('Text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AppBar</a:t>
            </a:r>
            <a:r>
              <a:rPr lang="en-US" dirty="0"/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body:Material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  child: //.... (</a:t>
            </a:r>
            <a:r>
              <a:rPr lang="en-US" b="1" dirty="0" err="1">
                <a:solidFill>
                  <a:srgbClr val="FF0000"/>
                </a:solidFill>
              </a:rPr>
              <a:t>komponen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anak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),</a:t>
            </a:r>
          </a:p>
          <a:p>
            <a:r>
              <a:rPr lang="en-US" dirty="0"/>
              <a:t>   action: //  (</a:t>
            </a:r>
            <a:r>
              <a:rPr lang="en-US" dirty="0" err="1"/>
              <a:t>digunakan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dirty="0" err="1"/>
              <a:t>tombol-tombol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2701" y="843240"/>
            <a:ext cx="669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teks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608" y="1845637"/>
            <a:ext cx="5948126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Text('</a:t>
            </a:r>
            <a:r>
              <a:rPr lang="en-US" dirty="0" err="1"/>
              <a:t>Teks</a:t>
            </a:r>
            <a:r>
              <a:rPr lang="en-US" dirty="0"/>
              <a:t> yang </a:t>
            </a:r>
            <a:r>
              <a:rPr lang="en-US" dirty="0" err="1"/>
              <a:t>ditampilkan</a:t>
            </a:r>
            <a:r>
              <a:rPr lang="en-US" dirty="0"/>
              <a:t>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643" y="2942376"/>
            <a:ext cx="5504507" cy="179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  '</a:t>
            </a:r>
            <a:r>
              <a:rPr lang="en-US" dirty="0" err="1"/>
              <a:t>Teks</a:t>
            </a:r>
            <a:r>
              <a:rPr lang="en-US" dirty="0"/>
              <a:t> yang </a:t>
            </a:r>
            <a:r>
              <a:rPr lang="en-US" dirty="0" err="1"/>
              <a:t>ditampilkan</a:t>
            </a:r>
            <a:r>
              <a:rPr lang="en-US" dirty="0"/>
              <a:t>',</a:t>
            </a:r>
          </a:p>
          <a:p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style: // ... </a:t>
            </a:r>
          </a:p>
          <a:p>
            <a:r>
              <a:rPr lang="en-US" b="1" dirty="0">
                <a:solidFill>
                  <a:srgbClr val="FF0000"/>
                </a:solidFill>
              </a:rPr>
              <a:t>  </a:t>
            </a:r>
            <a:r>
              <a:rPr lang="en-US" b="1" dirty="0" err="1">
                <a:solidFill>
                  <a:srgbClr val="FF0000"/>
                </a:solidFill>
              </a:rPr>
              <a:t>textDirection</a:t>
            </a:r>
            <a:r>
              <a:rPr lang="en-US" b="1" dirty="0">
                <a:solidFill>
                  <a:srgbClr val="FF0000"/>
                </a:solidFill>
              </a:rPr>
              <a:t>: //...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8143" y="4916032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github.com/ariebhewhe/FlutterDasar_3/blob/master/text1/lib/main.dart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8143" y="5237832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github.com/ariebhewhe/FlutterDasar_3/blob/master/text2/lib/main.dart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8143" y="5643951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github.com/ariebhewhe/FlutterDasar_3/blob/master/text3/lib/main.dart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3481" y="1186004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File yang </a:t>
            </a:r>
            <a:r>
              <a:rPr lang="en-ID" dirty="0" err="1" smtClean="0"/>
              <a:t>digunakan</a:t>
            </a:r>
            <a:endParaRPr lang="en-ID" dirty="0" smtClean="0"/>
          </a:p>
          <a:p>
            <a:r>
              <a:rPr lang="en-ID" dirty="0" err="1" smtClean="0"/>
              <a:t>Jpeg,jpg,png</a:t>
            </a:r>
            <a:r>
              <a:rPr lang="en-ID" dirty="0" smtClean="0"/>
              <a:t> </a:t>
            </a:r>
            <a:r>
              <a:rPr lang="en-ID" dirty="0" err="1" smtClean="0"/>
              <a:t>dll</a:t>
            </a:r>
            <a:r>
              <a:rPr lang="en-ID" dirty="0" smtClean="0"/>
              <a:t>.  File image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diletakan</a:t>
            </a:r>
            <a:r>
              <a:rPr lang="en-ID" dirty="0" smtClean="0"/>
              <a:t> di </a:t>
            </a:r>
            <a:r>
              <a:rPr lang="en-ID" dirty="0" err="1" smtClean="0"/>
              <a:t>direktori</a:t>
            </a:r>
            <a:r>
              <a:rPr lang="en-ID" dirty="0" smtClean="0"/>
              <a:t>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ditentukan</a:t>
            </a:r>
            <a:endParaRPr lang="en-ID" dirty="0" smtClean="0"/>
          </a:p>
          <a:p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biasanya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images.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53077"/>
            <a:ext cx="415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</a:t>
            </a:r>
            <a:r>
              <a:rPr lang="en-ID" dirty="0" smtClean="0"/>
              <a:t>ssets: </a:t>
            </a:r>
          </a:p>
          <a:p>
            <a:r>
              <a:rPr lang="en-ID" dirty="0" smtClean="0"/>
              <a:t>  -images/foto1.jpg</a:t>
            </a:r>
          </a:p>
          <a:p>
            <a:r>
              <a:rPr lang="en-ID" dirty="0"/>
              <a:t> </a:t>
            </a:r>
            <a:r>
              <a:rPr lang="en-ID" dirty="0" smtClean="0"/>
              <a:t> -images/foto2.jpg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3639493" y="2761307"/>
            <a:ext cx="1013988" cy="624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8459" y="2910535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Pubspec.yaml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5481" y="4816940"/>
            <a:ext cx="8434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github.com/ariebhewhe/FlutterDasar_3/tree/master/image/lib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280</Words>
  <Application>Microsoft Office PowerPoint</Application>
  <PresentationFormat>Widescreen</PresentationFormat>
  <Paragraphs>104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User Interface 2</vt:lpstr>
      <vt:lpstr>Pembahasan :</vt:lpstr>
      <vt:lpstr>Struktur Aplikasi Flutter</vt:lpstr>
      <vt:lpstr>Kelas Material APP</vt:lpstr>
      <vt:lpstr>Kelas Scaffold</vt:lpstr>
      <vt:lpstr>Kelas AppBar</vt:lpstr>
      <vt:lpstr>Kelas Material</vt:lpstr>
      <vt:lpstr>Kelas Text</vt:lpstr>
      <vt:lpstr>Kelas Image</vt:lpstr>
      <vt:lpstr>Kelas Icon</vt:lpstr>
      <vt:lpstr>Kelas Textfield</vt:lpstr>
      <vt:lpstr>Kelas CheckBox dan checkBoxlistTile</vt:lpstr>
      <vt:lpstr>Kelas Radio dan RadioListTile</vt:lpstr>
      <vt:lpstr>Kelas Switch dan switchListTile</vt:lpstr>
      <vt:lpstr>Kelas Slider</vt:lpstr>
      <vt:lpstr>Kelas Button</vt:lpstr>
      <vt:lpstr>Kelas FloatingActionButton</vt:lpstr>
      <vt:lpstr>Kelas FlatButton</vt:lpstr>
      <vt:lpstr>Kelas DropDownButton</vt:lpstr>
      <vt:lpstr>Kelas ListView</vt:lpstr>
      <vt:lpstr>Kelas GridView</vt:lpstr>
      <vt:lpstr>Kelas Card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2</dc:title>
  <dc:creator>Windows User</dc:creator>
  <cp:lastModifiedBy>BrokenSign</cp:lastModifiedBy>
  <cp:revision>8</cp:revision>
  <dcterms:created xsi:type="dcterms:W3CDTF">2019-10-15T03:29:09Z</dcterms:created>
  <dcterms:modified xsi:type="dcterms:W3CDTF">2019-10-22T04:05:34Z</dcterms:modified>
</cp:coreProperties>
</file>