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9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704DB-22A4-4569-9E11-F0CEF6E74C67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748D6E-8AC7-4741-B64B-49E23812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89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6f5903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6f5903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8139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4DBA-A637-41D1-BF1E-8DDABD866CDC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6D2A-6726-4D92-81D3-8FCEACD08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72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4DBA-A637-41D1-BF1E-8DDABD866CDC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6D2A-6726-4D92-81D3-8FCEACD08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17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4DBA-A637-41D1-BF1E-8DDABD866CDC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6D2A-6726-4D92-81D3-8FCEACD08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52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4DBA-A637-41D1-BF1E-8DDABD866CDC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6D2A-6726-4D92-81D3-8FCEACD08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93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4DBA-A637-41D1-BF1E-8DDABD866CDC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6D2A-6726-4D92-81D3-8FCEACD08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14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4DBA-A637-41D1-BF1E-8DDABD866CDC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6D2A-6726-4D92-81D3-8FCEACD08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15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4DBA-A637-41D1-BF1E-8DDABD866CDC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6D2A-6726-4D92-81D3-8FCEACD08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4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4DBA-A637-41D1-BF1E-8DDABD866CDC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6D2A-6726-4D92-81D3-8FCEACD08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39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4DBA-A637-41D1-BF1E-8DDABD866CDC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6D2A-6726-4D92-81D3-8FCEACD08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75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4DBA-A637-41D1-BF1E-8DDABD866CDC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6D2A-6726-4D92-81D3-8FCEACD08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20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4DBA-A637-41D1-BF1E-8DDABD866CDC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6D2A-6726-4D92-81D3-8FCEACD08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06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E4DBA-A637-41D1-BF1E-8DDABD866CDC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36D2A-6726-4D92-81D3-8FCEACD08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iebhewhe/FlutterDasar_3/tree/master/icon/lib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iebhewhe/FlutterDasar_3/tree/master/textfield/lib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iebhewhe/FlutterDasar_3/tree/master/checkbox1/lib" TargetMode="External"/><Relationship Id="rId2" Type="http://schemas.openxmlformats.org/officeDocument/2006/relationships/hyperlink" Target="https://github.com/ariebhewhe/FlutterDasar_3/tree/master/checkbox/lib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ariebhewhe/FlutterDasar_3/tree/master/checkbox2/lib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iebhewhe/FlutterDasar_3/tree/master/radio1/lib" TargetMode="External"/><Relationship Id="rId2" Type="http://schemas.openxmlformats.org/officeDocument/2006/relationships/hyperlink" Target="https://github.com/ariebhewhe/FlutterDasar_3/tree/master/radio/lib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iebhewhe/FlutterDasar_3/tree/master/switch2/lib" TargetMode="External"/><Relationship Id="rId2" Type="http://schemas.openxmlformats.org/officeDocument/2006/relationships/hyperlink" Target="https://github.com/ariebhewhe/FlutterDasar_3/tree/master/switch1/lib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iebhewhe/FlutterDasar_3/tree/master/slider/lib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iebhewhe/FlutterDasar_3/tree/master/raisedbutton/lib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iebhewhe/FlutterDasar_3/tree/master/fab/lib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iebhewhe/FlutterDasar_3/tree/master/iconbutton/lib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iebhewhe/FlutterDasar_3/tree/master/flatbutton/lib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iebhewhe/FlutterDasar_3/tree/master/dropdownbutton/lib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iebhewhe/FlutterDasar_3/tree/master/listview/lib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iebhewhe/FlutterDasar_3/tree/master/gridview/lib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iebhewhe/FlutterDasar_3/tree/master/card/lib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iebhewhe/FlutterDasar_3/blob/master/text1/lib/main.dart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iebhewhe/FlutterDasar_3/tree/master/image/lib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b="1" dirty="0" smtClean="0"/>
              <a:t>User Interface 2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 err="1" smtClean="0"/>
              <a:t>Ary</a:t>
            </a:r>
            <a:r>
              <a:rPr lang="en-ID" dirty="0" smtClean="0"/>
              <a:t> Budi </a:t>
            </a:r>
            <a:r>
              <a:rPr lang="en-ID" dirty="0" err="1" smtClean="0"/>
              <a:t>Warsito</a:t>
            </a:r>
            <a:r>
              <a:rPr lang="en-ID" dirty="0" smtClean="0"/>
              <a:t>, </a:t>
            </a:r>
            <a:r>
              <a:rPr lang="en-ID" dirty="0" err="1" smtClean="0"/>
              <a:t>S.Kom</a:t>
            </a:r>
            <a:r>
              <a:rPr lang="en-ID" dirty="0" smtClean="0"/>
              <a:t>, </a:t>
            </a:r>
            <a:r>
              <a:rPr lang="en-ID" dirty="0" err="1" smtClean="0"/>
              <a:t>M.Kom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821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Kelas</a:t>
            </a:r>
            <a:r>
              <a:rPr lang="en-ID" dirty="0" smtClean="0"/>
              <a:t> Icon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27968" y="851026"/>
            <a:ext cx="4560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 smtClean="0"/>
              <a:t>Kelas</a:t>
            </a:r>
            <a:r>
              <a:rPr lang="en-ID" dirty="0" smtClean="0"/>
              <a:t> yang </a:t>
            </a:r>
            <a:r>
              <a:rPr lang="en-ID" dirty="0" err="1" smtClean="0"/>
              <a:t>digunakan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menampilkan</a:t>
            </a:r>
            <a:r>
              <a:rPr lang="en-ID" dirty="0" smtClean="0"/>
              <a:t> icon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82297" y="2635505"/>
            <a:ext cx="7487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github.com/ariebhewhe/FlutterDasar_3/tree/master/icon/lib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161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Kelas</a:t>
            </a:r>
            <a:r>
              <a:rPr lang="en-ID" dirty="0" smtClean="0"/>
              <a:t> </a:t>
            </a:r>
            <a:r>
              <a:rPr lang="en-ID" dirty="0" err="1" smtClean="0"/>
              <a:t>Textfield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80238" y="2009869"/>
            <a:ext cx="6100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 smtClean="0"/>
              <a:t>Kelas</a:t>
            </a:r>
            <a:r>
              <a:rPr lang="en-ID" dirty="0" smtClean="0"/>
              <a:t> yang </a:t>
            </a:r>
            <a:r>
              <a:rPr lang="en-ID" dirty="0" err="1" smtClean="0"/>
              <a:t>digunakan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menerima</a:t>
            </a:r>
            <a:r>
              <a:rPr lang="en-ID" dirty="0" smtClean="0"/>
              <a:t> </a:t>
            </a:r>
            <a:r>
              <a:rPr lang="en-ID" dirty="0" err="1" smtClean="0"/>
              <a:t>masukan</a:t>
            </a:r>
            <a:r>
              <a:rPr lang="en-ID" dirty="0" smtClean="0"/>
              <a:t> </a:t>
            </a:r>
            <a:r>
              <a:rPr lang="en-ID" dirty="0" err="1" smtClean="0"/>
              <a:t>dari</a:t>
            </a:r>
            <a:r>
              <a:rPr lang="en-ID" dirty="0" smtClean="0"/>
              <a:t> </a:t>
            </a:r>
            <a:r>
              <a:rPr lang="en-ID" dirty="0" err="1" smtClean="0"/>
              <a:t>pengguna</a:t>
            </a:r>
            <a:r>
              <a:rPr lang="en-ID" dirty="0" smtClean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8554" y="3105835"/>
            <a:ext cx="7695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github.com/ariebhewhe/FlutterDasar_3/tree/master/textfield/lib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306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Kelas</a:t>
            </a:r>
            <a:r>
              <a:rPr lang="en-ID" dirty="0" smtClean="0"/>
              <a:t> </a:t>
            </a:r>
            <a:r>
              <a:rPr lang="en-ID" dirty="0" err="1" smtClean="0"/>
              <a:t>CheckBox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checkBoxlistTile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38677" y="3105835"/>
            <a:ext cx="75053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github.com/ariebhewhe/FlutterDasar_3/tree/master/checkbox/lib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38677" y="3703363"/>
            <a:ext cx="8428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github.com/ariebhewhe/FlutterDasar_3/tree/master/checkbox1/lib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38677" y="4481962"/>
            <a:ext cx="79308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github.com/ariebhewhe/FlutterDasar_3/tree/master/checkbox2/lib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993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Kelas</a:t>
            </a:r>
            <a:r>
              <a:rPr lang="en-ID" dirty="0" smtClean="0"/>
              <a:t> Radio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RadioListTile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29212" y="2535467"/>
            <a:ext cx="80485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github.com/ariebhewhe/FlutterDasar_3/tree/master/radio/lib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29212" y="3103247"/>
            <a:ext cx="8971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github.com/ariebhewhe/FlutterDasar_3/tree/master/radio1/lib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119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Kelas</a:t>
            </a:r>
            <a:r>
              <a:rPr lang="en-ID" dirty="0" smtClean="0"/>
              <a:t> Switch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switchListTile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53835" y="2564487"/>
            <a:ext cx="85645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github.com/ariebhewhe/FlutterDasar_3/tree/master/switch1/lib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72285" y="3395546"/>
            <a:ext cx="8123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github.com/ariebhewhe/FlutterDasar_3/tree/master/switch2/lib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40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Kelas</a:t>
            </a:r>
            <a:r>
              <a:rPr lang="en-ID" dirty="0" smtClean="0"/>
              <a:t> Slider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41560" y="3105835"/>
            <a:ext cx="8202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github.com/ariebhewhe/FlutterDasar_3/tree/master/slider/lib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352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Kelas</a:t>
            </a:r>
            <a:r>
              <a:rPr lang="en-ID" dirty="0" smtClean="0"/>
              <a:t> Button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43208" y="3105835"/>
            <a:ext cx="8600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github.com/ariebhewhe/FlutterDasar_3/tree/master/raisedbutton/lib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96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FloatingActionButton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4627" y="3105835"/>
            <a:ext cx="84893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github.com/ariebhewhe/FlutterDasar_3/tree/master/fab/lib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83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iconButton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82296" y="3522294"/>
            <a:ext cx="82386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github.com/ariebhewhe/FlutterDasar_3/tree/master/iconbutton/lib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39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FlatButton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17073" y="3105835"/>
            <a:ext cx="76269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github.com/ariebhewhe/FlutterDasar_3/tree/master/flatbutton/lib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26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Pembahasan</a:t>
            </a:r>
            <a:r>
              <a:rPr lang="en-ID" dirty="0" smtClean="0"/>
              <a:t> :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5" r="7785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ID" dirty="0" err="1" smtClean="0"/>
              <a:t>Penggunaan</a:t>
            </a:r>
            <a:r>
              <a:rPr lang="en-ID" dirty="0" smtClean="0"/>
              <a:t> </a:t>
            </a:r>
            <a:r>
              <a:rPr lang="en-ID" dirty="0" err="1" smtClean="0"/>
              <a:t>komponen</a:t>
            </a:r>
            <a:r>
              <a:rPr lang="en-ID" dirty="0" smtClean="0"/>
              <a:t> yang </a:t>
            </a:r>
            <a:r>
              <a:rPr lang="en-ID" dirty="0" err="1" smtClean="0"/>
              <a:t>disediakan</a:t>
            </a:r>
            <a:r>
              <a:rPr lang="en-ID" dirty="0" smtClean="0"/>
              <a:t> </a:t>
            </a:r>
            <a:r>
              <a:rPr lang="en-ID" dirty="0" err="1" smtClean="0"/>
              <a:t>oleh</a:t>
            </a:r>
            <a:r>
              <a:rPr lang="en-ID" dirty="0" smtClean="0"/>
              <a:t> flutter : </a:t>
            </a:r>
            <a:r>
              <a:rPr lang="en-ID" dirty="0" err="1" smtClean="0"/>
              <a:t>MateterialApp</a:t>
            </a:r>
            <a:r>
              <a:rPr lang="en-ID" dirty="0" smtClean="0"/>
              <a:t>, Scaffold, </a:t>
            </a:r>
            <a:r>
              <a:rPr lang="en-ID" dirty="0" err="1" smtClean="0"/>
              <a:t>AppBar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material.</a:t>
            </a:r>
          </a:p>
        </p:txBody>
      </p:sp>
    </p:spTree>
    <p:extLst>
      <p:ext uri="{BB962C8B-B14F-4D97-AF65-F5344CB8AC3E}">
        <p14:creationId xmlns:p14="http://schemas.microsoft.com/office/powerpoint/2010/main" val="4040313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DropDownButton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22218" y="3105835"/>
            <a:ext cx="8021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github.com/ariebhewhe/FlutterDasar_3/tree/master/dropdownbutton/lib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531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ListView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7999" y="3105835"/>
            <a:ext cx="75507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github.com/ariebhewhe/FlutterDasar_3/tree/master/listview/lib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333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GridView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7999" y="3105835"/>
            <a:ext cx="76650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github.com/ariebhewhe/FlutterDasar_3/tree/master/gridview/lib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419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Kelas</a:t>
            </a:r>
            <a:r>
              <a:rPr lang="en-US" dirty="0" smtClean="0"/>
              <a:t> Card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04109" y="3105835"/>
            <a:ext cx="74398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github.com/ariebhewhe/FlutterDasar_3/tree/master/card/lib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17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Struktur</a:t>
            </a:r>
            <a:r>
              <a:rPr lang="en-ID" dirty="0" smtClean="0"/>
              <a:t> </a:t>
            </a:r>
            <a:r>
              <a:rPr lang="en-ID" dirty="0" err="1" smtClean="0"/>
              <a:t>Aplikasi</a:t>
            </a:r>
            <a:r>
              <a:rPr lang="en-ID" dirty="0" smtClean="0"/>
              <a:t> Flutter</a:t>
            </a:r>
            <a:endParaRPr lang="en-US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6" r="2466"/>
          <a:stretch>
            <a:fillRect/>
          </a:stretch>
        </p:blipFill>
        <p:spPr/>
      </p:pic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ID" dirty="0" err="1" smtClean="0"/>
              <a:t>Kelas</a:t>
            </a:r>
            <a:r>
              <a:rPr lang="en-ID" dirty="0" smtClean="0"/>
              <a:t> </a:t>
            </a:r>
            <a:r>
              <a:rPr lang="en-ID" dirty="0" err="1" smtClean="0"/>
              <a:t>MaterialApp</a:t>
            </a:r>
            <a:endParaRPr lang="en-ID" dirty="0" smtClean="0"/>
          </a:p>
          <a:p>
            <a:pPr marL="342900" indent="-342900">
              <a:buFont typeface="+mj-lt"/>
              <a:buAutoNum type="arabicPeriod"/>
            </a:pPr>
            <a:r>
              <a:rPr lang="en-ID" dirty="0" err="1" smtClean="0"/>
              <a:t>Kelas</a:t>
            </a:r>
            <a:r>
              <a:rPr lang="en-ID" dirty="0" smtClean="0"/>
              <a:t> Scaffold</a:t>
            </a:r>
          </a:p>
          <a:p>
            <a:pPr marL="342900" indent="-342900">
              <a:buFont typeface="+mj-lt"/>
              <a:buAutoNum type="arabicPeriod"/>
            </a:pPr>
            <a:r>
              <a:rPr lang="en-ID" dirty="0" err="1" smtClean="0"/>
              <a:t>Kelas</a:t>
            </a:r>
            <a:r>
              <a:rPr lang="en-ID" dirty="0" smtClean="0"/>
              <a:t> </a:t>
            </a:r>
            <a:r>
              <a:rPr lang="en-ID" dirty="0" err="1" smtClean="0"/>
              <a:t>AppBar</a:t>
            </a:r>
            <a:endParaRPr lang="en-ID" dirty="0" smtClean="0"/>
          </a:p>
          <a:p>
            <a:pPr marL="342900" indent="-342900">
              <a:buFont typeface="+mj-lt"/>
              <a:buAutoNum type="arabicPeriod"/>
            </a:pPr>
            <a:r>
              <a:rPr lang="en-ID" dirty="0" err="1" smtClean="0"/>
              <a:t>Kelas</a:t>
            </a:r>
            <a:r>
              <a:rPr lang="en-ID" dirty="0" smtClean="0"/>
              <a:t> Material</a:t>
            </a:r>
          </a:p>
          <a:p>
            <a:pPr marL="342900" indent="-342900">
              <a:buFont typeface="+mj-lt"/>
              <a:buAutoNum type="arabicPeriod"/>
            </a:pPr>
            <a:r>
              <a:rPr lang="en-ID" dirty="0" err="1" smtClean="0"/>
              <a:t>Teks</a:t>
            </a:r>
            <a:r>
              <a:rPr lang="en-ID" dirty="0" smtClean="0"/>
              <a:t>, </a:t>
            </a:r>
            <a:r>
              <a:rPr lang="en-ID" dirty="0" err="1" smtClean="0"/>
              <a:t>Gambar</a:t>
            </a:r>
            <a:r>
              <a:rPr lang="en-ID" dirty="0" smtClean="0"/>
              <a:t>, Dan Icon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692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Kelas</a:t>
            </a:r>
            <a:r>
              <a:rPr lang="en-ID" dirty="0" smtClean="0"/>
              <a:t> Material APP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690688"/>
            <a:ext cx="10811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 smtClean="0"/>
              <a:t>Komponen-komponen</a:t>
            </a:r>
            <a:r>
              <a:rPr lang="en-ID" dirty="0" smtClean="0"/>
              <a:t> yang </a:t>
            </a:r>
            <a:r>
              <a:rPr lang="en-ID" dirty="0" err="1" smtClean="0"/>
              <a:t>menggunakan</a:t>
            </a:r>
            <a:r>
              <a:rPr lang="en-ID" dirty="0" smtClean="0"/>
              <a:t> material design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digunakan</a:t>
            </a:r>
            <a:r>
              <a:rPr lang="en-ID" dirty="0" smtClean="0"/>
              <a:t> </a:t>
            </a:r>
            <a:r>
              <a:rPr lang="en-ID" dirty="0" err="1" smtClean="0"/>
              <a:t>sebagai</a:t>
            </a:r>
            <a:r>
              <a:rPr lang="en-ID" dirty="0" smtClean="0"/>
              <a:t> container </a:t>
            </a:r>
            <a:r>
              <a:rPr lang="en-ID" dirty="0" err="1" smtClean="0"/>
              <a:t>utama</a:t>
            </a:r>
            <a:r>
              <a:rPr lang="en-ID" dirty="0" smtClean="0"/>
              <a:t> di </a:t>
            </a:r>
            <a:r>
              <a:rPr lang="en-ID" dirty="0" err="1" smtClean="0"/>
              <a:t>dalam</a:t>
            </a:r>
            <a:r>
              <a:rPr lang="en-ID" dirty="0" smtClean="0"/>
              <a:t> </a:t>
            </a:r>
            <a:r>
              <a:rPr lang="en-ID" dirty="0" err="1" smtClean="0"/>
              <a:t>layar</a:t>
            </a:r>
            <a:r>
              <a:rPr lang="en-ID" dirty="0" smtClean="0"/>
              <a:t>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5224" y="2199992"/>
            <a:ext cx="574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/>
              <a:t>3 </a:t>
            </a:r>
            <a:r>
              <a:rPr lang="en-ID" dirty="0" err="1" smtClean="0"/>
              <a:t>Properti</a:t>
            </a:r>
            <a:r>
              <a:rPr lang="en-ID" dirty="0" smtClean="0"/>
              <a:t> yang </a:t>
            </a:r>
            <a:r>
              <a:rPr lang="en-ID" dirty="0" err="1" smtClean="0"/>
              <a:t>digunakan</a:t>
            </a:r>
            <a:r>
              <a:rPr lang="en-ID" dirty="0" smtClean="0"/>
              <a:t>  : </a:t>
            </a:r>
            <a:r>
              <a:rPr lang="en-ID" b="1" dirty="0" smtClean="0"/>
              <a:t>title, theme, </a:t>
            </a:r>
            <a:r>
              <a:rPr lang="en-ID" b="1" dirty="0" err="1" smtClean="0"/>
              <a:t>dan</a:t>
            </a:r>
            <a:r>
              <a:rPr lang="en-ID" b="1" dirty="0" smtClean="0"/>
              <a:t> home.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692998" y="3005750"/>
            <a:ext cx="70164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 </a:t>
            </a:r>
            <a:r>
              <a:rPr lang="en-US" dirty="0" err="1"/>
              <a:t>MyApp</a:t>
            </a:r>
            <a:r>
              <a:rPr lang="en-US" dirty="0"/>
              <a:t> extends </a:t>
            </a:r>
            <a:r>
              <a:rPr lang="en-US" dirty="0" err="1"/>
              <a:t>StatelessWidget</a:t>
            </a:r>
            <a:r>
              <a:rPr lang="en-US" dirty="0"/>
              <a:t>{</a:t>
            </a:r>
          </a:p>
          <a:p>
            <a:r>
              <a:rPr lang="en-US" dirty="0"/>
              <a:t>  @override</a:t>
            </a:r>
          </a:p>
          <a:p>
            <a:r>
              <a:rPr lang="en-US" dirty="0"/>
              <a:t>  Widget build(</a:t>
            </a:r>
            <a:r>
              <a:rPr lang="en-US" dirty="0" err="1"/>
              <a:t>BuildContext</a:t>
            </a:r>
            <a:r>
              <a:rPr lang="en-US" dirty="0"/>
              <a:t> context){</a:t>
            </a:r>
          </a:p>
          <a:p>
            <a:r>
              <a:rPr lang="en-US" dirty="0"/>
              <a:t>    return </a:t>
            </a:r>
            <a:r>
              <a:rPr lang="en-US" b="1" dirty="0" err="1"/>
              <a:t>MaterialApp</a:t>
            </a:r>
            <a:r>
              <a:rPr lang="en-US" dirty="0"/>
              <a:t>(</a:t>
            </a:r>
          </a:p>
          <a:p>
            <a:r>
              <a:rPr lang="en-US" dirty="0"/>
              <a:t>        title: 'Demo Flutter',</a:t>
            </a:r>
          </a:p>
          <a:p>
            <a:r>
              <a:rPr lang="en-US" dirty="0"/>
              <a:t>        theme : </a:t>
            </a:r>
            <a:r>
              <a:rPr lang="en-US" dirty="0" err="1"/>
              <a:t>ThemeData</a:t>
            </a:r>
            <a:r>
              <a:rPr lang="en-US" dirty="0"/>
              <a:t>(</a:t>
            </a:r>
          </a:p>
          <a:p>
            <a:r>
              <a:rPr lang="en-US" dirty="0"/>
              <a:t>          </a:t>
            </a:r>
            <a:r>
              <a:rPr lang="en-US" dirty="0" err="1"/>
              <a:t>primarySwatch</a:t>
            </a:r>
            <a:r>
              <a:rPr lang="en-US" dirty="0"/>
              <a:t>: </a:t>
            </a:r>
            <a:r>
              <a:rPr lang="en-US" dirty="0" err="1"/>
              <a:t>Color.blue</a:t>
            </a:r>
            <a:r>
              <a:rPr lang="en-US" dirty="0"/>
              <a:t>,</a:t>
            </a:r>
          </a:p>
          <a:p>
            <a:r>
              <a:rPr lang="en-US" dirty="0"/>
              <a:t>        ),</a:t>
            </a:r>
          </a:p>
          <a:p>
            <a:r>
              <a:rPr lang="en-US" dirty="0"/>
              <a:t>        home : Home(),</a:t>
            </a:r>
          </a:p>
          <a:p>
            <a:r>
              <a:rPr lang="en-US" dirty="0"/>
              <a:t>    );</a:t>
            </a:r>
          </a:p>
          <a:p>
            <a:r>
              <a:rPr lang="en-US" dirty="0"/>
              <a:t>  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476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Kelas</a:t>
            </a:r>
            <a:r>
              <a:rPr lang="en-ID" dirty="0" smtClean="0"/>
              <a:t> Scaffold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59255" y="1792586"/>
            <a:ext cx="10439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 smtClean="0"/>
              <a:t>Kelas</a:t>
            </a:r>
            <a:r>
              <a:rPr lang="en-ID" dirty="0" smtClean="0"/>
              <a:t> yang </a:t>
            </a:r>
            <a:r>
              <a:rPr lang="en-ID" dirty="0" err="1" smtClean="0"/>
              <a:t>berfungsi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membentuk</a:t>
            </a:r>
            <a:r>
              <a:rPr lang="en-ID" dirty="0" smtClean="0"/>
              <a:t> </a:t>
            </a:r>
            <a:r>
              <a:rPr lang="en-ID" dirty="0" err="1" smtClean="0"/>
              <a:t>struktur</a:t>
            </a:r>
            <a:r>
              <a:rPr lang="en-ID" dirty="0" smtClean="0"/>
              <a:t> </a:t>
            </a:r>
            <a:r>
              <a:rPr lang="en-ID" dirty="0" err="1" smtClean="0"/>
              <a:t>tampilan</a:t>
            </a:r>
            <a:r>
              <a:rPr lang="en-ID" dirty="0" smtClean="0"/>
              <a:t> yang </a:t>
            </a:r>
            <a:r>
              <a:rPr lang="en-ID" dirty="0" err="1" smtClean="0"/>
              <a:t>terdiri</a:t>
            </a:r>
            <a:r>
              <a:rPr lang="en-ID" dirty="0" smtClean="0"/>
              <a:t> </a:t>
            </a:r>
            <a:r>
              <a:rPr lang="en-ID" dirty="0" err="1" smtClean="0"/>
              <a:t>dari</a:t>
            </a:r>
            <a:r>
              <a:rPr lang="en-ID" dirty="0" smtClean="0"/>
              <a:t> Application bar ( header) </a:t>
            </a:r>
            <a:r>
              <a:rPr lang="en-ID" dirty="0" err="1" smtClean="0"/>
              <a:t>dan</a:t>
            </a:r>
            <a:r>
              <a:rPr lang="en-ID" dirty="0" smtClean="0"/>
              <a:t> body.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18511" y="3150606"/>
            <a:ext cx="67538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Scaffold(</a:t>
            </a:r>
          </a:p>
          <a:p>
            <a:r>
              <a:rPr lang="en-US" dirty="0"/>
              <a:t>   </a:t>
            </a:r>
            <a:r>
              <a:rPr lang="en-US" dirty="0" err="1"/>
              <a:t>appBar</a:t>
            </a:r>
            <a:r>
              <a:rPr lang="en-US" dirty="0"/>
              <a:t>: // ... (</a:t>
            </a:r>
            <a:r>
              <a:rPr lang="en-US" dirty="0" err="1"/>
              <a:t>objeck</a:t>
            </a:r>
            <a:r>
              <a:rPr lang="en-US" dirty="0"/>
              <a:t> </a:t>
            </a:r>
            <a:r>
              <a:rPr lang="en-US" dirty="0" err="1"/>
              <a:t>dari</a:t>
            </a:r>
            <a:r>
              <a:rPr lang="en-US" dirty="0"/>
              <a:t> </a:t>
            </a:r>
            <a:r>
              <a:rPr lang="en-US" dirty="0" err="1"/>
              <a:t>kelas</a:t>
            </a:r>
            <a:r>
              <a:rPr lang="en-US" dirty="0"/>
              <a:t> bar)</a:t>
            </a:r>
          </a:p>
          <a:p>
            <a:r>
              <a:rPr lang="en-US" dirty="0"/>
              <a:t>   body: // ... (</a:t>
            </a:r>
            <a:r>
              <a:rPr lang="en-US" dirty="0" err="1"/>
              <a:t>komponen</a:t>
            </a:r>
            <a:r>
              <a:rPr lang="en-US" dirty="0"/>
              <a:t> yang </a:t>
            </a:r>
            <a:r>
              <a:rPr lang="en-US" dirty="0" err="1"/>
              <a:t>disusun</a:t>
            </a:r>
            <a:r>
              <a:rPr lang="en-US" dirty="0"/>
              <a:t>)</a:t>
            </a:r>
          </a:p>
          <a:p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610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Kelas</a:t>
            </a:r>
            <a:r>
              <a:rPr lang="en-ID" dirty="0" smtClean="0"/>
              <a:t> </a:t>
            </a:r>
            <a:r>
              <a:rPr lang="en-ID" dirty="0" err="1" smtClean="0"/>
              <a:t>AppBar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00404" y="2163778"/>
            <a:ext cx="9093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 smtClean="0"/>
              <a:t>Kelas</a:t>
            </a:r>
            <a:r>
              <a:rPr lang="en-ID" dirty="0" smtClean="0"/>
              <a:t> yang </a:t>
            </a:r>
            <a:r>
              <a:rPr lang="en-ID" dirty="0" err="1" smtClean="0"/>
              <a:t>digunakan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membuat</a:t>
            </a:r>
            <a:r>
              <a:rPr lang="en-ID" dirty="0" smtClean="0"/>
              <a:t> application bar yang </a:t>
            </a:r>
            <a:r>
              <a:rPr lang="en-ID" dirty="0" err="1" smtClean="0"/>
              <a:t>akan</a:t>
            </a:r>
            <a:r>
              <a:rPr lang="en-ID" dirty="0" smtClean="0"/>
              <a:t> </a:t>
            </a:r>
            <a:r>
              <a:rPr lang="en-ID" dirty="0" err="1" smtClean="0"/>
              <a:t>disi</a:t>
            </a:r>
            <a:r>
              <a:rPr lang="en-ID" dirty="0" smtClean="0"/>
              <a:t> </a:t>
            </a:r>
            <a:r>
              <a:rPr lang="en-ID" dirty="0" err="1" smtClean="0"/>
              <a:t>ke</a:t>
            </a:r>
            <a:r>
              <a:rPr lang="en-ID" dirty="0" smtClean="0"/>
              <a:t> </a:t>
            </a:r>
            <a:r>
              <a:rPr lang="en-ID" dirty="0" err="1" smtClean="0"/>
              <a:t>dalam</a:t>
            </a:r>
            <a:r>
              <a:rPr lang="en-ID" dirty="0" smtClean="0"/>
              <a:t> property </a:t>
            </a:r>
            <a:r>
              <a:rPr lang="en-ID" dirty="0" err="1" smtClean="0"/>
              <a:t>appbar</a:t>
            </a:r>
            <a:r>
              <a:rPr lang="en-ID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8490" y="3413157"/>
            <a:ext cx="3923923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Scaffold(</a:t>
            </a:r>
          </a:p>
          <a:p>
            <a:r>
              <a:rPr lang="en-US" dirty="0"/>
              <a:t>   </a:t>
            </a:r>
            <a:r>
              <a:rPr lang="en-US" dirty="0" err="1"/>
              <a:t>appBar</a:t>
            </a:r>
            <a:r>
              <a:rPr lang="en-US" dirty="0"/>
              <a:t>: (</a:t>
            </a:r>
          </a:p>
          <a:p>
            <a:r>
              <a:rPr lang="en-US" dirty="0"/>
              <a:t>    </a:t>
            </a:r>
            <a:r>
              <a:rPr lang="en-US" b="1" dirty="0"/>
              <a:t> </a:t>
            </a:r>
            <a:r>
              <a:rPr lang="en-US" b="1" dirty="0">
                <a:solidFill>
                  <a:srgbClr val="FF0000"/>
                </a:solidFill>
              </a:rPr>
              <a:t>title : Text('Text </a:t>
            </a:r>
            <a:r>
              <a:rPr lang="en-US" b="1" dirty="0" err="1">
                <a:solidFill>
                  <a:srgbClr val="FF0000"/>
                </a:solidFill>
              </a:rPr>
              <a:t>dalam</a:t>
            </a:r>
            <a:r>
              <a:rPr lang="en-US" b="1" dirty="0">
                <a:solidFill>
                  <a:srgbClr val="FF0000"/>
                </a:solidFill>
              </a:rPr>
              <a:t> </a:t>
            </a:r>
            <a:r>
              <a:rPr lang="en-US" b="1" dirty="0" err="1">
                <a:solidFill>
                  <a:srgbClr val="FF0000"/>
                </a:solidFill>
              </a:rPr>
              <a:t>AppBar</a:t>
            </a:r>
            <a:r>
              <a:rPr lang="en-US" b="1" dirty="0">
                <a:solidFill>
                  <a:srgbClr val="FF0000"/>
                </a:solidFill>
              </a:rPr>
              <a:t>'),</a:t>
            </a:r>
          </a:p>
          <a:p>
            <a:r>
              <a:rPr lang="en-US" dirty="0"/>
              <a:t>   ),</a:t>
            </a:r>
          </a:p>
          <a:p>
            <a:r>
              <a:rPr lang="en-US" dirty="0"/>
              <a:t>   body: // ... (</a:t>
            </a:r>
            <a:r>
              <a:rPr lang="en-US" dirty="0" err="1"/>
              <a:t>komponen</a:t>
            </a:r>
            <a:r>
              <a:rPr lang="en-US" dirty="0"/>
              <a:t> yang </a:t>
            </a:r>
            <a:r>
              <a:rPr lang="en-US" dirty="0" err="1"/>
              <a:t>disusun</a:t>
            </a:r>
            <a:r>
              <a:rPr lang="en-US" dirty="0"/>
              <a:t>)</a:t>
            </a:r>
          </a:p>
          <a:p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19731" y="3413157"/>
            <a:ext cx="4608214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Scaffold(</a:t>
            </a:r>
          </a:p>
          <a:p>
            <a:r>
              <a:rPr lang="en-US" dirty="0"/>
              <a:t>   </a:t>
            </a:r>
            <a:r>
              <a:rPr lang="en-US" dirty="0" err="1"/>
              <a:t>appBar</a:t>
            </a:r>
            <a:r>
              <a:rPr lang="en-US" dirty="0"/>
              <a:t>: (</a:t>
            </a:r>
          </a:p>
          <a:p>
            <a:r>
              <a:rPr lang="en-US" dirty="0"/>
              <a:t>     title : Text('Text </a:t>
            </a:r>
            <a:r>
              <a:rPr lang="en-US" dirty="0" err="1"/>
              <a:t>dalam</a:t>
            </a:r>
            <a:r>
              <a:rPr lang="en-US" dirty="0"/>
              <a:t> </a:t>
            </a:r>
            <a:r>
              <a:rPr lang="en-US" dirty="0" err="1"/>
              <a:t>AppBar</a:t>
            </a:r>
            <a:r>
              <a:rPr lang="en-US" dirty="0"/>
              <a:t>'),</a:t>
            </a:r>
          </a:p>
          <a:p>
            <a:r>
              <a:rPr lang="en-US" dirty="0"/>
              <a:t>   ),</a:t>
            </a:r>
          </a:p>
          <a:p>
            <a:r>
              <a:rPr lang="en-US" dirty="0"/>
              <a:t>   body: // ... (</a:t>
            </a:r>
            <a:r>
              <a:rPr lang="en-US" dirty="0" err="1"/>
              <a:t>komponen</a:t>
            </a:r>
            <a:r>
              <a:rPr lang="en-US" dirty="0"/>
              <a:t> yang </a:t>
            </a:r>
            <a:r>
              <a:rPr lang="en-US" dirty="0" err="1"/>
              <a:t>disusun</a:t>
            </a:r>
            <a:r>
              <a:rPr lang="en-US" dirty="0"/>
              <a:t>)</a:t>
            </a:r>
          </a:p>
          <a:p>
            <a:r>
              <a:rPr lang="en-US" dirty="0"/>
              <a:t>   </a:t>
            </a:r>
            <a:r>
              <a:rPr lang="en-US" b="1" dirty="0">
                <a:solidFill>
                  <a:srgbClr val="FF0000"/>
                </a:solidFill>
              </a:rPr>
              <a:t>action: //  (</a:t>
            </a:r>
            <a:r>
              <a:rPr lang="en-US" b="1" dirty="0" err="1">
                <a:solidFill>
                  <a:srgbClr val="FF0000"/>
                </a:solidFill>
              </a:rPr>
              <a:t>digunakan</a:t>
            </a:r>
            <a:r>
              <a:rPr lang="en-US" b="1" dirty="0">
                <a:solidFill>
                  <a:srgbClr val="FF0000"/>
                </a:solidFill>
              </a:rPr>
              <a:t> </a:t>
            </a:r>
            <a:r>
              <a:rPr lang="en-US" b="1" dirty="0" err="1">
                <a:solidFill>
                  <a:srgbClr val="FF0000"/>
                </a:solidFill>
              </a:rPr>
              <a:t>untuk</a:t>
            </a:r>
            <a:r>
              <a:rPr lang="en-US" b="1" dirty="0">
                <a:solidFill>
                  <a:srgbClr val="FF0000"/>
                </a:solidFill>
              </a:rPr>
              <a:t> </a:t>
            </a:r>
            <a:r>
              <a:rPr lang="en-US" b="1" dirty="0" err="1">
                <a:solidFill>
                  <a:srgbClr val="FF0000"/>
                </a:solidFill>
              </a:rPr>
              <a:t>tombol-tombol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  <a:p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374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Kelas</a:t>
            </a:r>
            <a:r>
              <a:rPr lang="en-ID" dirty="0" smtClean="0"/>
              <a:t> Material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3742" y="1575303"/>
            <a:ext cx="1025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 smtClean="0"/>
              <a:t>Kelas</a:t>
            </a:r>
            <a:r>
              <a:rPr lang="en-ID" dirty="0" smtClean="0"/>
              <a:t> yang </a:t>
            </a:r>
            <a:r>
              <a:rPr lang="en-ID" dirty="0" err="1" smtClean="0"/>
              <a:t>digunakan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mengisi</a:t>
            </a:r>
            <a:r>
              <a:rPr lang="en-ID" dirty="0" smtClean="0"/>
              <a:t> property body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bersifat</a:t>
            </a:r>
            <a:r>
              <a:rPr lang="en-ID" dirty="0" smtClean="0"/>
              <a:t> </a:t>
            </a:r>
            <a:r>
              <a:rPr lang="en-ID" dirty="0" err="1" smtClean="0"/>
              <a:t>opsional</a:t>
            </a:r>
            <a:r>
              <a:rPr lang="en-ID" dirty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saat</a:t>
            </a:r>
            <a:r>
              <a:rPr lang="en-ID" dirty="0" smtClean="0"/>
              <a:t> </a:t>
            </a:r>
            <a:r>
              <a:rPr lang="en-ID" dirty="0" err="1" smtClean="0"/>
              <a:t>membuat</a:t>
            </a:r>
            <a:r>
              <a:rPr lang="en-ID" dirty="0" smtClean="0"/>
              <a:t> </a:t>
            </a:r>
            <a:r>
              <a:rPr lang="en-ID" dirty="0" err="1" smtClean="0"/>
              <a:t>objek</a:t>
            </a:r>
            <a:r>
              <a:rPr lang="en-ID" dirty="0" smtClean="0"/>
              <a:t> Scaffold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61308" y="2399168"/>
            <a:ext cx="50548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Scaffold(</a:t>
            </a:r>
          </a:p>
          <a:p>
            <a:r>
              <a:rPr lang="en-US" dirty="0"/>
              <a:t>   </a:t>
            </a:r>
            <a:r>
              <a:rPr lang="en-US" dirty="0" err="1"/>
              <a:t>appBar</a:t>
            </a:r>
            <a:r>
              <a:rPr lang="en-US" dirty="0"/>
              <a:t>: (</a:t>
            </a:r>
          </a:p>
          <a:p>
            <a:r>
              <a:rPr lang="en-US" dirty="0"/>
              <a:t>     title : Text('Text </a:t>
            </a:r>
            <a:r>
              <a:rPr lang="en-US" dirty="0" err="1"/>
              <a:t>dalam</a:t>
            </a:r>
            <a:r>
              <a:rPr lang="en-US" dirty="0"/>
              <a:t> </a:t>
            </a:r>
            <a:r>
              <a:rPr lang="en-US" dirty="0" err="1"/>
              <a:t>AppBar</a:t>
            </a:r>
            <a:r>
              <a:rPr lang="en-US" dirty="0"/>
              <a:t>'),</a:t>
            </a:r>
          </a:p>
          <a:p>
            <a:r>
              <a:rPr lang="en-US" dirty="0"/>
              <a:t>   ),</a:t>
            </a:r>
          </a:p>
          <a:p>
            <a:r>
              <a:rPr lang="en-US" dirty="0"/>
              <a:t>  </a:t>
            </a:r>
            <a:r>
              <a:rPr lang="en-US" b="1" dirty="0">
                <a:solidFill>
                  <a:srgbClr val="FF0000"/>
                </a:solidFill>
              </a:rPr>
              <a:t> </a:t>
            </a:r>
            <a:r>
              <a:rPr lang="en-US" b="1" dirty="0" err="1">
                <a:solidFill>
                  <a:srgbClr val="FF0000"/>
                </a:solidFill>
              </a:rPr>
              <a:t>body:Material</a:t>
            </a:r>
            <a:r>
              <a:rPr lang="en-US" b="1" dirty="0">
                <a:solidFill>
                  <a:srgbClr val="FF0000"/>
                </a:solidFill>
              </a:rPr>
              <a:t>(</a:t>
            </a:r>
          </a:p>
          <a:p>
            <a:r>
              <a:rPr lang="en-US" b="1" dirty="0">
                <a:solidFill>
                  <a:srgbClr val="FF0000"/>
                </a:solidFill>
              </a:rPr>
              <a:t>     child: //.... (</a:t>
            </a:r>
            <a:r>
              <a:rPr lang="en-US" b="1" dirty="0" err="1">
                <a:solidFill>
                  <a:srgbClr val="FF0000"/>
                </a:solidFill>
              </a:rPr>
              <a:t>komponen</a:t>
            </a:r>
            <a:r>
              <a:rPr lang="en-US" b="1" dirty="0">
                <a:solidFill>
                  <a:srgbClr val="FF0000"/>
                </a:solidFill>
              </a:rPr>
              <a:t> </a:t>
            </a:r>
            <a:r>
              <a:rPr lang="en-US" b="1" dirty="0" err="1">
                <a:solidFill>
                  <a:srgbClr val="FF0000"/>
                </a:solidFill>
              </a:rPr>
              <a:t>anak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  <a:p>
            <a:r>
              <a:rPr lang="en-US" b="1" dirty="0">
                <a:solidFill>
                  <a:srgbClr val="FF0000"/>
                </a:solidFill>
              </a:rPr>
              <a:t>   ),</a:t>
            </a:r>
          </a:p>
          <a:p>
            <a:r>
              <a:rPr lang="en-US" dirty="0"/>
              <a:t>   action: //  (</a:t>
            </a:r>
            <a:r>
              <a:rPr lang="en-US" dirty="0" err="1"/>
              <a:t>digunakan</a:t>
            </a:r>
            <a:r>
              <a:rPr lang="en-US" dirty="0"/>
              <a:t> </a:t>
            </a:r>
            <a:r>
              <a:rPr lang="en-US" dirty="0" err="1"/>
              <a:t>untuk</a:t>
            </a:r>
            <a:r>
              <a:rPr lang="en-US" dirty="0"/>
              <a:t> </a:t>
            </a:r>
            <a:r>
              <a:rPr lang="en-US" dirty="0" err="1"/>
              <a:t>tombol-tombol</a:t>
            </a:r>
            <a:r>
              <a:rPr lang="en-US" dirty="0"/>
              <a:t>)</a:t>
            </a:r>
          </a:p>
          <a:p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193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Kelas</a:t>
            </a:r>
            <a:r>
              <a:rPr lang="en-ID" dirty="0" smtClean="0"/>
              <a:t> Text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82701" y="843240"/>
            <a:ext cx="669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 smtClean="0"/>
              <a:t>Digunakan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menampilkan</a:t>
            </a:r>
            <a:r>
              <a:rPr lang="en-ID" dirty="0" smtClean="0"/>
              <a:t> </a:t>
            </a:r>
            <a:r>
              <a:rPr lang="en-ID" dirty="0" err="1" smtClean="0"/>
              <a:t>teks</a:t>
            </a:r>
            <a:r>
              <a:rPr lang="en-ID" dirty="0" smtClean="0"/>
              <a:t> </a:t>
            </a:r>
            <a:r>
              <a:rPr lang="en-ID" dirty="0" err="1" smtClean="0"/>
              <a:t>ke</a:t>
            </a:r>
            <a:r>
              <a:rPr lang="en-ID" dirty="0" smtClean="0"/>
              <a:t> </a:t>
            </a:r>
            <a:r>
              <a:rPr lang="en-ID" dirty="0" err="1" smtClean="0"/>
              <a:t>layar</a:t>
            </a:r>
            <a:r>
              <a:rPr lang="en-ID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57608" y="1845637"/>
            <a:ext cx="5948126" cy="64633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Text('</a:t>
            </a:r>
            <a:r>
              <a:rPr lang="en-US" dirty="0" err="1"/>
              <a:t>Teks</a:t>
            </a:r>
            <a:r>
              <a:rPr lang="en-US" dirty="0"/>
              <a:t> yang </a:t>
            </a:r>
            <a:r>
              <a:rPr lang="en-US" dirty="0" err="1"/>
              <a:t>ditampilkan</a:t>
            </a:r>
            <a:r>
              <a:rPr lang="en-US" dirty="0"/>
              <a:t>')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87643" y="2942376"/>
            <a:ext cx="5504507" cy="1792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Text(</a:t>
            </a:r>
          </a:p>
          <a:p>
            <a:r>
              <a:rPr lang="en-US" dirty="0"/>
              <a:t>  '</a:t>
            </a:r>
            <a:r>
              <a:rPr lang="en-US" dirty="0" err="1"/>
              <a:t>Teks</a:t>
            </a:r>
            <a:r>
              <a:rPr lang="en-US" dirty="0"/>
              <a:t> yang </a:t>
            </a:r>
            <a:r>
              <a:rPr lang="en-US" dirty="0" err="1"/>
              <a:t>ditampilkan</a:t>
            </a:r>
            <a:r>
              <a:rPr lang="en-US" dirty="0"/>
              <a:t>',</a:t>
            </a:r>
          </a:p>
          <a:p>
            <a:r>
              <a:rPr lang="en-US" dirty="0"/>
              <a:t>  </a:t>
            </a:r>
            <a:r>
              <a:rPr lang="en-US" b="1" dirty="0">
                <a:solidFill>
                  <a:srgbClr val="FF0000"/>
                </a:solidFill>
              </a:rPr>
              <a:t>style: // ... </a:t>
            </a:r>
          </a:p>
          <a:p>
            <a:r>
              <a:rPr lang="en-US" b="1" dirty="0">
                <a:solidFill>
                  <a:srgbClr val="FF0000"/>
                </a:solidFill>
              </a:rPr>
              <a:t>  </a:t>
            </a:r>
            <a:r>
              <a:rPr lang="en-US" b="1" dirty="0" err="1">
                <a:solidFill>
                  <a:srgbClr val="FF0000"/>
                </a:solidFill>
              </a:rPr>
              <a:t>textDirection</a:t>
            </a:r>
            <a:r>
              <a:rPr lang="en-US" b="1" dirty="0">
                <a:solidFill>
                  <a:srgbClr val="FF0000"/>
                </a:solidFill>
              </a:rPr>
              <a:t>: //...</a:t>
            </a:r>
          </a:p>
          <a:p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48143" y="4916032"/>
            <a:ext cx="980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github.com/ariebhewhe/FlutterDasar_3/blob/master/text1/lib/main.dart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48143" y="5237832"/>
            <a:ext cx="980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github.com/ariebhewhe/FlutterDasar_3/blob/master/text2/lib/main.dart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48143" y="5643951"/>
            <a:ext cx="980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github.com/ariebhewhe/FlutterDasar_3/blob/master/text3/lib/main.dart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218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Kelas</a:t>
            </a:r>
            <a:r>
              <a:rPr lang="en-ID" dirty="0" smtClean="0"/>
              <a:t> Image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53481" y="1186004"/>
            <a:ext cx="7491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 smtClean="0"/>
              <a:t>Kelas</a:t>
            </a:r>
            <a:r>
              <a:rPr lang="en-ID" dirty="0" smtClean="0"/>
              <a:t> yang </a:t>
            </a:r>
            <a:r>
              <a:rPr lang="en-ID" dirty="0" err="1" smtClean="0"/>
              <a:t>digunakan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menampilkan</a:t>
            </a:r>
            <a:r>
              <a:rPr lang="en-ID" dirty="0" smtClean="0"/>
              <a:t> </a:t>
            </a:r>
            <a:r>
              <a:rPr lang="en-ID" dirty="0" err="1" smtClean="0"/>
              <a:t>gambar</a:t>
            </a:r>
            <a:r>
              <a:rPr lang="en-ID" dirty="0" smtClean="0"/>
              <a:t> </a:t>
            </a:r>
            <a:r>
              <a:rPr lang="en-ID" dirty="0" err="1" smtClean="0"/>
              <a:t>dilayar</a:t>
            </a:r>
            <a:r>
              <a:rPr lang="en-ID" dirty="0" smtClean="0"/>
              <a:t>. File yang </a:t>
            </a:r>
            <a:r>
              <a:rPr lang="en-ID" dirty="0" err="1" smtClean="0"/>
              <a:t>digunakan</a:t>
            </a:r>
            <a:endParaRPr lang="en-ID" dirty="0" smtClean="0"/>
          </a:p>
          <a:p>
            <a:r>
              <a:rPr lang="en-ID" dirty="0" err="1" smtClean="0"/>
              <a:t>Jpeg,jpg,png</a:t>
            </a:r>
            <a:r>
              <a:rPr lang="en-ID" dirty="0" smtClean="0"/>
              <a:t> </a:t>
            </a:r>
            <a:r>
              <a:rPr lang="en-ID" dirty="0" err="1" smtClean="0"/>
              <a:t>dll</a:t>
            </a:r>
            <a:r>
              <a:rPr lang="en-ID" dirty="0" smtClean="0"/>
              <a:t>.  File image </a:t>
            </a:r>
            <a:r>
              <a:rPr lang="en-ID" dirty="0" err="1" smtClean="0"/>
              <a:t>ini</a:t>
            </a:r>
            <a:r>
              <a:rPr lang="en-ID" dirty="0" smtClean="0"/>
              <a:t> </a:t>
            </a:r>
            <a:r>
              <a:rPr lang="en-ID" dirty="0" err="1" smtClean="0"/>
              <a:t>diletakan</a:t>
            </a:r>
            <a:r>
              <a:rPr lang="en-ID" dirty="0" smtClean="0"/>
              <a:t> di </a:t>
            </a:r>
            <a:r>
              <a:rPr lang="en-ID" dirty="0" err="1" smtClean="0"/>
              <a:t>direktori</a:t>
            </a:r>
            <a:r>
              <a:rPr lang="en-ID" dirty="0" smtClean="0"/>
              <a:t> yang </a:t>
            </a:r>
            <a:r>
              <a:rPr lang="en-ID" dirty="0" err="1" smtClean="0"/>
              <a:t>sudah</a:t>
            </a:r>
            <a:r>
              <a:rPr lang="en-ID" dirty="0" smtClean="0"/>
              <a:t> </a:t>
            </a:r>
            <a:r>
              <a:rPr lang="en-ID" dirty="0" err="1" smtClean="0"/>
              <a:t>ditentukan</a:t>
            </a:r>
            <a:endParaRPr lang="en-ID" dirty="0" smtClean="0"/>
          </a:p>
          <a:p>
            <a:r>
              <a:rPr lang="en-ID" dirty="0" err="1" smtClean="0"/>
              <a:t>Atau</a:t>
            </a:r>
            <a:r>
              <a:rPr lang="en-ID" dirty="0" smtClean="0"/>
              <a:t> </a:t>
            </a:r>
            <a:r>
              <a:rPr lang="en-ID" dirty="0" err="1" smtClean="0"/>
              <a:t>biasanya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images.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553077"/>
            <a:ext cx="4150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a</a:t>
            </a:r>
            <a:r>
              <a:rPr lang="en-ID" dirty="0" smtClean="0"/>
              <a:t>ssets: </a:t>
            </a:r>
          </a:p>
          <a:p>
            <a:r>
              <a:rPr lang="en-ID" dirty="0" smtClean="0"/>
              <a:t>  -images/foto1.jpg</a:t>
            </a:r>
          </a:p>
          <a:p>
            <a:r>
              <a:rPr lang="en-ID" dirty="0"/>
              <a:t> </a:t>
            </a:r>
            <a:r>
              <a:rPr lang="en-ID" dirty="0" smtClean="0"/>
              <a:t> -images/foto2.jpg</a:t>
            </a:r>
            <a:endParaRPr lang="en-US" dirty="0"/>
          </a:p>
        </p:txBody>
      </p:sp>
      <p:sp>
        <p:nvSpPr>
          <p:cNvPr id="6" name="Notched Right Arrow 5"/>
          <p:cNvSpPr/>
          <p:nvPr/>
        </p:nvSpPr>
        <p:spPr>
          <a:xfrm>
            <a:off x="3639493" y="2761307"/>
            <a:ext cx="1013988" cy="62468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988459" y="2910535"/>
            <a:ext cx="1468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 smtClean="0"/>
              <a:t>Pubspec.yaml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05481" y="4816940"/>
            <a:ext cx="8434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github.com/ariebhewhe/FlutterDasar_3/tree/master/image/lib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36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300</Words>
  <Application>Microsoft Office PowerPoint</Application>
  <PresentationFormat>Widescreen</PresentationFormat>
  <Paragraphs>111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User Interface 2</vt:lpstr>
      <vt:lpstr>Pembahasan :</vt:lpstr>
      <vt:lpstr>Struktur Aplikasi Flutter</vt:lpstr>
      <vt:lpstr>Kelas Material APP</vt:lpstr>
      <vt:lpstr>Kelas Scaffold</vt:lpstr>
      <vt:lpstr>Kelas AppBar</vt:lpstr>
      <vt:lpstr>Kelas Material</vt:lpstr>
      <vt:lpstr>Kelas Text</vt:lpstr>
      <vt:lpstr>Kelas Image</vt:lpstr>
      <vt:lpstr>Kelas Icon</vt:lpstr>
      <vt:lpstr>Kelas Textfield</vt:lpstr>
      <vt:lpstr>Kelas CheckBox dan checkBoxlistTile</vt:lpstr>
      <vt:lpstr>Kelas Radio dan RadioListTile</vt:lpstr>
      <vt:lpstr>Kelas Switch dan switchListTile</vt:lpstr>
      <vt:lpstr>Kelas Slider</vt:lpstr>
      <vt:lpstr>Kelas Button</vt:lpstr>
      <vt:lpstr>Kelas FloatingActionButton</vt:lpstr>
      <vt:lpstr>Kelas iconButton</vt:lpstr>
      <vt:lpstr>Kelas FlatButton</vt:lpstr>
      <vt:lpstr>Kelas DropDownButton</vt:lpstr>
      <vt:lpstr>Kelas ListView</vt:lpstr>
      <vt:lpstr>Kelas GridView</vt:lpstr>
      <vt:lpstr>Kelas Card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Interface 2</dc:title>
  <dc:creator>Windows User</dc:creator>
  <cp:lastModifiedBy>BrokenSign</cp:lastModifiedBy>
  <cp:revision>9</cp:revision>
  <dcterms:created xsi:type="dcterms:W3CDTF">2019-10-15T03:29:09Z</dcterms:created>
  <dcterms:modified xsi:type="dcterms:W3CDTF">2019-10-22T04:16:34Z</dcterms:modified>
</cp:coreProperties>
</file>