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arZ3OF630pHsW+lsN+yQCDdnM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15898" y="1121664"/>
            <a:ext cx="11165131" cy="4171366"/>
            <a:chOff x="1363" y="0"/>
            <a:chExt cx="11165131" cy="4171366"/>
          </a:xfrm>
        </p:grpSpPr>
        <p:sp>
          <p:nvSpPr>
            <p:cNvPr id="85" name="Google Shape;85;p1"/>
            <p:cNvSpPr/>
            <p:nvPr/>
          </p:nvSpPr>
          <p:spPr>
            <a:xfrm>
              <a:off x="1363" y="0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18133" y="16770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</a:t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5877" y="572570"/>
              <a:ext cx="114514" cy="4496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230391" y="735942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247161" y="752712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Kick off</a:t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15877" y="572570"/>
              <a:ext cx="114514" cy="11653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230391" y="1451656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47161" y="1468426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Acta de constitución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432790" y="0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449560" y="16770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 y Diseño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547304" y="572570"/>
              <a:ext cx="114514" cy="4496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1661818" y="735942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1678588" y="752712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ERS</a:t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547304" y="572570"/>
              <a:ext cx="114514" cy="11653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9" name="Google Shape;99;p1"/>
            <p:cNvSpPr/>
            <p:nvPr/>
          </p:nvSpPr>
          <p:spPr>
            <a:xfrm>
              <a:off x="1661818" y="1451656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678588" y="1468426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req</a:t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547304" y="572570"/>
              <a:ext cx="114514" cy="18810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" name="Google Shape;102;p1"/>
            <p:cNvSpPr/>
            <p:nvPr/>
          </p:nvSpPr>
          <p:spPr>
            <a:xfrm>
              <a:off x="1661818" y="2167369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1678588" y="2184139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Prototipos</a:t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547304" y="572570"/>
              <a:ext cx="114514" cy="25967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5" name="Google Shape;105;p1"/>
            <p:cNvSpPr/>
            <p:nvPr/>
          </p:nvSpPr>
          <p:spPr>
            <a:xfrm>
              <a:off x="1661818" y="2883083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678588" y="2899853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Modelos de Base de datos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547304" y="572570"/>
              <a:ext cx="114514" cy="331251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1"/>
            <p:cNvSpPr/>
            <p:nvPr/>
          </p:nvSpPr>
          <p:spPr>
            <a:xfrm>
              <a:off x="1661818" y="3598796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1678588" y="3615566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 de proyecto</a:t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975904" y="617552"/>
              <a:ext cx="1268700" cy="7305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3039540" y="634311"/>
              <a:ext cx="11451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Registro de Usuarios</a:t>
              </a:r>
              <a:r>
                <a:rPr lang="es-E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(dentro de SalesForce)</a:t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90720" y="617552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4307490" y="634322"/>
              <a:ext cx="11115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Autentificador de </a:t>
              </a:r>
              <a:r>
                <a:rPr lang="es-E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rut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558678" y="617552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5575448" y="634322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votación</a:t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808474" y="617552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25244" y="634322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Contador de Votos</a:t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922988" y="1190123"/>
              <a:ext cx="230883" cy="3978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9" name="Google Shape;119;p1"/>
            <p:cNvSpPr/>
            <p:nvPr/>
          </p:nvSpPr>
          <p:spPr>
            <a:xfrm>
              <a:off x="7153872" y="1333265"/>
              <a:ext cx="1114332" cy="509359"/>
            </a:xfrm>
            <a:prstGeom prst="roundRect">
              <a:avLst>
                <a:gd fmla="val 10000" name="adj"/>
              </a:avLst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7168791" y="1348184"/>
              <a:ext cx="1084494" cy="479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Gráfico de Resultados en Tiempo Real</a:t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922988" y="1190123"/>
              <a:ext cx="230883" cy="105032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22" name="Google Shape;122;p1"/>
            <p:cNvSpPr/>
            <p:nvPr/>
          </p:nvSpPr>
          <p:spPr>
            <a:xfrm>
              <a:off x="7153872" y="1985767"/>
              <a:ext cx="1114332" cy="509359"/>
            </a:xfrm>
            <a:prstGeom prst="roundRect">
              <a:avLst>
                <a:gd fmla="val 10000" name="adj"/>
              </a:avLst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 txBox="1"/>
            <p:nvPr/>
          </p:nvSpPr>
          <p:spPr>
            <a:xfrm>
              <a:off x="7168791" y="2000686"/>
              <a:ext cx="1084494" cy="479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Alerta</a:t>
              </a:r>
              <a:b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Mesas Cerradas</a:t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922988" y="1190123"/>
              <a:ext cx="230883" cy="17028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25" name="Google Shape;125;p1"/>
            <p:cNvSpPr/>
            <p:nvPr/>
          </p:nvSpPr>
          <p:spPr>
            <a:xfrm>
              <a:off x="7168797" y="2638269"/>
              <a:ext cx="1114200" cy="509400"/>
            </a:xfrm>
            <a:prstGeom prst="roundRect">
              <a:avLst>
                <a:gd fmla="val 10000" name="adj"/>
              </a:avLst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 txBox="1"/>
            <p:nvPr/>
          </p:nvSpPr>
          <p:spPr>
            <a:xfrm>
              <a:off x="7183641" y="2638263"/>
              <a:ext cx="10845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Reportes Detallados de Votación</a:t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8589925" y="0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8606695" y="16770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y Control de Calidad</a:t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704440" y="572570"/>
              <a:ext cx="114514" cy="4496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0" name="Google Shape;130;p1"/>
            <p:cNvSpPr/>
            <p:nvPr/>
          </p:nvSpPr>
          <p:spPr>
            <a:xfrm>
              <a:off x="8818954" y="735942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8835724" y="752712"/>
              <a:ext cx="8826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Matriz de pruebas</a:t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704440" y="572570"/>
              <a:ext cx="114514" cy="11653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3" name="Google Shape;133;p1"/>
            <p:cNvSpPr/>
            <p:nvPr/>
          </p:nvSpPr>
          <p:spPr>
            <a:xfrm>
              <a:off x="8818954" y="1451656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8835724" y="1468426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Informe de Resultados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8704440" y="572570"/>
              <a:ext cx="114514" cy="18810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6" name="Google Shape;136;p1"/>
            <p:cNvSpPr/>
            <p:nvPr/>
          </p:nvSpPr>
          <p:spPr>
            <a:xfrm>
              <a:off x="8818954" y="2167369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8835724" y="2184139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 </a:t>
              </a:r>
              <a:r>
                <a:rPr b="0" i="0" lang="es-E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 Calidad</a:t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1353" y="0"/>
              <a:ext cx="1145141" cy="5725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10038123" y="16770"/>
              <a:ext cx="1111601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Implantación y Cierre</a:t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0135867" y="572570"/>
              <a:ext cx="114514" cy="4496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1" name="Google Shape;141;p1"/>
            <p:cNvSpPr/>
            <p:nvPr/>
          </p:nvSpPr>
          <p:spPr>
            <a:xfrm>
              <a:off x="10250381" y="735942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10267151" y="752712"/>
              <a:ext cx="882573" cy="53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migración</a:t>
              </a: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sistema a prod</a:t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0135867" y="572570"/>
              <a:ext cx="114514" cy="11653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4" name="Google Shape;144;p1"/>
            <p:cNvSpPr/>
            <p:nvPr/>
          </p:nvSpPr>
          <p:spPr>
            <a:xfrm>
              <a:off x="10250381" y="1451656"/>
              <a:ext cx="916113" cy="57257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 txBox="1"/>
            <p:nvPr/>
          </p:nvSpPr>
          <p:spPr>
            <a:xfrm>
              <a:off x="10250401" y="1471876"/>
              <a:ext cx="8826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spcFirstLastPara="1" rIns="190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</a:t>
              </a:r>
              <a:b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E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finales</a:t>
              </a:r>
              <a:endParaRPr/>
            </a:p>
          </p:txBody>
        </p:sp>
      </p:grpSp>
      <p:sp>
        <p:nvSpPr>
          <p:cNvPr id="146" name="Google Shape;146;p1"/>
          <p:cNvSpPr/>
          <p:nvPr/>
        </p:nvSpPr>
        <p:spPr>
          <a:xfrm>
            <a:off x="414535" y="150425"/>
            <a:ext cx="11167858" cy="553792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Votación </a:t>
            </a: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ONG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3429903" y="1121664"/>
            <a:ext cx="4921617" cy="553792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Construcción del Software</a:t>
            </a:r>
            <a:endParaRPr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0611" y="5930546"/>
            <a:ext cx="3450289" cy="57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/>
          <p:nvPr/>
        </p:nvSpPr>
        <p:spPr>
          <a:xfrm>
            <a:off x="6505800" y="2298425"/>
            <a:ext cx="220500" cy="170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"/>
          <p:cNvSpPr/>
          <p:nvPr/>
        </p:nvSpPr>
        <p:spPr>
          <a:xfrm>
            <a:off x="5949332" y="2565583"/>
            <a:ext cx="1114200" cy="509400"/>
          </a:xfrm>
          <a:prstGeom prst="roundRect">
            <a:avLst>
              <a:gd fmla="val 10000" name="adj"/>
            </a:avLst>
          </a:prstGeom>
          <a:solidFill>
            <a:schemeClr val="accent4">
              <a:alpha val="89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5964176" y="2551177"/>
            <a:ext cx="1084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22850" spcFirstLastPara="1" rIns="22850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Votos finalizados en tiempo real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5949332" y="3235958"/>
            <a:ext cx="1114200" cy="509400"/>
          </a:xfrm>
          <a:prstGeom prst="roundRect">
            <a:avLst>
              <a:gd fmla="val 10000" name="adj"/>
            </a:avLst>
          </a:prstGeom>
          <a:solidFill>
            <a:schemeClr val="accent4">
              <a:alpha val="89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5949332" y="3906333"/>
            <a:ext cx="1114200" cy="509400"/>
          </a:xfrm>
          <a:prstGeom prst="roundRect">
            <a:avLst>
              <a:gd fmla="val 10000" name="adj"/>
            </a:avLst>
          </a:prstGeom>
          <a:solidFill>
            <a:schemeClr val="accent4">
              <a:alpha val="89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5964176" y="3250952"/>
            <a:ext cx="1084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22850" spcFirstLastPara="1" rIns="22850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Votos en curso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5964176" y="3906327"/>
            <a:ext cx="1084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22850" spcFirstLastPara="1" rIns="22850" wrap="square" tIns="15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5964176" y="3906327"/>
            <a:ext cx="1084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22850" spcFirstLastPara="1" rIns="22850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datos personales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10666191" y="3376720"/>
            <a:ext cx="916200" cy="572700"/>
          </a:xfrm>
          <a:prstGeom prst="roundRect">
            <a:avLst>
              <a:gd fmla="val 10000" name="adj"/>
            </a:avLst>
          </a:prstGeom>
          <a:solidFill>
            <a:schemeClr val="accent3">
              <a:alpha val="89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10683011" y="3393515"/>
            <a:ext cx="882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9050" spcFirstLastPara="1" rIns="1905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capacitación</a:t>
            </a: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mantención</a:t>
            </a:r>
            <a:endParaRPr/>
          </a:p>
        </p:txBody>
      </p:sp>
      <p:sp>
        <p:nvSpPr>
          <p:cNvPr id="159" name="Google Shape;159;p1"/>
          <p:cNvSpPr/>
          <p:nvPr/>
        </p:nvSpPr>
        <p:spPr>
          <a:xfrm>
            <a:off x="10551600" y="2846252"/>
            <a:ext cx="114600" cy="89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2019-12-29T03:24:00Z</dcterms:created>
  <dc:creator>Alejandra Aravena</dc:creator>
</cp:coreProperties>
</file>