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YOaAj06ki97P3toCO1XFg3uZ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ac9e3e0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1ac9e3e0c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c9e3e0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1ac9e3e0c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165466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Votación ONG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500" y="3316975"/>
            <a:ext cx="8063000" cy="20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g31ac9e3e0c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1ac9e3e0c6_0_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/>
          </a:p>
        </p:txBody>
      </p:sp>
      <p:sp>
        <p:nvSpPr>
          <p:cNvPr id="180" name="Google Shape;180;g31ac9e3e0c6_0_13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1" name="Google Shape;181;g31ac9e3e0c6_0_1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g31ac9e3e0c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13" y="1778025"/>
            <a:ext cx="11492525" cy="47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“Sistema De Votación para ONG”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0" name="Google Shape;19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1" name="Google Shape;19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50" y="1874275"/>
            <a:ext cx="11036302" cy="4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“Sistema De Votación para ONG”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0" y="1432655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5400"/>
          </a:p>
        </p:txBody>
      </p:sp>
      <p:cxnSp>
        <p:nvCxnSpPr>
          <p:cNvPr id="199" name="Google Shape;19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625" y="2608475"/>
            <a:ext cx="4261000" cy="31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975" y="3242850"/>
            <a:ext cx="3040950" cy="21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25" y="3459700"/>
            <a:ext cx="3708800" cy="169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527750" y="992900"/>
            <a:ext cx="913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860250" y="2135825"/>
            <a:ext cx="5725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Gestor de votaciones automatizado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Transparencia y Confidencialidad en Votaciones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Seguridad en datos de usuarios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Fiabilidad y Rentabilidad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16" name="Google Shape;21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350" y="2455850"/>
            <a:ext cx="4878875" cy="262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165051" y="1296386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726725" y="2517700"/>
            <a:ext cx="556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Tiempo limitado en el desarrollo del sistema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CL" sz="2500"/>
              <a:t>Disponibilidad acotada del equipo de trabajo </a:t>
            </a:r>
            <a:endParaRPr sz="2500"/>
          </a:p>
        </p:txBody>
      </p:sp>
      <p:pic>
        <p:nvPicPr>
          <p:cNvPr id="224" name="Google Shape;2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725" y="2467055"/>
            <a:ext cx="5415700" cy="360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0" y="992904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pic>
        <p:nvPicPr>
          <p:cNvPr id="231" name="Google Shape;23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900" y="1762404"/>
            <a:ext cx="7186194" cy="479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617419"/>
            <a:ext cx="7633528" cy="4401405"/>
            <a:chOff x="0" y="-93400"/>
            <a:chExt cx="7633528" cy="4401405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28" y="-9340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Mauricio Cabrera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JP y PG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di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rigir el proyecto, documentación y programación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28" y="1427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Ariel Roa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PG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programación, documentación y arquitectura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484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28" y="285505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Bastian Barrera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pruebas(test),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Organizaciones no gubernamentales a menudo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enfrentan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relacionados con la transparencia y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los procesos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especialmente cuando los miembros de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distribuidos en diferentes ubicaciones o no tienen acceso a herramientas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tecnológicas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resolver estos problemas, implementamos un sistema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 basado en Salesforce, que es una plataforma en la nube altamente flexible, accesible y capaz de automatizar varios de los procesos necesarios para gestionar votaciones de manera eficiente y segura.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17553" y="36971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 basado en salesforce que facilite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votaciones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las ONGs, mejorando la transparencia, la accesibilidad y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proceso de toma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decisiones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Utilizando las licencias gratuitas de Salesforce.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el proceso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automático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correo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interfaz para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votaciones activas y finalizadas.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votaciones.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Aprovechar las licencias gratuitas de Salesforce para ONGs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01973" y="1800211"/>
            <a:ext cx="4085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5591175" y="2964389"/>
            <a:ext cx="4707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en la plataforma Salesforce en sus dependencias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887675" y="1800203"/>
            <a:ext cx="611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Limitaciones del proyecto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491337" y="2964400"/>
            <a:ext cx="4707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votaciones con Salesforce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 en la plataforma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instantáneas por correo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en tiempo real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 continua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“Sistema De Votación para ONG”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-107674" y="78859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269300" y="11903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Tradicional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6"/>
          <p:cNvSpPr txBox="1"/>
          <p:nvPr/>
        </p:nvSpPr>
        <p:spPr>
          <a:xfrm>
            <a:off x="519750" y="2988213"/>
            <a:ext cx="5819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-Secuencial y lineal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-Requisitos definidos desde el principio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-Enfoque basado en documentación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-Poco margen para cambios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Énfasis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planificación inicial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-Enfoque Orientado a resultados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025" y="2127250"/>
            <a:ext cx="4379451" cy="43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“Sistema De Votación para ONG”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-12" y="8487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63" y="1445850"/>
            <a:ext cx="9894274" cy="5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g31ac9e3e0c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1ac9e3e0c6_0_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De Votación para ONG”</a:t>
            </a:r>
            <a:endParaRPr/>
          </a:p>
        </p:txBody>
      </p:sp>
      <p:sp>
        <p:nvSpPr>
          <p:cNvPr id="171" name="Google Shape;171;g31ac9e3e0c6_0_1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2" name="Google Shape;172;g31ac9e3e0c6_0_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g31ac9e3e0c6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0" y="1796149"/>
            <a:ext cx="10535150" cy="43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