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30968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1505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4363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42666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911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63433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557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5540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117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566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4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3907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05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185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5197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4864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04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0EDA76-DA0A-4AB4-80D8-362B9F9FA91A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EC000B4-9110-4904-B1CB-4857D8E3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88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169544"/>
          </a:xfrm>
        </p:spPr>
        <p:txBody>
          <a:bodyPr/>
          <a:lstStyle/>
          <a:p>
            <a:r>
              <a:rPr lang="en-US" dirty="0" smtClean="0"/>
              <a:t>DAMAMAYA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Denpasar Cyber Monitor</a:t>
            </a:r>
          </a:p>
        </p:txBody>
      </p:sp>
    </p:spTree>
    <p:extLst>
      <p:ext uri="{BB962C8B-B14F-4D97-AF65-F5344CB8AC3E}">
        <p14:creationId xmlns:p14="http://schemas.microsoft.com/office/powerpoint/2010/main" val="125042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169544"/>
          </a:xfrm>
        </p:spPr>
        <p:txBody>
          <a:bodyPr/>
          <a:lstStyle/>
          <a:p>
            <a:r>
              <a:rPr lang="en-US" dirty="0" smtClean="0"/>
              <a:t>DAMAMAYA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Nama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	: I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Putu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Arie Suastra Setiadi</a:t>
            </a:r>
          </a:p>
          <a:p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Kampus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		: ITB STIKOM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Bali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</a:rPr>
              <a:t>Jurusan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		: Enterprise System</a:t>
            </a:r>
          </a:p>
        </p:txBody>
      </p:sp>
    </p:spTree>
    <p:extLst>
      <p:ext uri="{BB962C8B-B14F-4D97-AF65-F5344CB8AC3E}">
        <p14:creationId xmlns:p14="http://schemas.microsoft.com/office/powerpoint/2010/main" val="3583867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4676"/>
            <a:ext cx="8534400" cy="1033574"/>
          </a:xfrm>
        </p:spPr>
        <p:txBody>
          <a:bodyPr/>
          <a:lstStyle/>
          <a:p>
            <a:r>
              <a:rPr lang="en-US" dirty="0" err="1" smtClean="0"/>
              <a:t>WEBSIte</a:t>
            </a:r>
            <a:r>
              <a:rPr lang="en-US" dirty="0" smtClean="0"/>
              <a:t> DAMAMAYA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16658"/>
            <a:ext cx="8534400" cy="479628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Website </a:t>
            </a:r>
            <a:r>
              <a:rPr lang="en-US" dirty="0" err="1" smtClean="0">
                <a:solidFill>
                  <a:schemeClr val="tx1"/>
                </a:solidFill>
              </a:rPr>
              <a:t>Damamaya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merupakan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sebuah</a:t>
            </a:r>
            <a:r>
              <a:rPr lang="en-US" dirty="0" smtClean="0">
                <a:solidFill>
                  <a:schemeClr val="tx1"/>
                </a:solidFill>
              </a:rPr>
              <a:t> website yang </a:t>
            </a:r>
            <a:r>
              <a:rPr lang="en-US" dirty="0" err="1" smtClean="0">
                <a:solidFill>
                  <a:schemeClr val="tx1"/>
                </a:solidFill>
              </a:rPr>
              <a:t>berfungsi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mencatat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monitoring website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beberapa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layanan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di Kota Denpasar. Website ini juga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menyediakan</a:t>
            </a:r>
            <a:r>
              <a:rPr lang="en-US" dirty="0" smtClean="0">
                <a:solidFill>
                  <a:schemeClr val="tx1"/>
                </a:solidFill>
              </a:rPr>
              <a:t> fitur reporting yang </a:t>
            </a:r>
            <a:r>
              <a:rPr lang="en-US" dirty="0" err="1" smtClean="0">
                <a:solidFill>
                  <a:schemeClr val="tx1"/>
                </a:solidFill>
              </a:rPr>
              <a:t>berfungsi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menyajikan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kedalam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grafik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sehingga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bidang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bidang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terkait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pemantauan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mudah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27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4676"/>
            <a:ext cx="8534400" cy="1033574"/>
          </a:xfr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16658"/>
            <a:ext cx="8534400" cy="479628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Terkait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pelaksanaannya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Damamaya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sendiri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dikelola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petugas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Damamaya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bertugas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input </a:t>
            </a:r>
            <a:r>
              <a:rPr lang="en-US" dirty="0" err="1" smtClean="0">
                <a:solidFill>
                  <a:schemeClr val="tx1"/>
                </a:solidFill>
              </a:rPr>
              <a:t>terkait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monitoring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beberapa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layanan</a:t>
            </a:r>
            <a:r>
              <a:rPr lang="en-US" dirty="0" smtClean="0">
                <a:solidFill>
                  <a:schemeClr val="tx1"/>
                </a:solidFill>
              </a:rPr>
              <a:t> di Kota Denpasar, yang </a:t>
            </a:r>
            <a:r>
              <a:rPr lang="en-US" dirty="0" err="1" smtClean="0">
                <a:solidFill>
                  <a:schemeClr val="tx1"/>
                </a:solidFill>
              </a:rPr>
              <a:t>sejauh</a:t>
            </a:r>
            <a:r>
              <a:rPr lang="en-US" dirty="0" smtClean="0">
                <a:solidFill>
                  <a:schemeClr val="tx1"/>
                </a:solidFill>
              </a:rPr>
              <a:t> ini </a:t>
            </a:r>
            <a:r>
              <a:rPr lang="en-US" dirty="0" err="1" smtClean="0">
                <a:solidFill>
                  <a:schemeClr val="tx1"/>
                </a:solidFill>
              </a:rPr>
              <a:t>masih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mememanfaatkan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layanan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Google Form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menerima</a:t>
            </a:r>
            <a:r>
              <a:rPr lang="en-US" dirty="0" smtClean="0">
                <a:solidFill>
                  <a:schemeClr val="tx1"/>
                </a:solidFill>
              </a:rPr>
              <a:t> input </a:t>
            </a:r>
            <a:r>
              <a:rPr lang="en-US" dirty="0" err="1" smtClean="0">
                <a:solidFill>
                  <a:schemeClr val="tx1"/>
                </a:solidFill>
              </a:rPr>
              <a:t>tersebut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b="1" dirty="0" err="1" smtClean="0">
                <a:solidFill>
                  <a:schemeClr val="tx1"/>
                </a:solidFill>
              </a:rPr>
              <a:t>Kekurangan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penggunaan</a:t>
            </a:r>
            <a:r>
              <a:rPr lang="en-US" dirty="0" smtClean="0">
                <a:solidFill>
                  <a:schemeClr val="tx1"/>
                </a:solidFill>
              </a:rPr>
              <a:t> Google Form </a:t>
            </a:r>
            <a:r>
              <a:rPr lang="en-US" dirty="0" err="1" smtClean="0">
                <a:solidFill>
                  <a:schemeClr val="tx1"/>
                </a:solidFill>
              </a:rPr>
              <a:t>ialah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kemampuannya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hanya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sebatas</a:t>
            </a:r>
            <a:r>
              <a:rPr lang="en-US" dirty="0" smtClean="0">
                <a:solidFill>
                  <a:schemeClr val="tx1"/>
                </a:solidFill>
              </a:rPr>
              <a:t> input </a:t>
            </a:r>
            <a:r>
              <a:rPr lang="en-US" dirty="0">
                <a:solidFill>
                  <a:schemeClr val="tx1"/>
                </a:solidFill>
              </a:rPr>
              <a:t>data saja, </a:t>
            </a:r>
            <a:r>
              <a:rPr lang="en-US" dirty="0" err="1">
                <a:solidFill>
                  <a:schemeClr val="tx1"/>
                </a:solidFill>
              </a:rPr>
              <a:t>sehingga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Layanan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Damamaya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mampu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menyajikan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seperti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melaporkan</a:t>
            </a:r>
            <a:r>
              <a:rPr lang="en-US" dirty="0" smtClean="0">
                <a:solidFill>
                  <a:schemeClr val="tx1"/>
                </a:solidFill>
              </a:rPr>
              <a:t> data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grafik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juga </a:t>
            </a:r>
            <a:r>
              <a:rPr lang="en-US" dirty="0" err="1" smtClean="0">
                <a:solidFill>
                  <a:schemeClr val="tx1"/>
                </a:solidFill>
              </a:rPr>
              <a:t>tabel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Atas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dasar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tersebutlah</a:t>
            </a:r>
            <a:r>
              <a:rPr lang="en-US" dirty="0" smtClean="0">
                <a:solidFill>
                  <a:schemeClr val="tx1"/>
                </a:solidFill>
              </a:rPr>
              <a:t> website ini </a:t>
            </a:r>
            <a:r>
              <a:rPr lang="en-US" dirty="0" err="1" smtClean="0">
                <a:solidFill>
                  <a:schemeClr val="tx1"/>
                </a:solidFill>
              </a:rPr>
              <a:t>dibuat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harapan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mempermudah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melengkapi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menjadikan</a:t>
            </a:r>
            <a:r>
              <a:rPr lang="en-US" dirty="0" smtClean="0">
                <a:solidFill>
                  <a:schemeClr val="tx1"/>
                </a:solidFill>
              </a:rPr>
              <a:t> proses input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report </a:t>
            </a:r>
            <a:r>
              <a:rPr lang="en-US" dirty="0" err="1" smtClean="0">
                <a:solidFill>
                  <a:schemeClr val="tx1"/>
                </a:solidFill>
              </a:rPr>
              <a:t>kedalam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utuh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4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4676"/>
            <a:ext cx="8534400" cy="1033574"/>
          </a:xfrm>
        </p:spPr>
        <p:txBody>
          <a:bodyPr/>
          <a:lstStyle/>
          <a:p>
            <a:r>
              <a:rPr lang="en-US" dirty="0" err="1" smtClean="0"/>
              <a:t>Pengguna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16658"/>
            <a:ext cx="8534400" cy="47962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Adapun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pengguna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website ini adalah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berikut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pPr marL="457200" indent="-457200" algn="just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Administrator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merupakan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pengguna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mengelola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seluruh</a:t>
            </a:r>
            <a:r>
              <a:rPr lang="en-US" dirty="0" smtClean="0">
                <a:solidFill>
                  <a:schemeClr val="tx1"/>
                </a:solidFill>
              </a:rPr>
              <a:t> data </a:t>
            </a:r>
            <a:r>
              <a:rPr lang="en-US" dirty="0" err="1" smtClean="0">
                <a:solidFill>
                  <a:schemeClr val="tx1"/>
                </a:solidFill>
              </a:rPr>
              <a:t>pengguna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input </a:t>
            </a:r>
            <a:r>
              <a:rPr lang="en-US" dirty="0" err="1" smtClean="0">
                <a:solidFill>
                  <a:schemeClr val="tx1"/>
                </a:solidFill>
              </a:rPr>
              <a:t>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melihat</a:t>
            </a:r>
            <a:r>
              <a:rPr lang="en-US" dirty="0" smtClean="0">
                <a:solidFill>
                  <a:schemeClr val="tx1"/>
                </a:solidFill>
              </a:rPr>
              <a:t> report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monitoring.</a:t>
            </a:r>
          </a:p>
          <a:p>
            <a:pPr marL="457200" indent="-457200" algn="just"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Petugas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Damamaya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merupakan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pengguna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hanya</a:t>
            </a:r>
            <a:r>
              <a:rPr lang="en-US" dirty="0" smtClean="0">
                <a:solidFill>
                  <a:schemeClr val="tx1"/>
                </a:solidFill>
              </a:rPr>
              <a:t> bisa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aksi</a:t>
            </a:r>
            <a:r>
              <a:rPr lang="en-US" dirty="0" smtClean="0">
                <a:solidFill>
                  <a:schemeClr val="tx1"/>
                </a:solidFill>
              </a:rPr>
              <a:t> saja, </a:t>
            </a:r>
            <a:r>
              <a:rPr lang="en-US" dirty="0" err="1" smtClean="0">
                <a:solidFill>
                  <a:schemeClr val="tx1"/>
                </a:solidFill>
              </a:rPr>
              <a:t>yakni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input </a:t>
            </a:r>
            <a:r>
              <a:rPr lang="en-US" dirty="0" err="1" smtClean="0">
                <a:solidFill>
                  <a:schemeClr val="tx1"/>
                </a:solidFill>
              </a:rPr>
              <a:t>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melihat</a:t>
            </a:r>
            <a:r>
              <a:rPr lang="en-US" dirty="0" smtClean="0">
                <a:solidFill>
                  <a:schemeClr val="tx1"/>
                </a:solidFill>
              </a:rPr>
              <a:t> report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data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monitoring.</a:t>
            </a:r>
          </a:p>
          <a:p>
            <a:pPr marL="457200" indent="-457200" algn="just"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Bidang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merupakan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pengguna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hanya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melihat</a:t>
            </a:r>
            <a:r>
              <a:rPr lang="en-US" dirty="0" smtClean="0">
                <a:solidFill>
                  <a:schemeClr val="tx1"/>
                </a:solidFill>
              </a:rPr>
              <a:t> report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data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monitoring yang </a:t>
            </a:r>
            <a:r>
              <a:rPr lang="en-US" dirty="0" err="1" smtClean="0">
                <a:solidFill>
                  <a:schemeClr val="tx1"/>
                </a:solidFill>
              </a:rPr>
              <a:t>berkaitan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bidangnya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sendiri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4676"/>
            <a:ext cx="8534400" cy="1033574"/>
          </a:xfrm>
        </p:spPr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dari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16658"/>
            <a:ext cx="8534400" cy="4796286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Dashboard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merupakan</a:t>
            </a:r>
            <a:r>
              <a:rPr lang="en-US" dirty="0" smtClean="0">
                <a:solidFill>
                  <a:schemeClr val="tx1"/>
                </a:solidFill>
              </a:rPr>
              <a:t> menu </a:t>
            </a:r>
            <a:r>
              <a:rPr lang="en-US" dirty="0" err="1" smtClean="0">
                <a:solidFill>
                  <a:schemeClr val="tx1"/>
                </a:solidFill>
              </a:rPr>
              <a:t>utama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berfungsi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menampilkan</a:t>
            </a:r>
            <a:r>
              <a:rPr lang="en-US" dirty="0" smtClean="0">
                <a:solidFill>
                  <a:schemeClr val="tx1"/>
                </a:solidFill>
              </a:rPr>
              <a:t> highlight </a:t>
            </a:r>
            <a:r>
              <a:rPr lang="en-US" dirty="0" err="1" smtClean="0">
                <a:solidFill>
                  <a:schemeClr val="tx1"/>
                </a:solidFill>
              </a:rPr>
              <a:t>grafik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masing-masing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jenis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pengaduan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Pengaduan</a:t>
            </a:r>
            <a:r>
              <a:rPr lang="en-US" b="1" dirty="0" smtClean="0">
                <a:solidFill>
                  <a:schemeClr val="tx1"/>
                </a:solidFill>
              </a:rPr>
              <a:t> PRO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merupakan</a:t>
            </a:r>
            <a:r>
              <a:rPr lang="en-US" dirty="0" smtClean="0">
                <a:solidFill>
                  <a:schemeClr val="tx1"/>
                </a:solidFill>
              </a:rPr>
              <a:t> menu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input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melihat</a:t>
            </a:r>
            <a:r>
              <a:rPr lang="en-US" dirty="0" smtClean="0">
                <a:solidFill>
                  <a:schemeClr val="tx1"/>
                </a:solidFill>
              </a:rPr>
              <a:t> report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pengaduan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terkait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layanan</a:t>
            </a:r>
            <a:r>
              <a:rPr lang="en-US" dirty="0" smtClean="0">
                <a:solidFill>
                  <a:schemeClr val="tx1"/>
                </a:solidFill>
              </a:rPr>
              <a:t> PRO Denpasar.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Pengaduan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Anggaran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menu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input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report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pengaduan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terkait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penggunaan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anggaran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Analisa</a:t>
            </a:r>
            <a:r>
              <a:rPr lang="en-US" b="1" dirty="0" smtClean="0">
                <a:solidFill>
                  <a:schemeClr val="tx1"/>
                </a:solidFill>
              </a:rPr>
              <a:t> Media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menu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input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report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pengaduan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terkait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isu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lokal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maupun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isu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nasional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11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4676"/>
            <a:ext cx="8534400" cy="1033574"/>
          </a:xfrm>
        </p:spPr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dari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16658"/>
            <a:ext cx="8534400" cy="4796286"/>
          </a:xfrm>
        </p:spPr>
        <p:txBody>
          <a:bodyPr>
            <a:normAutofit/>
          </a:bodyPr>
          <a:lstStyle/>
          <a:p>
            <a:pPr marL="457200" indent="-457200" algn="just">
              <a:buFont typeface="Wingdings 3" panose="05040102010807070707" pitchFamily="18" charset="2"/>
              <a:buAutoNum type="arabicPeriod" startAt="5"/>
            </a:pPr>
            <a:r>
              <a:rPr lang="en-US" b="1" dirty="0" err="1" smtClean="0">
                <a:solidFill>
                  <a:schemeClr val="tx1"/>
                </a:solidFill>
              </a:rPr>
              <a:t>Konten</a:t>
            </a:r>
            <a:r>
              <a:rPr lang="en-US" b="1" dirty="0" smtClean="0">
                <a:solidFill>
                  <a:schemeClr val="tx1"/>
                </a:solidFill>
              </a:rPr>
              <a:t> Subdomain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menu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input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report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kelengkapan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dokumen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Perangkat</a:t>
            </a:r>
            <a:r>
              <a:rPr lang="en-US" dirty="0">
                <a:solidFill>
                  <a:schemeClr val="tx1"/>
                </a:solidFill>
              </a:rPr>
              <a:t> Daerah </a:t>
            </a:r>
            <a:r>
              <a:rPr lang="en-US" dirty="0" err="1">
                <a:solidFill>
                  <a:schemeClr val="tx1"/>
                </a:solidFill>
              </a:rPr>
              <a:t>seperti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transparansi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anggaran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struktur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tupoksi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lain </a:t>
            </a:r>
            <a:r>
              <a:rPr lang="en-US" dirty="0" err="1">
                <a:solidFill>
                  <a:schemeClr val="tx1"/>
                </a:solidFill>
              </a:rPr>
              <a:t>sebagainya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Wingdings 3" panose="05040102010807070707" pitchFamily="18" charset="2"/>
              <a:buAutoNum type="arabicPeriod" startAt="5"/>
            </a:pPr>
            <a:r>
              <a:rPr lang="en-US" b="1" dirty="0" err="1" smtClean="0">
                <a:solidFill>
                  <a:schemeClr val="tx1"/>
                </a:solidFill>
              </a:rPr>
              <a:t>Layanan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menu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input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report </a:t>
            </a:r>
            <a:r>
              <a:rPr lang="en-US" dirty="0" err="1">
                <a:solidFill>
                  <a:schemeClr val="tx1"/>
                </a:solidFill>
              </a:rPr>
              <a:t>terkait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kelengkapan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publik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seluruh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Perangkat</a:t>
            </a:r>
            <a:r>
              <a:rPr lang="en-US" dirty="0">
                <a:solidFill>
                  <a:schemeClr val="tx1"/>
                </a:solidFill>
              </a:rPr>
              <a:t> Daerah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Wingdings 3" panose="05040102010807070707" pitchFamily="18" charset="2"/>
              <a:buAutoNum type="arabicPeriod" startAt="5"/>
            </a:pPr>
            <a:r>
              <a:rPr lang="en-US" b="1" dirty="0" err="1" smtClean="0">
                <a:solidFill>
                  <a:schemeClr val="tx1"/>
                </a:solidFill>
              </a:rPr>
              <a:t>Pinjam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Ruangan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menu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mengelola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seluruh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pinjaman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Damamaya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seperti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menambah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membatalkan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pinjaman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525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4676"/>
            <a:ext cx="8534400" cy="1033574"/>
          </a:xfrm>
        </p:spPr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dari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16658"/>
            <a:ext cx="8534400" cy="4796286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 startAt="8"/>
            </a:pPr>
            <a:r>
              <a:rPr lang="en-US" b="1" dirty="0" err="1" smtClean="0">
                <a:solidFill>
                  <a:schemeClr val="tx1"/>
                </a:solidFill>
              </a:rPr>
              <a:t>Keamanan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merupakan</a:t>
            </a:r>
            <a:r>
              <a:rPr lang="en-US" dirty="0" smtClean="0">
                <a:solidFill>
                  <a:schemeClr val="tx1"/>
                </a:solidFill>
              </a:rPr>
              <a:t> menu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input, report, </a:t>
            </a:r>
            <a:r>
              <a:rPr lang="en-US" dirty="0" err="1" smtClean="0">
                <a:solidFill>
                  <a:schemeClr val="tx1"/>
                </a:solidFill>
              </a:rPr>
              <a:t>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tindak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lanjut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terhadap</a:t>
            </a:r>
            <a:r>
              <a:rPr lang="en-US" dirty="0" smtClean="0">
                <a:solidFill>
                  <a:schemeClr val="tx1"/>
                </a:solidFill>
              </a:rPr>
              <a:t> website subdomain yang </a:t>
            </a:r>
            <a:r>
              <a:rPr lang="en-US" dirty="0" err="1" smtClean="0">
                <a:solidFill>
                  <a:schemeClr val="tx1"/>
                </a:solidFill>
              </a:rPr>
              <a:t>bermasalah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seperti</a:t>
            </a:r>
            <a:r>
              <a:rPr lang="en-US" dirty="0" smtClean="0">
                <a:solidFill>
                  <a:schemeClr val="tx1"/>
                </a:solidFill>
              </a:rPr>
              <a:t> website yang Deface.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eriod" startAt="8"/>
            </a:pPr>
            <a:r>
              <a:rPr lang="en-US" b="1" dirty="0" smtClean="0">
                <a:solidFill>
                  <a:schemeClr val="tx1"/>
                </a:solidFill>
              </a:rPr>
              <a:t>Web </a:t>
            </a:r>
            <a:r>
              <a:rPr lang="en-US" b="1" dirty="0" err="1" smtClean="0">
                <a:solidFill>
                  <a:schemeClr val="tx1"/>
                </a:solidFill>
              </a:rPr>
              <a:t>Tidak</a:t>
            </a:r>
            <a:r>
              <a:rPr lang="en-US" b="1" dirty="0" smtClean="0">
                <a:solidFill>
                  <a:schemeClr val="tx1"/>
                </a:solidFill>
              </a:rPr>
              <a:t> Bisa </a:t>
            </a:r>
            <a:r>
              <a:rPr lang="en-US" b="1" dirty="0" err="1" smtClean="0">
                <a:solidFill>
                  <a:schemeClr val="tx1"/>
                </a:solidFill>
              </a:rPr>
              <a:t>Diakses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menu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memantau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report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lanjut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website subdomain </a:t>
            </a:r>
            <a:r>
              <a:rPr lang="en-US" dirty="0" smtClean="0">
                <a:solidFill>
                  <a:schemeClr val="tx1"/>
                </a:solidFill>
              </a:rPr>
              <a:t>yang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bisa </a:t>
            </a:r>
            <a:r>
              <a:rPr lang="en-US" dirty="0" err="1" smtClean="0">
                <a:solidFill>
                  <a:schemeClr val="tx1"/>
                </a:solidFill>
              </a:rPr>
              <a:t>diakses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rabicPeriod" startAt="8"/>
            </a:pPr>
            <a:r>
              <a:rPr lang="en-US" b="1" dirty="0" err="1" smtClean="0">
                <a:solidFill>
                  <a:schemeClr val="tx1"/>
                </a:solidFill>
              </a:rPr>
              <a:t>Kelola</a:t>
            </a:r>
            <a:r>
              <a:rPr lang="en-US" b="1" dirty="0" smtClean="0">
                <a:solidFill>
                  <a:schemeClr val="tx1"/>
                </a:solidFill>
              </a:rPr>
              <a:t> Users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merupakan</a:t>
            </a:r>
            <a:r>
              <a:rPr lang="en-US" dirty="0" smtClean="0">
                <a:solidFill>
                  <a:schemeClr val="tx1"/>
                </a:solidFill>
              </a:rPr>
              <a:t> menu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pengelolaan</a:t>
            </a:r>
            <a:r>
              <a:rPr lang="en-US" dirty="0" smtClean="0">
                <a:solidFill>
                  <a:schemeClr val="tx1"/>
                </a:solidFill>
              </a:rPr>
              <a:t> data </a:t>
            </a:r>
            <a:r>
              <a:rPr lang="en-US" dirty="0" err="1" smtClean="0">
                <a:solidFill>
                  <a:schemeClr val="tx1"/>
                </a:solidFill>
              </a:rPr>
              <a:t>pengguna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seperti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menambah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mengubah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menghapus</a:t>
            </a:r>
            <a:r>
              <a:rPr lang="en-US" dirty="0" smtClean="0">
                <a:solidFill>
                  <a:schemeClr val="tx1"/>
                </a:solidFill>
              </a:rPr>
              <a:t> data </a:t>
            </a:r>
            <a:r>
              <a:rPr lang="en-US" dirty="0" err="1" smtClean="0">
                <a:solidFill>
                  <a:schemeClr val="tx1"/>
                </a:solidFill>
              </a:rPr>
              <a:t>pengguna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933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296887"/>
            <a:ext cx="8534400" cy="1507067"/>
          </a:xfrm>
        </p:spPr>
        <p:txBody>
          <a:bodyPr/>
          <a:lstStyle/>
          <a:p>
            <a:r>
              <a:rPr lang="en-US" dirty="0" smtClean="0"/>
              <a:t>DEMO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1954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18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218</TotalTime>
  <Words>462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DAMAMAYA</vt:lpstr>
      <vt:lpstr>DAMAMAYA</vt:lpstr>
      <vt:lpstr>WEBSIte DAMAMAYA</vt:lpstr>
      <vt:lpstr>Latar belakang</vt:lpstr>
      <vt:lpstr>Pengguna website</vt:lpstr>
      <vt:lpstr>MENU dari website</vt:lpstr>
      <vt:lpstr>MENU dari website</vt:lpstr>
      <vt:lpstr>MENU dari website</vt:lpstr>
      <vt:lpstr>DEMO WEBSITE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 Setiadi</dc:creator>
  <cp:lastModifiedBy>Arie Setiadi</cp:lastModifiedBy>
  <cp:revision>111</cp:revision>
  <dcterms:created xsi:type="dcterms:W3CDTF">2021-10-12T01:41:17Z</dcterms:created>
  <dcterms:modified xsi:type="dcterms:W3CDTF">2021-10-12T05:20:16Z</dcterms:modified>
</cp:coreProperties>
</file>