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sldIdLst>
    <p:sldId id="318" r:id="rId2"/>
    <p:sldId id="317" r:id="rId3"/>
    <p:sldId id="320" r:id="rId4"/>
    <p:sldId id="330" r:id="rId5"/>
    <p:sldId id="332" r:id="rId6"/>
    <p:sldId id="303" r:id="rId7"/>
    <p:sldId id="333" r:id="rId8"/>
    <p:sldId id="321" r:id="rId9"/>
    <p:sldId id="335" r:id="rId10"/>
    <p:sldId id="322" r:id="rId11"/>
    <p:sldId id="31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84DCCD"/>
    <a:srgbClr val="010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3739AB4-A866-494C-8DC4-ECF518132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048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5A8D19-DB1D-4AB3-82D4-5BF4A2606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66E97-99C3-4A99-8CF6-E03A3D56C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D14CE-F66C-41D9-BE7B-46394F127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0E2F81-E6F8-454E-B862-33CA6A68FF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ABDD19-8F38-4957-A83C-AFF45A6A0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4E4A3D-FF43-45C6-85DE-B5330224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AACA1-AC64-44FD-AB7D-5FE33E539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4CF49-C614-4A06-A4A5-7FFFE55BD2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C5AF-2E20-4D3F-A73B-507FB3BE04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18EC-D2C7-4AE8-9FA6-58172B91E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973BB-BC98-4FF8-9269-0C987B20D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5059C-DF67-4557-80CF-293B9FB4B9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5C371-6D6B-4968-82FE-AE28FA08F0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4BEE8-502A-4818-A01B-F554C4BC4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945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5246AEE-E43B-4A64-B7B0-E41F0A5FA09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" y="0"/>
            <a:ext cx="9143517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844930" y="1898535"/>
            <a:ext cx="4031414" cy="3075314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 Nov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1" y="1673524"/>
            <a:ext cx="2974678" cy="1298276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00B0F0"/>
                </a:solidFill>
                <a:effectLst/>
              </a:rPr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2475" y="3086246"/>
            <a:ext cx="2613804" cy="228887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Pertemuan</a:t>
            </a:r>
            <a:r>
              <a:rPr lang="en-US" sz="2800" b="1" dirty="0"/>
              <a:t> 2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Aditya Kusuma S</a:t>
            </a:r>
          </a:p>
        </p:txBody>
      </p:sp>
    </p:spTree>
    <p:extLst>
      <p:ext uri="{BB962C8B-B14F-4D97-AF65-F5344CB8AC3E}">
        <p14:creationId xmlns:p14="http://schemas.microsoft.com/office/powerpoint/2010/main" val="208096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err="1"/>
              <a:t>Berkelompok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dirty="0" err="1"/>
              <a:t>Perpustakaan</a:t>
            </a:r>
            <a:r>
              <a:rPr lang="en-US" dirty="0"/>
              <a:t>,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Kasir</a:t>
            </a:r>
            <a:r>
              <a:rPr lang="en-US" dirty="0"/>
              <a:t>,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Penitipan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Teknologi</a:t>
            </a:r>
            <a:r>
              <a:rPr lang="en-US" dirty="0"/>
              <a:t> dan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bebas</a:t>
            </a:r>
            <a:endParaRPr lang="en-US" dirty="0"/>
          </a:p>
          <a:p>
            <a:r>
              <a:rPr lang="en-US" dirty="0" err="1"/>
              <a:t>Dipresentasikan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97939"/>
            <a:ext cx="8229600" cy="1139825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8F50-D089-418C-ADFC-3F9AD7B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ACA1-AC64-44FD-AB7D-5FE33E5391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" y="0"/>
            <a:ext cx="9143517" cy="685800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03739" y="1762887"/>
            <a:ext cx="574268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EAC6A-B441-4805-95C5-919B7C01E0F0}"/>
              </a:ext>
            </a:extLst>
          </p:cNvPr>
          <p:cNvSpPr/>
          <p:nvPr/>
        </p:nvSpPr>
        <p:spPr>
          <a:xfrm>
            <a:off x="2495951" y="2480438"/>
            <a:ext cx="41520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Sekia</a:t>
            </a:r>
            <a:r>
              <a:rPr lang="en-US" sz="9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endParaRPr lang="en-ID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8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547843-9471-4F46-AAB0-44DD3E2F8F0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3915" y="762000"/>
            <a:ext cx="7772400" cy="4876800"/>
          </a:xfrm>
        </p:spPr>
        <p:txBody>
          <a:bodyPr/>
          <a:lstStyle/>
          <a:p>
            <a:pPr marL="609600" indent="-609600" algn="l"/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Version Control System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Version Control System (VCS)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adalah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sebuah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kumpulan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perangkat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lunak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sudah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terintegrasi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dan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digunakan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untuk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membantu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Software Engineer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mengelola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perubahan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dalam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source code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waktu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547843-9471-4F46-AAB0-44DD3E2F8F0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3915" y="762000"/>
            <a:ext cx="7772400" cy="4876800"/>
          </a:xfrm>
        </p:spPr>
        <p:txBody>
          <a:bodyPr/>
          <a:lstStyle/>
          <a:p>
            <a:pPr marL="609600" indent="-609600" algn="l"/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Manfaat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dan </a:t>
            </a:r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Kegunaan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VCS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Software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mampu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melacak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setiap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modifikasi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kode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dalam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seluruh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jenis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database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perusahaan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Jika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software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menemukan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kesalahan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engineer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dapat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membandingkan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kode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versi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sebelumnya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06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547843-9471-4F46-AAB0-44DD3E2F8F0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3915" y="762000"/>
            <a:ext cx="7772400" cy="4876800"/>
          </a:xfrm>
        </p:spPr>
        <p:txBody>
          <a:bodyPr/>
          <a:lstStyle/>
          <a:p>
            <a:pPr marL="609600" indent="-609600" algn="l"/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Manfaat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dan </a:t>
            </a:r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Kegunaan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VCS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Dengan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sistem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pelacakan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akurat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VCS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dapat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mengurangi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gangguan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serta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kesalahan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pada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kinerja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anggota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tim.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VCS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melindungi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kode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sumber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kerusakan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dan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degradasi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dari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human error dan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konsekuensi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lainnya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tidak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diinginkan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7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547843-9471-4F46-AAB0-44DD3E2F8F0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59248"/>
            <a:ext cx="7772400" cy="6393952"/>
          </a:xfrm>
        </p:spPr>
        <p:txBody>
          <a:bodyPr/>
          <a:lstStyle/>
          <a:p>
            <a:pPr marL="609600" indent="-609600" algn="l"/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Mengapa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harus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menggunakan</a:t>
            </a: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VCS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Source Code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adalah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sebuah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aset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berharga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harus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dilindungi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sv-SE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Perubahan pada satu bagian software bisa saja tidak kompatibel dengan yang dibuat oleh developer lain.</a:t>
            </a:r>
          </a:p>
          <a:p>
            <a:pPr marL="609600" indent="-609600" algn="l">
              <a:buFont typeface="Arial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VCS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mampu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mendukung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alur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kerja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para developer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tanpa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memaksakan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satu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kerja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tertentu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88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336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CVS</a:t>
            </a:r>
          </a:p>
          <a:p>
            <a:r>
              <a:rPr lang="en-US" dirty="0"/>
              <a:t>SVN</a:t>
            </a:r>
          </a:p>
          <a:p>
            <a:r>
              <a:rPr lang="en-US" dirty="0"/>
              <a:t>Mercurial</a:t>
            </a:r>
          </a:p>
          <a:p>
            <a:r>
              <a:rPr lang="en-US" dirty="0"/>
              <a:t>Monotone</a:t>
            </a:r>
          </a:p>
          <a:p>
            <a:r>
              <a:rPr lang="en-US" dirty="0"/>
              <a:t>Bazaar</a:t>
            </a:r>
          </a:p>
          <a:p>
            <a:r>
              <a:rPr lang="en-US" dirty="0"/>
              <a:t>Team Foundation Server (TFS)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97939"/>
            <a:ext cx="8229600" cy="1139825"/>
          </a:xfrm>
        </p:spPr>
        <p:txBody>
          <a:bodyPr/>
          <a:lstStyle/>
          <a:p>
            <a:r>
              <a:rPr lang="en-US" b="1" dirty="0"/>
              <a:t>VCS yang paling</a:t>
            </a:r>
            <a:br>
              <a:rPr lang="en-US" b="1" dirty="0"/>
            </a:b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8F50-D089-418C-ADFC-3F9AD7B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ACA1-AC64-44FD-AB7D-5FE33E5391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336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VSTS</a:t>
            </a:r>
          </a:p>
          <a:p>
            <a:r>
              <a:rPr lang="en-US" dirty="0"/>
              <a:t>Perforce Helix Core</a:t>
            </a:r>
          </a:p>
          <a:p>
            <a:r>
              <a:rPr lang="en-US" dirty="0"/>
              <a:t>IBM Rational ClearCase</a:t>
            </a:r>
          </a:p>
          <a:p>
            <a:r>
              <a:rPr lang="en-US" dirty="0"/>
              <a:t>Bitbucket Server</a:t>
            </a:r>
          </a:p>
          <a:p>
            <a:r>
              <a:rPr lang="en-US" dirty="0"/>
              <a:t>Apache Subversion</a:t>
            </a:r>
          </a:p>
          <a:p>
            <a:r>
              <a:rPr lang="en-US" dirty="0"/>
              <a:t>Visual SourceSafe (VSS)</a:t>
            </a:r>
          </a:p>
          <a:p>
            <a:r>
              <a:rPr lang="en-US" dirty="0"/>
              <a:t>Revision Control System (RCS)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97939"/>
            <a:ext cx="8229600" cy="1139825"/>
          </a:xfrm>
        </p:spPr>
        <p:txBody>
          <a:bodyPr/>
          <a:lstStyle/>
          <a:p>
            <a:r>
              <a:rPr lang="en-US" b="1" dirty="0"/>
              <a:t>VCS yang paling</a:t>
            </a:r>
            <a:br>
              <a:rPr lang="en-US" b="1" dirty="0"/>
            </a:b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8F50-D089-418C-ADFC-3F9AD7B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ACA1-AC64-44FD-AB7D-5FE33E5391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Clone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Branch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Fetch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Pull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Push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Add (add new file)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Merge</a:t>
            </a:r>
          </a:p>
          <a:p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97939"/>
            <a:ext cx="8229600" cy="1139825"/>
          </a:xfrm>
        </p:spPr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8F50-D089-418C-ADFC-3F9AD7B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ACA1-AC64-44FD-AB7D-5FE33E5391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Check in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Check out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Commit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Status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Cherry Pick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Stage &amp; </a:t>
            </a:r>
            <a:r>
              <a:rPr lang="en-US" dirty="0" err="1">
                <a:solidFill>
                  <a:srgbClr val="FFFF00"/>
                </a:solidFill>
                <a:effectLst/>
              </a:rPr>
              <a:t>Unstage</a:t>
            </a:r>
            <a:endParaRPr lang="en-US" dirty="0">
              <a:solidFill>
                <a:srgbClr val="FFFF00"/>
              </a:solidFill>
              <a:effectLst/>
            </a:endParaRPr>
          </a:p>
          <a:p>
            <a:r>
              <a:rPr lang="en-US" dirty="0">
                <a:solidFill>
                  <a:srgbClr val="FFFF00"/>
                </a:solidFill>
                <a:effectLst/>
              </a:rPr>
              <a:t>Stash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Git Ignore</a:t>
            </a:r>
          </a:p>
          <a:p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97939"/>
            <a:ext cx="8229600" cy="1139825"/>
          </a:xfrm>
        </p:spPr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D8F50-D089-418C-ADFC-3F9AD7B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ACA1-AC64-44FD-AB7D-5FE33E5391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4725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1993</TotalTime>
  <Words>265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Nova</vt:lpstr>
      <vt:lpstr>Wingdings</vt:lpstr>
      <vt:lpstr>Orbit</vt:lpstr>
      <vt:lpstr>Web Programming</vt:lpstr>
      <vt:lpstr>PowerPoint Presentation</vt:lpstr>
      <vt:lpstr>PowerPoint Presentation</vt:lpstr>
      <vt:lpstr>PowerPoint Presentation</vt:lpstr>
      <vt:lpstr>PowerPoint Presentation</vt:lpstr>
      <vt:lpstr>VCS yang paling sering digunakan</vt:lpstr>
      <vt:lpstr>VCS yang paling sering digunakan</vt:lpstr>
      <vt:lpstr>Istilah-istilah dalam GIT</vt:lpstr>
      <vt:lpstr>Istilah-istilah dalam GIT</vt:lpstr>
      <vt:lpstr>Tugas</vt:lpstr>
      <vt:lpstr>PowerPoint Presentation</vt:lpstr>
    </vt:vector>
  </TitlesOfParts>
  <Company>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Pertemuan-2</dc:title>
  <dc:creator>ilmu komputer</dc:creator>
  <cp:lastModifiedBy>Aditya Kusuma Setyanegara</cp:lastModifiedBy>
  <cp:revision>228</cp:revision>
  <dcterms:created xsi:type="dcterms:W3CDTF">2006-09-06T11:43:56Z</dcterms:created>
  <dcterms:modified xsi:type="dcterms:W3CDTF">2022-09-15T13:33:39Z</dcterms:modified>
</cp:coreProperties>
</file>