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1BB8-1CCC-6474-5010-024CA99C0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F71F7-7D4D-829C-B368-F19BBEBBA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BA67-2D83-B257-3EAA-4A443128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9C2-962C-435A-A5F8-E23E0D7307B6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2002-B395-5B5F-F7FB-CF93D881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A962-45E6-A164-5069-AC3C0437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CA35-B06C-4050-A351-A2946A2283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507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F86F-DD88-BDDC-05CC-79DCA5F9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7208E-939D-078C-7C72-3A2FE8B04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61E36-A73F-A0FC-B0C1-A9F1DB1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9C2-962C-435A-A5F8-E23E0D7307B6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AC4D4-8901-9362-B88C-63E7EBF4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0A8FE-8400-3701-BE03-FE3F8EC5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CA35-B06C-4050-A351-A2946A2283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113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ED72A-2E2A-69FA-CB11-BCA22FCB2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92FD3-9274-B39D-6003-36765E706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95938-C9FE-B301-32D6-CDBF9391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9C2-962C-435A-A5F8-E23E0D7307B6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3573B-3E73-9AE3-7017-A4C12D4C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BAB12-F603-9935-84F4-93EC4490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CA35-B06C-4050-A351-A2946A2283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479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E0D4-F78F-D845-6BF6-9B225327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A410-91E5-8D12-E1C6-03DEEC78E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80AB2-ED8B-CFE6-98E6-82D6B12A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9C2-962C-435A-A5F8-E23E0D7307B6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776C-CCD6-01AA-411E-5C2EAB36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DF739-1EC1-C284-22D3-FEA4E958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CA35-B06C-4050-A351-A2946A2283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743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1E30-6B1E-1E78-FC86-9DE893F2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A9ADD-5814-BF81-8BF2-F8E88CBDD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BC6E-6590-356E-2E86-AF9555D6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9C2-962C-435A-A5F8-E23E0D7307B6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4684-3598-0BA1-CBAC-ED5BD3CE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DEBB9-5653-7E86-5D3D-1A322D88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CA35-B06C-4050-A351-A2946A2283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39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1698-DD10-6F09-920B-037A1B8E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B7C0-32F4-FAE5-3338-B251144B5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285F0-E4C3-2CAE-0F20-2CCC1D818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C4896-5DC2-F0A7-6186-D157D2B5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9C2-962C-435A-A5F8-E23E0D7307B6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EC475-AA26-E945-DD23-41E09660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8C956-ABDA-DC63-4BCA-2C1E846E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CA35-B06C-4050-A351-A2946A2283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480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6557-F315-C991-5F8A-C88FCA49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83910-B452-69A4-7F82-CC6D4DA83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5E7F7-193A-ECBE-27F0-2CFF3BE9C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EAC77-3D25-097D-3FF7-5FD88FFA2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382AB-B8B9-0D9E-A1A8-9CB5E7B2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A6A4D-7035-1716-E4C8-0E43E31A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9C2-962C-435A-A5F8-E23E0D7307B6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82B94-5534-6188-80D1-87F93C46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B06B2-2265-9D76-9899-B551E800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CA35-B06C-4050-A351-A2946A2283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302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2B4F-8E60-0A19-0101-BB916821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10B02-5A3C-6D1C-1415-B85E9338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9C2-962C-435A-A5F8-E23E0D7307B6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9CA01-CD2E-8EF7-3EE2-78F5D44A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917C3-8852-D3F2-20F0-C26106B8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CA35-B06C-4050-A351-A2946A2283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81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640AC-AE54-D111-00F3-4FE96C06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9C2-962C-435A-A5F8-E23E0D7307B6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F0500-557D-9F03-AE3E-4451C493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1A12F-CC6C-50E2-F8F4-A82AB610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CA35-B06C-4050-A351-A2946A2283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35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2EEC-803C-495A-0C98-CD4CFD0E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D917-D142-CEEE-264B-AA0C9D607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4DF64-D826-8EF5-CF26-37936EC09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DD4DC-01EF-5DCB-F88E-A3935EA8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9C2-962C-435A-A5F8-E23E0D7307B6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FC47-6D05-7320-26F2-13685C00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E9C80-2985-1D89-E818-014DA5F1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CA35-B06C-4050-A351-A2946A2283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76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F602-F336-6D2D-AF6F-817D58C3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01A8F-53A1-D30A-5425-4215721FD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6C8AE-5E5D-8236-D0A3-84DFC0EAC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E6090-420B-3677-320A-B85C4A01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9C2-962C-435A-A5F8-E23E0D7307B6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466F4-8EAE-E1C4-605F-C7D96935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4DCC6-4283-2220-B1E6-C7CA2E08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CA35-B06C-4050-A351-A2946A2283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170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3D927-3B4B-7C4B-891F-BC875267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3EDF4-F7C9-B32A-69EE-26510D8D7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5CFD-550F-0965-0C57-1CBDC5A7D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479C2-962C-435A-A5F8-E23E0D7307B6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ADF0-A6A3-0EC6-748B-178DAA394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2EBB-A3AA-68ED-21E5-1C2DDFA80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CA35-B06C-4050-A351-A2946A2283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9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6276-CAD8-0820-DADD-A6E158C8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7087"/>
            <a:ext cx="9144000" cy="2387600"/>
          </a:xfrm>
        </p:spPr>
        <p:txBody>
          <a:bodyPr/>
          <a:lstStyle/>
          <a:p>
            <a:r>
              <a:rPr lang="en-US" dirty="0" err="1"/>
              <a:t>Herbalia</a:t>
            </a:r>
            <a:r>
              <a:rPr lang="en-US" dirty="0"/>
              <a:t>,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Tanaman</a:t>
            </a:r>
            <a:r>
              <a:rPr lang="en-US" dirty="0"/>
              <a:t> Herbal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D7250-F3EC-6810-DC8A-7DDED6573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226"/>
            <a:ext cx="9144000" cy="883698"/>
          </a:xfrm>
        </p:spPr>
        <p:txBody>
          <a:bodyPr/>
          <a:lstStyle/>
          <a:p>
            <a:r>
              <a:rPr lang="en-US" dirty="0"/>
              <a:t>Arief Rachman – 19090012</a:t>
            </a:r>
          </a:p>
          <a:p>
            <a:r>
              <a:rPr lang="en-US" dirty="0"/>
              <a:t>M </a:t>
            </a:r>
            <a:r>
              <a:rPr lang="en-US" dirty="0" err="1"/>
              <a:t>Rizqi</a:t>
            </a:r>
            <a:r>
              <a:rPr lang="en-US" dirty="0"/>
              <a:t> </a:t>
            </a:r>
            <a:r>
              <a:rPr lang="en-US" dirty="0" err="1"/>
              <a:t>Fauzi</a:t>
            </a:r>
            <a:r>
              <a:rPr lang="en-US" dirty="0"/>
              <a:t> </a:t>
            </a:r>
            <a:r>
              <a:rPr lang="en-US" dirty="0" err="1"/>
              <a:t>Maksum</a:t>
            </a:r>
            <a:r>
              <a:rPr lang="en-US" dirty="0"/>
              <a:t> - 19090142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767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DA2C-0966-128B-B8D1-1DF5CA74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4D28-7D49-F52F-FA77-1391BE90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1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dirty="0"/>
              <a:t>Tanaman herbal atau tanaman obat adalah tanaman yang dapat dimanfaatkan sebagai obat untuk mencegah dan menyembuhkan penyakit.</a:t>
            </a:r>
          </a:p>
          <a:p>
            <a:pPr marL="0" indent="0">
              <a:buNone/>
            </a:pPr>
            <a:endParaRPr lang="id-ID" sz="1800" dirty="0"/>
          </a:p>
          <a:p>
            <a:pPr marL="0" indent="0">
              <a:buNone/>
            </a:pPr>
            <a:r>
              <a:rPr lang="id-ID" sz="1800" dirty="0"/>
              <a:t>Keberadaan tanaman herbal ini masih belum banyak diketahui oleh masyarakat karena jumlah tanaman herbal banyak, selain itu juga masih sulit membedakan tanaman herbal dan non-herbal.</a:t>
            </a:r>
          </a:p>
          <a:p>
            <a:pPr marL="0" indent="0">
              <a:buNone/>
            </a:pPr>
            <a:endParaRPr lang="id-ID" sz="1800" dirty="0"/>
          </a:p>
          <a:p>
            <a:pPr marL="0" indent="0">
              <a:buNone/>
            </a:pPr>
            <a:r>
              <a:rPr lang="id-ID" sz="1800" dirty="0"/>
              <a:t>Oleh karena itu diperlukan cara agar masyarakat dapat dengan mudah mengenali tanaman herbal.</a:t>
            </a:r>
          </a:p>
          <a:p>
            <a:endParaRPr lang="en-ID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75B3A-661E-4449-B756-1A932D4B554F}"/>
              </a:ext>
            </a:extLst>
          </p:cNvPr>
          <p:cNvGrpSpPr/>
          <p:nvPr/>
        </p:nvGrpSpPr>
        <p:grpSpPr>
          <a:xfrm>
            <a:off x="6351919" y="1436679"/>
            <a:ext cx="4218549" cy="4110105"/>
            <a:chOff x="8124955" y="2021169"/>
            <a:chExt cx="3182694" cy="31008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26992F-C71B-4CF8-BDE8-5043EA609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4955" y="2485623"/>
              <a:ext cx="2793651" cy="21333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5533E2-331C-49AE-863E-9E6A12C14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3446" y="3874037"/>
              <a:ext cx="1644203" cy="124801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126F84-C9B8-43BD-9AD4-11F7622A5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703" y="2021169"/>
              <a:ext cx="1053968" cy="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51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DA2C-0966-128B-B8D1-1DF5CA74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Ide </a:t>
            </a:r>
            <a:r>
              <a:rPr lang="id-ID" dirty="0" err="1"/>
              <a:t>projek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4D28-7D49-F52F-FA77-1391BE90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1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dirty="0"/>
              <a:t>Aplikasi klasifikasi tanaman herbal untuk mengenali jenis tanaman herbal dan juga khasiatnya.</a:t>
            </a:r>
          </a:p>
          <a:p>
            <a:pPr marL="0" indent="0">
              <a:buNone/>
            </a:pPr>
            <a:endParaRPr lang="id-ID" sz="1800" dirty="0"/>
          </a:p>
          <a:p>
            <a:pPr marL="0" indent="0">
              <a:buNone/>
            </a:pPr>
            <a:r>
              <a:rPr lang="id-ID" sz="1800" b="1" dirty="0"/>
              <a:t>Cara Kerja</a:t>
            </a:r>
          </a:p>
          <a:p>
            <a:pPr marL="0" indent="0">
              <a:buNone/>
            </a:pPr>
            <a:r>
              <a:rPr lang="id-ID" sz="1800" dirty="0"/>
              <a:t>1. Aplikasi melakukan </a:t>
            </a:r>
            <a:r>
              <a:rPr lang="id-ID" sz="1800" dirty="0" err="1"/>
              <a:t>scan</a:t>
            </a:r>
            <a:r>
              <a:rPr lang="id-ID" sz="1800" dirty="0"/>
              <a:t> melalui kamera untuk mendeteksi tanaman</a:t>
            </a:r>
          </a:p>
          <a:p>
            <a:pPr marL="0" indent="0">
              <a:buNone/>
            </a:pPr>
            <a:r>
              <a:rPr lang="id-ID" sz="1800" dirty="0"/>
              <a:t>2. Jika terdeteksi tanaman herbal maka akan muncul informasi: nama tanaman herbal</a:t>
            </a:r>
            <a:r>
              <a:rPr lang="en-US" sz="1800" dirty="0"/>
              <a:t>, </a:t>
            </a:r>
            <a:r>
              <a:rPr lang="en-US" sz="1800" dirty="0" err="1"/>
              <a:t>deskripsi</a:t>
            </a:r>
            <a:r>
              <a:rPr lang="en-US" sz="1800" dirty="0"/>
              <a:t>, dan </a:t>
            </a:r>
            <a:r>
              <a:rPr lang="en-US" sz="1800" dirty="0" err="1"/>
              <a:t>khasiatnya</a:t>
            </a:r>
            <a:endParaRPr lang="id-ID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1BA23-792C-41B9-95B4-B0746F64D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23" y="1111715"/>
            <a:ext cx="2354009" cy="4184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52A367-F66A-4D9F-9800-DD6692FF4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046" y="1111714"/>
            <a:ext cx="2354009" cy="41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0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DA2C-0966-128B-B8D1-1DF5CA74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Dataset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4D28-7D49-F52F-FA77-1391BE90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89408" cy="2616979"/>
          </a:xfrm>
        </p:spPr>
        <p:txBody>
          <a:bodyPr>
            <a:normAutofit/>
          </a:bodyPr>
          <a:lstStyle/>
          <a:p>
            <a:r>
              <a:rPr lang="id-ID" sz="1800" dirty="0" err="1"/>
              <a:t>Dataset</a:t>
            </a:r>
            <a:r>
              <a:rPr lang="id-ID" sz="1800" dirty="0"/>
              <a:t> diambil dari situs </a:t>
            </a:r>
            <a:r>
              <a:rPr lang="id-ID" sz="1800" dirty="0" err="1"/>
              <a:t>kaggle</a:t>
            </a:r>
            <a:r>
              <a:rPr lang="id-ID" sz="1800" dirty="0"/>
              <a:t>.</a:t>
            </a:r>
          </a:p>
          <a:p>
            <a:r>
              <a:rPr lang="id-ID" sz="1800" dirty="0" err="1"/>
              <a:t>Dataset</a:t>
            </a:r>
            <a:r>
              <a:rPr lang="id-ID" sz="1800" dirty="0"/>
              <a:t> memiliki 10 kelas dengan masing-masing kelas terdapat 80 data/gambar.</a:t>
            </a:r>
          </a:p>
          <a:p>
            <a:r>
              <a:rPr lang="id-ID" sz="1800" dirty="0" err="1"/>
              <a:t>Size</a:t>
            </a:r>
            <a:r>
              <a:rPr lang="id-ID" sz="1800" dirty="0"/>
              <a:t> </a:t>
            </a:r>
            <a:r>
              <a:rPr lang="id-ID" sz="1800" dirty="0" err="1"/>
              <a:t>dataset</a:t>
            </a:r>
            <a:r>
              <a:rPr lang="id-ID" sz="1800" dirty="0"/>
              <a:t> tersebut besar yaitu masing-masing data memiliki </a:t>
            </a:r>
            <a:r>
              <a:rPr lang="id-ID" sz="1800" dirty="0" err="1"/>
              <a:t>size</a:t>
            </a:r>
            <a:r>
              <a:rPr lang="id-ID" sz="1800" dirty="0"/>
              <a:t> rata-rata 5mb dengan total keseluruhan berukuran 4 </a:t>
            </a:r>
            <a:r>
              <a:rPr lang="id-ID" sz="1800" dirty="0" err="1"/>
              <a:t>gb</a:t>
            </a:r>
            <a:r>
              <a:rPr lang="id-ID" sz="1800" dirty="0"/>
              <a:t>, sehingga harus dilakukan proses kompres data.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3F60FDF2-1E16-444A-8AA0-C1114C36B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609" y="1224951"/>
            <a:ext cx="5748664" cy="39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2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DA2C-0966-128B-B8D1-1DF5CA74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Implementasi </a:t>
            </a:r>
            <a:r>
              <a:rPr lang="id-ID" dirty="0" err="1"/>
              <a:t>deep</a:t>
            </a:r>
            <a:r>
              <a:rPr lang="id-ID" dirty="0"/>
              <a:t> </a:t>
            </a:r>
            <a:r>
              <a:rPr lang="id-ID" dirty="0" err="1"/>
              <a:t>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4D28-7D49-F52F-FA77-1391BE90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89408" cy="2616979"/>
          </a:xfrm>
        </p:spPr>
        <p:txBody>
          <a:bodyPr>
            <a:normAutofit/>
          </a:bodyPr>
          <a:lstStyle/>
          <a:p>
            <a:r>
              <a:rPr lang="id-ID" sz="1800" dirty="0"/>
              <a:t>Bidang implementasi </a:t>
            </a:r>
            <a:r>
              <a:rPr lang="id-ID" sz="1800" dirty="0" err="1"/>
              <a:t>deep</a:t>
            </a:r>
            <a:r>
              <a:rPr lang="id-ID" sz="1800" dirty="0"/>
              <a:t> </a:t>
            </a:r>
            <a:r>
              <a:rPr lang="id-ID" sz="1800" dirty="0" err="1"/>
              <a:t>learning</a:t>
            </a:r>
            <a:r>
              <a:rPr lang="id-ID" sz="1800" dirty="0"/>
              <a:t> yang dipilih yaitu </a:t>
            </a:r>
            <a:r>
              <a:rPr lang="id-ID" sz="1800" dirty="0" err="1"/>
              <a:t>Computer</a:t>
            </a:r>
            <a:r>
              <a:rPr lang="id-ID" sz="1800" dirty="0"/>
              <a:t> Vision</a:t>
            </a:r>
          </a:p>
          <a:p>
            <a:r>
              <a:rPr lang="id-ID" sz="1800" dirty="0"/>
              <a:t>Tugas dari bidang yang dipilih yaitu </a:t>
            </a:r>
            <a:r>
              <a:rPr lang="id-ID" sz="1800" dirty="0" err="1"/>
              <a:t>Image</a:t>
            </a:r>
            <a:r>
              <a:rPr lang="id-ID" sz="1800" dirty="0"/>
              <a:t> </a:t>
            </a:r>
            <a:r>
              <a:rPr lang="id-ID" sz="1800" dirty="0" err="1"/>
              <a:t>Classification</a:t>
            </a:r>
            <a:endParaRPr lang="id-ID" sz="1800" dirty="0"/>
          </a:p>
          <a:p>
            <a:r>
              <a:rPr lang="id-ID" sz="1800" dirty="0"/>
              <a:t>Model </a:t>
            </a:r>
            <a:r>
              <a:rPr lang="id-ID" sz="1800" dirty="0" err="1"/>
              <a:t>deep</a:t>
            </a:r>
            <a:r>
              <a:rPr lang="id-ID" sz="1800" dirty="0"/>
              <a:t> </a:t>
            </a:r>
            <a:r>
              <a:rPr lang="id-ID" sz="1800" dirty="0" err="1"/>
              <a:t>learning</a:t>
            </a:r>
            <a:r>
              <a:rPr lang="id-ID" sz="1800" dirty="0"/>
              <a:t> yang dipakai adalah </a:t>
            </a:r>
            <a:r>
              <a:rPr lang="en-US" sz="1800" dirty="0" err="1"/>
              <a:t>Restnet</a:t>
            </a:r>
            <a:endParaRPr lang="id-ID" sz="1800" dirty="0"/>
          </a:p>
          <a:p>
            <a:pPr marL="0" indent="0">
              <a:buNone/>
            </a:pPr>
            <a:endParaRPr lang="id-ID" sz="1800" dirty="0"/>
          </a:p>
        </p:txBody>
      </p:sp>
      <p:pic>
        <p:nvPicPr>
          <p:cNvPr id="1026" name="Picture 2" descr="More trainable inception-ResNet for face recognition - ScienceDirect">
            <a:extLst>
              <a:ext uri="{FF2B5EF4-FFF2-40B4-BE49-F238E27FC236}">
                <a16:creationId xmlns:a16="http://schemas.microsoft.com/office/drawing/2014/main" id="{6038A195-940E-980A-7122-038EEDF3A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98" y="1454689"/>
            <a:ext cx="4699790" cy="436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7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DA2C-0966-128B-B8D1-1DF5CA74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Evaluation</a:t>
            </a:r>
            <a:r>
              <a:rPr lang="id-ID" dirty="0"/>
              <a:t> </a:t>
            </a:r>
            <a:r>
              <a:rPr lang="id-ID" dirty="0" err="1"/>
              <a:t>Metrics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4D28-7D49-F52F-FA77-1391BE90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6"/>
            <a:ext cx="5257800" cy="1141862"/>
          </a:xfrm>
        </p:spPr>
        <p:txBody>
          <a:bodyPr>
            <a:normAutofit lnSpcReduction="10000"/>
          </a:bodyPr>
          <a:lstStyle/>
          <a:p>
            <a:r>
              <a:rPr lang="id-ID" sz="1800" dirty="0" err="1"/>
              <a:t>Evaluation</a:t>
            </a:r>
            <a:r>
              <a:rPr lang="id-ID" sz="1800" dirty="0"/>
              <a:t> </a:t>
            </a:r>
            <a:r>
              <a:rPr lang="id-ID" sz="1800" dirty="0" err="1"/>
              <a:t>Metrics</a:t>
            </a:r>
            <a:r>
              <a:rPr lang="id-ID" sz="1800" dirty="0"/>
              <a:t> adalah nilai yang dapat digunakan untuk mempresentasikan performa model yang dihasilkan.</a:t>
            </a:r>
          </a:p>
          <a:p>
            <a:r>
              <a:rPr lang="id-ID" sz="1800" dirty="0" err="1"/>
              <a:t>Evaluation</a:t>
            </a:r>
            <a:r>
              <a:rPr lang="id-ID" sz="1800" dirty="0"/>
              <a:t> </a:t>
            </a:r>
            <a:r>
              <a:rPr lang="id-ID" sz="1800" dirty="0" err="1"/>
              <a:t>Metrics</a:t>
            </a:r>
            <a:r>
              <a:rPr lang="id-ID" sz="1800" dirty="0"/>
              <a:t> yang dipakai adalah Akurasi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E5541141-50DA-4823-9915-E2FC9776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23" y="3287803"/>
            <a:ext cx="4546541" cy="536548"/>
          </a:xfrm>
          <a:prstGeom prst="rect">
            <a:avLst/>
          </a:prstGeom>
        </p:spPr>
      </p:pic>
      <p:pic>
        <p:nvPicPr>
          <p:cNvPr id="2050" name="Picture 2" descr="Performance Metrics for Classification problems in Machine Learning | by  Mohammed Sunasra | Medium">
            <a:extLst>
              <a:ext uri="{FF2B5EF4-FFF2-40B4-BE49-F238E27FC236}">
                <a16:creationId xmlns:a16="http://schemas.microsoft.com/office/drawing/2014/main" id="{DB3384A4-EC20-45D8-9D6E-6C3E84B3A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24" y="982048"/>
            <a:ext cx="50673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89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Herbalia, klasifikasi Tanaman Herbal</vt:lpstr>
      <vt:lpstr>Latar Belakang</vt:lpstr>
      <vt:lpstr>Ide projek</vt:lpstr>
      <vt:lpstr>Dataset</vt:lpstr>
      <vt:lpstr>Implementasi deep learning</vt:lpstr>
      <vt:lpstr>Evaluation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Herbalia, klasifikasi Tanaman Herbal</dc:title>
  <dc:creator>Arief Rachman</dc:creator>
  <cp:lastModifiedBy>Arief Rachman</cp:lastModifiedBy>
  <cp:revision>5</cp:revision>
  <dcterms:created xsi:type="dcterms:W3CDTF">2022-06-19T03:29:47Z</dcterms:created>
  <dcterms:modified xsi:type="dcterms:W3CDTF">2022-06-19T23:12:44Z</dcterms:modified>
</cp:coreProperties>
</file>