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305" r:id="rId3"/>
    <p:sldId id="295" r:id="rId4"/>
    <p:sldId id="296" r:id="rId5"/>
    <p:sldId id="298" r:id="rId6"/>
    <p:sldId id="299" r:id="rId7"/>
    <p:sldId id="301" r:id="rId8"/>
    <p:sldId id="302" r:id="rId9"/>
    <p:sldId id="300" r:id="rId10"/>
    <p:sldId id="303" r:id="rId11"/>
    <p:sldId id="304" r:id="rId12"/>
    <p:sldId id="297" r:id="rId13"/>
    <p:sldId id="307" r:id="rId14"/>
    <p:sldId id="306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09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58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9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06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38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9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39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700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85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0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128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6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291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4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64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114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3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6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A92F7D-C1AC-4DEB-AD85-9933B9DD4800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026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ambit.mit.edu/loadgame/pierre.php" TargetMode="External"/><Relationship Id="rId2" Type="http://schemas.openxmlformats.org/officeDocument/2006/relationships/hyperlink" Target="http://gambit.mit.edu/updates/Pierre_GD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Game Design Document</a:t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Abas Setiawan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40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Fase</a:t>
            </a:r>
            <a:r>
              <a:rPr lang="en-US" b="1" dirty="0" smtClean="0"/>
              <a:t> Game Design Document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pendahuluan</a:t>
            </a:r>
            <a:r>
              <a:rPr lang="en-US" dirty="0" smtClean="0"/>
              <a:t>(Preliminary)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awal</a:t>
            </a:r>
            <a:r>
              <a:rPr lang="en-US" dirty="0" smtClean="0"/>
              <a:t> (Initial)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(revised)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umum</a:t>
            </a:r>
            <a:r>
              <a:rPr lang="en-US" dirty="0" smtClean="0"/>
              <a:t>. (General)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diperluas</a:t>
            </a:r>
            <a:r>
              <a:rPr lang="en-US" dirty="0" smtClean="0"/>
              <a:t> (Expanded)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teknis</a:t>
            </a:r>
            <a:r>
              <a:rPr lang="en-US" dirty="0" smtClean="0"/>
              <a:t> (Technical)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design </a:t>
            </a:r>
            <a:r>
              <a:rPr lang="en-US" dirty="0" err="1" smtClean="0"/>
              <a:t>akhir</a:t>
            </a:r>
            <a:r>
              <a:rPr lang="en-US" dirty="0" smtClean="0"/>
              <a:t> (Final)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117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GDD yang </a:t>
            </a:r>
            <a:r>
              <a:rPr lang="en-US" b="1" dirty="0" err="1" smtClean="0"/>
              <a:t>baik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game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endParaRPr lang="en-US" dirty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IDE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sedetail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dirty="0"/>
          </a:p>
          <a:p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</a:t>
            </a:r>
            <a:r>
              <a:rPr lang="en-US" dirty="0" err="1" smtClean="0"/>
              <a:t>membuat</a:t>
            </a:r>
            <a:r>
              <a:rPr lang="en-US" dirty="0" smtClean="0"/>
              <a:t> game)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752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Susunan</a:t>
            </a:r>
            <a:r>
              <a:rPr lang="en-US" b="1" dirty="0" smtClean="0"/>
              <a:t> Bab GDD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(</a:t>
            </a:r>
            <a:r>
              <a:rPr lang="en-US" b="1" dirty="0" err="1" smtClean="0"/>
              <a:t>Contoh</a:t>
            </a:r>
            <a:r>
              <a:rPr lang="en-US" b="1" dirty="0" smtClean="0"/>
              <a:t>. Pierre GDD)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Isi</a:t>
            </a:r>
          </a:p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err="1" smtClean="0"/>
              <a:t>Cerita</a:t>
            </a:r>
            <a:endParaRPr lang="en-US" dirty="0" smtClean="0"/>
          </a:p>
          <a:p>
            <a:r>
              <a:rPr lang="en-US" dirty="0" smtClean="0"/>
              <a:t>Game </a:t>
            </a:r>
            <a:r>
              <a:rPr lang="en-US" dirty="0" err="1" smtClean="0"/>
              <a:t>Mekanik</a:t>
            </a:r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Game</a:t>
            </a:r>
          </a:p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dirty="0" smtClean="0"/>
          </a:p>
          <a:p>
            <a:r>
              <a:rPr lang="en-US" dirty="0" smtClean="0"/>
              <a:t>Game Progress</a:t>
            </a:r>
          </a:p>
          <a:p>
            <a:r>
              <a:rPr lang="en-US" dirty="0" smtClean="0"/>
              <a:t>User Interface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92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4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35792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-mu? </a:t>
            </a:r>
            <a:r>
              <a:rPr lang="en-US" dirty="0" err="1" smtClean="0"/>
              <a:t>Peran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Siapa</a:t>
            </a:r>
            <a:r>
              <a:rPr lang="en-US" dirty="0" smtClean="0"/>
              <a:t> target audience </a:t>
            </a:r>
            <a:r>
              <a:rPr lang="en-US" dirty="0" err="1" smtClean="0"/>
              <a:t>atau</a:t>
            </a:r>
            <a:r>
              <a:rPr lang="en-US" dirty="0" smtClean="0"/>
              <a:t> game player?</a:t>
            </a:r>
          </a:p>
          <a:p>
            <a:r>
              <a:rPr lang="en-US" dirty="0" smtClean="0"/>
              <a:t>Game Play?</a:t>
            </a:r>
          </a:p>
          <a:p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Kadaluarsa</a:t>
            </a:r>
            <a:r>
              <a:rPr lang="en-US" dirty="0" smtClean="0"/>
              <a:t>? (Kapan orang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bosan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dirty="0" smtClean="0"/>
              <a:t>: Game Engine/Software)</a:t>
            </a:r>
          </a:p>
          <a:p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milestones yang </a:t>
            </a:r>
            <a:r>
              <a:rPr lang="en-US" dirty="0" err="1" smtClean="0"/>
              <a:t>sesuai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17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 yang </a:t>
            </a:r>
            <a:r>
              <a:rPr lang="en-US" dirty="0" err="1" smtClean="0"/>
              <a:t>dimainkan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Mock-up Interface</a:t>
            </a:r>
          </a:p>
          <a:p>
            <a:r>
              <a:rPr lang="en-US" dirty="0" err="1" smtClean="0"/>
              <a:t>Ringkasan</a:t>
            </a:r>
            <a:r>
              <a:rPr lang="en-US" dirty="0" smtClean="0"/>
              <a:t> Story-line</a:t>
            </a:r>
          </a:p>
          <a:p>
            <a:r>
              <a:rPr lang="en-US" dirty="0" smtClean="0"/>
              <a:t>Storyboard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Script/</a:t>
            </a:r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600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Storyboard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r>
              <a:rPr lang="en-US" dirty="0" err="1" smtClean="0"/>
              <a:t>cerita</a:t>
            </a:r>
            <a:endParaRPr lang="en-US" dirty="0" smtClean="0"/>
          </a:p>
          <a:p>
            <a:r>
              <a:rPr lang="en-US" dirty="0" err="1" smtClean="0"/>
              <a:t>Gambar</a:t>
            </a:r>
            <a:r>
              <a:rPr lang="en-US" dirty="0" smtClean="0"/>
              <a:t> Scene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rangkai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komik</a:t>
            </a:r>
            <a:r>
              <a:rPr lang="en-US" dirty="0" smtClean="0"/>
              <a:t> strip.</a:t>
            </a:r>
          </a:p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scene </a:t>
            </a:r>
            <a:r>
              <a:rPr lang="en-US" dirty="0" err="1" smtClean="0"/>
              <a:t>gambar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, artwork,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634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4650" cy="4351338"/>
          </a:xfrm>
        </p:spPr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proses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developer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endParaRPr lang="id-ID" dirty="0"/>
          </a:p>
        </p:txBody>
      </p:sp>
      <p:pic>
        <p:nvPicPr>
          <p:cNvPr id="4" name="Picture 4" descr="Game_Design_Figur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001294"/>
            <a:ext cx="54546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 descr="Game_Design_Figure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5328" y="1690688"/>
            <a:ext cx="471646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9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 </a:t>
            </a:r>
            <a:r>
              <a:rPr lang="en-US" b="1" dirty="0" err="1" smtClean="0"/>
              <a:t>Asosiatif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Mind Map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Asosiatif</a:t>
            </a:r>
            <a:endParaRPr lang="en-US" dirty="0" smtClean="0"/>
          </a:p>
          <a:p>
            <a:pPr lvl="1"/>
            <a:r>
              <a:rPr lang="en-US" dirty="0" err="1" smtClean="0"/>
              <a:t>Penggambarang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men-</a:t>
            </a:r>
            <a:r>
              <a:rPr lang="en-US" dirty="0" err="1" smtClean="0"/>
              <a:t>organisasikan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visual.</a:t>
            </a:r>
          </a:p>
          <a:p>
            <a:r>
              <a:rPr lang="en-US" dirty="0" smtClean="0"/>
              <a:t>Mind Map</a:t>
            </a:r>
          </a:p>
          <a:p>
            <a:pPr lvl="1"/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diagram </a:t>
            </a:r>
            <a:r>
              <a:rPr lang="en-US" dirty="0" err="1" smtClean="0"/>
              <a:t>asosiatif</a:t>
            </a:r>
            <a:endParaRPr lang="en-US" dirty="0" smtClean="0"/>
          </a:p>
          <a:p>
            <a:pPr lvl="1"/>
            <a:r>
              <a:rPr lang="en-US" dirty="0" smtClean="0"/>
              <a:t>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gambar-gambar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cabang-cabang</a:t>
            </a:r>
            <a:r>
              <a:rPr lang="en-US" dirty="0"/>
              <a:t> </a:t>
            </a:r>
            <a:r>
              <a:rPr lang="en-US" dirty="0" smtClean="0"/>
              <a:t>(branches)</a:t>
            </a:r>
            <a:endParaRPr lang="id-ID" dirty="0"/>
          </a:p>
        </p:txBody>
      </p:sp>
      <p:pic>
        <p:nvPicPr>
          <p:cNvPr id="4" name="Picture 4" descr="Game_Design_Figure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6100" y="4168140"/>
            <a:ext cx="4056063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2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Pertanyaan-Pertanyaan</a:t>
            </a:r>
            <a:r>
              <a:rPr lang="en-US" b="1" dirty="0" smtClean="0"/>
              <a:t> Detail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hero?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senjata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Single/multi player?</a:t>
            </a:r>
          </a:p>
          <a:p>
            <a:r>
              <a:rPr lang="en-US" dirty="0" err="1" smtClean="0"/>
              <a:t>Perspektif</a:t>
            </a:r>
            <a:r>
              <a:rPr lang="en-US" dirty="0" smtClean="0"/>
              <a:t> (</a:t>
            </a:r>
            <a:r>
              <a:rPr lang="en-US" dirty="0" err="1" smtClean="0"/>
              <a:t>Ortografis</a:t>
            </a:r>
            <a:r>
              <a:rPr lang="en-US" dirty="0" smtClean="0"/>
              <a:t>/</a:t>
            </a:r>
            <a:r>
              <a:rPr lang="en-US" dirty="0" err="1" smtClean="0"/>
              <a:t>perspektif</a:t>
            </a:r>
            <a:r>
              <a:rPr lang="en-US" dirty="0" smtClean="0"/>
              <a:t>/2D/3D/FPC (First Person Camera)/TPC (Third Person Camera)</a:t>
            </a:r>
          </a:p>
          <a:p>
            <a:r>
              <a:rPr lang="en-US" dirty="0" err="1" smtClean="0"/>
              <a:t>Sountrak</a:t>
            </a:r>
            <a:r>
              <a:rPr lang="en-US" dirty="0" smtClean="0"/>
              <a:t> music?</a:t>
            </a:r>
          </a:p>
          <a:p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21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3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4248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Level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scene level</a:t>
            </a:r>
          </a:p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video </a:t>
            </a:r>
            <a:r>
              <a:rPr lang="en-US" dirty="0" err="1" smtClean="0"/>
              <a:t>pembuka</a:t>
            </a:r>
            <a:endParaRPr lang="en-US" dirty="0" smtClean="0"/>
          </a:p>
          <a:p>
            <a:r>
              <a:rPr lang="en-US" dirty="0" err="1" smtClean="0"/>
              <a:t>Objek</a:t>
            </a:r>
            <a:r>
              <a:rPr lang="en-US" dirty="0" smtClean="0"/>
              <a:t> foreground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Aksi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Animasi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Efek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err="1" smtClean="0"/>
              <a:t>Transisi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997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Tahapan</a:t>
            </a:r>
            <a:r>
              <a:rPr lang="en-US" b="1" dirty="0" smtClean="0"/>
              <a:t> program Game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umumnya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Startup</a:t>
            </a:r>
          </a:p>
          <a:p>
            <a:pPr lvl="1"/>
            <a:r>
              <a:rPr lang="en-US" dirty="0" err="1" smtClean="0"/>
              <a:t>Inisialiasi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lvl="1"/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Alokasi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Load asset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Inputan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Game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input </a:t>
            </a:r>
            <a:r>
              <a:rPr lang="en-US" dirty="0" err="1" smtClean="0"/>
              <a:t>terakhir</a:t>
            </a:r>
            <a:r>
              <a:rPr lang="en-US" dirty="0" smtClean="0"/>
              <a:t>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terkahir</a:t>
            </a:r>
            <a:r>
              <a:rPr lang="en-US" dirty="0" smtClean="0"/>
              <a:t> player </a:t>
            </a:r>
            <a:r>
              <a:rPr lang="en-US" dirty="0" err="1" smtClean="0"/>
              <a:t>tersebut</a:t>
            </a:r>
            <a:r>
              <a:rPr lang="en-US" dirty="0" smtClean="0"/>
              <a:t> AI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player logic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background, musk </a:t>
            </a:r>
            <a:r>
              <a:rPr lang="en-US" dirty="0" err="1" smtClean="0"/>
              <a:t>atau</a:t>
            </a:r>
            <a:r>
              <a:rPr lang="en-US" dirty="0" smtClean="0"/>
              <a:t> sound </a:t>
            </a:r>
            <a:r>
              <a:rPr lang="en-US" dirty="0" err="1" smtClean="0"/>
              <a:t>efek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Animasi</a:t>
            </a:r>
            <a:r>
              <a:rPr lang="en-US" dirty="0" smtClean="0"/>
              <a:t>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(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buffer)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mengkopi</a:t>
            </a:r>
            <a:r>
              <a:rPr lang="en-US" dirty="0" smtClean="0"/>
              <a:t> buffer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Frame display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terkunci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Over (</a:t>
            </a:r>
            <a:r>
              <a:rPr lang="en-US" dirty="0" err="1" smtClean="0"/>
              <a:t>merilis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,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OS)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780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PERTEMUAN 5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32675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Finishing your OWN GDD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Pierre GDD</a:t>
            </a:r>
          </a:p>
          <a:p>
            <a:pPr fontAlgn="base"/>
            <a:r>
              <a:rPr lang="en-US" u="sng" dirty="0">
                <a:hlinkClick r:id="rId2"/>
              </a:rPr>
              <a:t>http://gambit.mit.edu/updates/Pierre_GDD.pdf</a:t>
            </a:r>
            <a:r>
              <a:rPr lang="en-US" dirty="0"/>
              <a:t> </a:t>
            </a:r>
          </a:p>
          <a:p>
            <a:r>
              <a:rPr lang="en-US" dirty="0"/>
              <a:t>Game: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gambit.mit.edu/loadgame/pierre.php</a:t>
            </a:r>
            <a:r>
              <a:rPr lang="en-US" dirty="0" smtClean="0"/>
              <a:t> 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43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Bagaimana</a:t>
            </a:r>
            <a:r>
              <a:rPr lang="en-US" b="1" dirty="0" smtClean="0"/>
              <a:t> </a:t>
            </a:r>
            <a:r>
              <a:rPr lang="en-US" b="1" dirty="0" err="1" smtClean="0"/>
              <a:t>memulai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Mulailah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b="1" dirty="0" smtClean="0"/>
              <a:t>IDE KEREN</a:t>
            </a:r>
          </a:p>
          <a:p>
            <a:r>
              <a:rPr lang="en-US" dirty="0" err="1" smtClean="0"/>
              <a:t>Mecari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ide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ide game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game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/Platform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r>
              <a:rPr lang="en-US" dirty="0" smtClean="0"/>
              <a:t>Game Play? </a:t>
            </a:r>
            <a:r>
              <a:rPr lang="en-US" dirty="0" err="1" smtClean="0"/>
              <a:t>Mekanik</a:t>
            </a:r>
            <a:r>
              <a:rPr lang="en-US" dirty="0" smtClean="0"/>
              <a:t>? Rule? </a:t>
            </a:r>
            <a:r>
              <a:rPr lang="en-US" dirty="0" err="1" smtClean="0"/>
              <a:t>Aset</a:t>
            </a:r>
            <a:r>
              <a:rPr lang="en-US" dirty="0" smtClean="0"/>
              <a:t> game?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? </a:t>
            </a:r>
            <a:r>
              <a:rPr lang="en-US" dirty="0" err="1" smtClean="0"/>
              <a:t>Karakter</a:t>
            </a:r>
            <a:r>
              <a:rPr lang="en-US" dirty="0" smtClean="0"/>
              <a:t>? Scene? </a:t>
            </a:r>
            <a:r>
              <a:rPr lang="en-US" dirty="0" err="1" smtClean="0"/>
              <a:t>Transisi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Testing?</a:t>
            </a:r>
          </a:p>
          <a:p>
            <a:r>
              <a:rPr lang="en-US" dirty="0" smtClean="0"/>
              <a:t>Lain-lain..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5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menulis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tentang</a:t>
            </a:r>
            <a:r>
              <a:rPr lang="en-US" dirty="0" smtClean="0"/>
              <a:t> game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proposal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Tahapan</a:t>
            </a:r>
            <a:r>
              <a:rPr lang="en-US" b="1" dirty="0" smtClean="0"/>
              <a:t> </a:t>
            </a:r>
            <a:r>
              <a:rPr lang="en-US" b="1" dirty="0" err="1" smtClean="0"/>
              <a:t>Dokumentasi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endParaRPr lang="en-US" dirty="0" smtClean="0"/>
          </a:p>
          <a:p>
            <a:pPr lvl="1"/>
            <a:r>
              <a:rPr lang="en-US" dirty="0" smtClean="0"/>
              <a:t>Ide/Survey </a:t>
            </a:r>
            <a:r>
              <a:rPr lang="en-US" dirty="0" err="1" smtClean="0"/>
              <a:t>Kelayakan</a:t>
            </a:r>
            <a:r>
              <a:rPr lang="en-US" dirty="0" smtClean="0"/>
              <a:t> Game</a:t>
            </a:r>
          </a:p>
          <a:p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lvl="1"/>
            <a:r>
              <a:rPr lang="en-US" b="1" dirty="0" err="1" smtClean="0"/>
              <a:t>Menyiapkan</a:t>
            </a:r>
            <a:r>
              <a:rPr lang="en-US" b="1" dirty="0" smtClean="0"/>
              <a:t> </a:t>
            </a:r>
            <a:r>
              <a:rPr lang="en-US" b="1" dirty="0" err="1" smtClean="0"/>
              <a:t>dokumen</a:t>
            </a:r>
            <a:r>
              <a:rPr lang="en-US" b="1" dirty="0" smtClean="0"/>
              <a:t> Proposal/GDD</a:t>
            </a:r>
          </a:p>
          <a:p>
            <a:r>
              <a:rPr lang="en-US" dirty="0" err="1" smtClean="0"/>
              <a:t>Spesifikasi</a:t>
            </a:r>
            <a:r>
              <a:rPr lang="en-US" dirty="0" smtClean="0"/>
              <a:t> Design/</a:t>
            </a:r>
            <a:r>
              <a:rPr lang="en-US" dirty="0" err="1" smtClean="0"/>
              <a:t>produk</a:t>
            </a:r>
            <a:r>
              <a:rPr lang="en-US" dirty="0" smtClean="0"/>
              <a:t>/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lvl="1"/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Fungsional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endParaRPr lang="en-US" b="1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/</a:t>
            </a:r>
            <a:r>
              <a:rPr lang="en-US" dirty="0" err="1" smtClean="0"/>
              <a:t>Fitur</a:t>
            </a:r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/Bug Fixing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Post-</a:t>
            </a:r>
            <a:r>
              <a:rPr lang="en-US" dirty="0" err="1" smtClean="0"/>
              <a:t>Morthem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47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Perlakuan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Story</a:t>
            </a:r>
          </a:p>
          <a:p>
            <a:pPr lvl="1"/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 yang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 play</a:t>
            </a:r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penampilan</a:t>
            </a:r>
            <a:endParaRPr lang="en-US" dirty="0" smtClean="0"/>
          </a:p>
          <a:p>
            <a:pPr lvl="1"/>
            <a:r>
              <a:rPr lang="en-US" dirty="0" err="1" smtClean="0"/>
              <a:t>Peran</a:t>
            </a:r>
            <a:r>
              <a:rPr lang="en-US" dirty="0" smtClean="0"/>
              <a:t> player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aksinya</a:t>
            </a:r>
            <a:endParaRPr lang="en-US" dirty="0" smtClean="0"/>
          </a:p>
          <a:p>
            <a:pPr lvl="1"/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endParaRPr lang="en-US" dirty="0" smtClean="0"/>
          </a:p>
          <a:p>
            <a:r>
              <a:rPr lang="en-US" dirty="0" err="1" smtClean="0"/>
              <a:t>Spesifiksi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80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smtClean="0"/>
              <a:t>Game Story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yang </a:t>
            </a:r>
            <a:r>
              <a:rPr lang="en-US" dirty="0" err="1" smtClean="0"/>
              <a:t>terbang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Rintangan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bermacam-macam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sangkarnya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Game Play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play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gameplay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/ tap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di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sentuh</a:t>
            </a:r>
            <a:r>
              <a:rPr lang="en-US" dirty="0" smtClean="0"/>
              <a:t> smartphone android.</a:t>
            </a:r>
          </a:p>
          <a:p>
            <a:pPr lvl="1"/>
            <a:r>
              <a:rPr lang="en-US" dirty="0" err="1" smtClean="0"/>
              <a:t>Ketika</a:t>
            </a:r>
            <a:r>
              <a:rPr lang="en-US" dirty="0" smtClean="0"/>
              <a:t> player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player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gravitasi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07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Spesifikasi</a:t>
            </a:r>
            <a:r>
              <a:rPr lang="en-US" b="1" dirty="0" smtClean="0"/>
              <a:t> Development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engine 3D Unity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Background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50 scene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endParaRPr lang="en-US" dirty="0" smtClean="0"/>
          </a:p>
          <a:p>
            <a:r>
              <a:rPr lang="en-US" dirty="0" smtClean="0"/>
              <a:t>Akan di </a:t>
            </a:r>
            <a:r>
              <a:rPr lang="en-US" dirty="0" err="1" smtClean="0"/>
              <a:t>kembangkan</a:t>
            </a:r>
            <a:r>
              <a:rPr lang="en-US" dirty="0" smtClean="0"/>
              <a:t> di platform Android</a:t>
            </a:r>
          </a:p>
          <a:p>
            <a:r>
              <a:rPr lang="en-US" dirty="0" err="1" smtClean="0"/>
              <a:t>Diprogram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C#</a:t>
            </a:r>
          </a:p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5 </a:t>
            </a:r>
            <a:r>
              <a:rPr lang="en-US" dirty="0" err="1" smtClean="0"/>
              <a:t>sampai</a:t>
            </a:r>
            <a:r>
              <a:rPr lang="en-US" dirty="0" smtClean="0"/>
              <a:t> 6 </a:t>
            </a:r>
            <a:r>
              <a:rPr lang="en-US" dirty="0" err="1" smtClean="0"/>
              <a:t>bulan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81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761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Game Design Document </vt:lpstr>
      <vt:lpstr>PowerPoint Presentation</vt:lpstr>
      <vt:lpstr>Bagaimana memulai?</vt:lpstr>
      <vt:lpstr>Mulai dengan menulis</vt:lpstr>
      <vt:lpstr>Tahapan Dokumentasi</vt:lpstr>
      <vt:lpstr>Aspek Perlakuan Game</vt:lpstr>
      <vt:lpstr>Contoh Game Story</vt:lpstr>
      <vt:lpstr>Contoh Game Play </vt:lpstr>
      <vt:lpstr>Contoh Spesifikasi Development</vt:lpstr>
      <vt:lpstr>Fase Game Design Document </vt:lpstr>
      <vt:lpstr>GDD yang baik?</vt:lpstr>
      <vt:lpstr>Susunan Bab GDD secara Umum (Contoh. Pierre GDD)</vt:lpstr>
      <vt:lpstr>PowerPoint Presentation</vt:lpstr>
      <vt:lpstr>Spesifikasi Produksi</vt:lpstr>
      <vt:lpstr>Spesifikasi Game</vt:lpstr>
      <vt:lpstr>Storyboard</vt:lpstr>
      <vt:lpstr>Flowcharts</vt:lpstr>
      <vt:lpstr>Diagram Asosiatif dan Mind Map</vt:lpstr>
      <vt:lpstr>Pertanyaan-Pertanyaan Detail</vt:lpstr>
      <vt:lpstr>Game Level</vt:lpstr>
      <vt:lpstr>Tahapan program Game pada umumnya</vt:lpstr>
      <vt:lpstr>PowerPoint Presentation</vt:lpstr>
      <vt:lpstr>Finishing your OWN GDD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Game</dc:title>
  <dc:creator>abas setiawan</dc:creator>
  <cp:lastModifiedBy>Surya Gemilang</cp:lastModifiedBy>
  <cp:revision>135</cp:revision>
  <dcterms:created xsi:type="dcterms:W3CDTF">2016-12-01T09:24:40Z</dcterms:created>
  <dcterms:modified xsi:type="dcterms:W3CDTF">2021-09-27T13:20:08Z</dcterms:modified>
</cp:coreProperties>
</file>