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6" r:id="rId4"/>
    <p:sldId id="259" r:id="rId5"/>
    <p:sldId id="260" r:id="rId6"/>
    <p:sldId id="268" r:id="rId7"/>
    <p:sldId id="282" r:id="rId8"/>
    <p:sldId id="277" r:id="rId9"/>
    <p:sldId id="269" r:id="rId10"/>
    <p:sldId id="270" r:id="rId11"/>
    <p:sldId id="271" r:id="rId12"/>
    <p:sldId id="280" r:id="rId13"/>
    <p:sldId id="278" r:id="rId14"/>
    <p:sldId id="279" r:id="rId15"/>
    <p:sldId id="272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70BE4-B8A0-4B6F-B050-E18E46BB2208}">
          <p14:sldIdLst>
            <p14:sldId id="256"/>
            <p14:sldId id="258"/>
            <p14:sldId id="276"/>
            <p14:sldId id="259"/>
            <p14:sldId id="260"/>
            <p14:sldId id="268"/>
            <p14:sldId id="282"/>
            <p14:sldId id="277"/>
            <p14:sldId id="269"/>
            <p14:sldId id="270"/>
            <p14:sldId id="271"/>
            <p14:sldId id="280"/>
            <p14:sldId id="278"/>
            <p14:sldId id="279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9675E-A9F0-4362-8162-A1F066F38A5D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8DE69F0-B24F-4C2F-99C6-E4ED00AA17B5}">
      <dgm:prSet/>
      <dgm:spPr/>
      <dgm:t>
        <a:bodyPr/>
        <a:lstStyle/>
        <a:p>
          <a:r>
            <a:rPr lang="en-US" b="1" i="0" dirty="0"/>
            <a:t>Finance </a:t>
          </a:r>
          <a:r>
            <a:rPr lang="en-US" b="1" i="0" dirty="0" err="1"/>
            <a:t>Departemen</a:t>
          </a:r>
          <a:endParaRPr lang="en-US" dirty="0"/>
        </a:p>
      </dgm:t>
    </dgm:pt>
    <dgm:pt modelId="{8AE69EB1-16F5-4D80-857E-9DBEBD270FA9}" type="parTrans" cxnId="{7CF2FE46-EEB2-44E7-9510-B9ED20DB97DB}">
      <dgm:prSet/>
      <dgm:spPr/>
      <dgm:t>
        <a:bodyPr/>
        <a:lstStyle/>
        <a:p>
          <a:endParaRPr lang="en-US"/>
        </a:p>
      </dgm:t>
    </dgm:pt>
    <dgm:pt modelId="{72F70F54-F0AE-4F97-A192-786CA80A909D}" type="sibTrans" cxnId="{7CF2FE46-EEB2-44E7-9510-B9ED20DB97DB}">
      <dgm:prSet/>
      <dgm:spPr/>
      <dgm:t>
        <a:bodyPr/>
        <a:lstStyle/>
        <a:p>
          <a:endParaRPr lang="en-US"/>
        </a:p>
      </dgm:t>
    </dgm:pt>
    <dgm:pt modelId="{71A27D04-167A-402E-9A9F-7CF708B054CE}">
      <dgm:prSet/>
      <dgm:spPr/>
      <dgm:t>
        <a:bodyPr/>
        <a:lstStyle/>
        <a:p>
          <a:r>
            <a:rPr lang="en-US" b="0" i="0"/>
            <a:t>Process-to-pay</a:t>
          </a:r>
          <a:endParaRPr lang="en-US"/>
        </a:p>
      </dgm:t>
    </dgm:pt>
    <dgm:pt modelId="{F9338FAE-A867-48EF-9EDE-D377F60F9130}" type="parTrans" cxnId="{94CBE566-8BBF-45CC-BC60-E242331C17A3}">
      <dgm:prSet/>
      <dgm:spPr/>
      <dgm:t>
        <a:bodyPr/>
        <a:lstStyle/>
        <a:p>
          <a:endParaRPr lang="en-US"/>
        </a:p>
      </dgm:t>
    </dgm:pt>
    <dgm:pt modelId="{DA618C3A-46A2-471B-9E50-055A817C94ED}" type="sibTrans" cxnId="{94CBE566-8BBF-45CC-BC60-E242331C17A3}">
      <dgm:prSet/>
      <dgm:spPr/>
      <dgm:t>
        <a:bodyPr/>
        <a:lstStyle/>
        <a:p>
          <a:endParaRPr lang="en-US"/>
        </a:p>
      </dgm:t>
    </dgm:pt>
    <dgm:pt modelId="{48DD55D0-0C86-4F59-B1CC-031732F92FF7}">
      <dgm:prSet/>
      <dgm:spPr/>
      <dgm:t>
        <a:bodyPr/>
        <a:lstStyle/>
        <a:p>
          <a:r>
            <a:rPr lang="en-US" b="0" i="0" dirty="0"/>
            <a:t>Order-to-cash</a:t>
          </a:r>
          <a:endParaRPr lang="en-US" dirty="0"/>
        </a:p>
      </dgm:t>
    </dgm:pt>
    <dgm:pt modelId="{1EE4C84C-57AF-45E2-90DB-8A6259EF65B9}" type="parTrans" cxnId="{736C5B51-5EA7-455A-AA6E-335832AB077C}">
      <dgm:prSet/>
      <dgm:spPr/>
      <dgm:t>
        <a:bodyPr/>
        <a:lstStyle/>
        <a:p>
          <a:endParaRPr lang="en-US"/>
        </a:p>
      </dgm:t>
    </dgm:pt>
    <dgm:pt modelId="{72A378B3-B856-4A23-A516-EA294D93C9AE}" type="sibTrans" cxnId="{736C5B51-5EA7-455A-AA6E-335832AB077C}">
      <dgm:prSet/>
      <dgm:spPr/>
      <dgm:t>
        <a:bodyPr/>
        <a:lstStyle/>
        <a:p>
          <a:endParaRPr lang="en-US"/>
        </a:p>
      </dgm:t>
    </dgm:pt>
    <dgm:pt modelId="{58604F49-B127-4C5C-812C-8BBBCA110F2D}">
      <dgm:prSet/>
      <dgm:spPr/>
      <dgm:t>
        <a:bodyPr/>
        <a:lstStyle/>
        <a:p>
          <a:r>
            <a:rPr lang="en-US" b="0" i="0"/>
            <a:t>Record-to-report</a:t>
          </a:r>
          <a:endParaRPr lang="en-US"/>
        </a:p>
      </dgm:t>
    </dgm:pt>
    <dgm:pt modelId="{34BADF35-2D2A-4BE5-BC56-B365F13EF89F}" type="parTrans" cxnId="{1934DA09-101B-46AA-B840-2C7B79876AC8}">
      <dgm:prSet/>
      <dgm:spPr/>
      <dgm:t>
        <a:bodyPr/>
        <a:lstStyle/>
        <a:p>
          <a:endParaRPr lang="en-US"/>
        </a:p>
      </dgm:t>
    </dgm:pt>
    <dgm:pt modelId="{324F6B97-6E52-4C0C-B0BA-FFDF8ED6F2FF}" type="sibTrans" cxnId="{1934DA09-101B-46AA-B840-2C7B79876AC8}">
      <dgm:prSet/>
      <dgm:spPr/>
      <dgm:t>
        <a:bodyPr/>
        <a:lstStyle/>
        <a:p>
          <a:endParaRPr lang="en-US"/>
        </a:p>
      </dgm:t>
    </dgm:pt>
    <dgm:pt modelId="{0492A962-D5B1-4BA1-A05F-CE1538AAD4B3}">
      <dgm:prSet/>
      <dgm:spPr/>
      <dgm:t>
        <a:bodyPr/>
        <a:lstStyle/>
        <a:p>
          <a:r>
            <a:rPr lang="en-US" b="1" i="0"/>
            <a:t>Supply Chain Departemen</a:t>
          </a:r>
          <a:endParaRPr lang="en-US"/>
        </a:p>
      </dgm:t>
    </dgm:pt>
    <dgm:pt modelId="{29ACC078-DA2C-4339-9118-B111DD7AB9B5}" type="parTrans" cxnId="{963C3C37-A283-4F91-A8F0-9F96A3382281}">
      <dgm:prSet/>
      <dgm:spPr/>
      <dgm:t>
        <a:bodyPr/>
        <a:lstStyle/>
        <a:p>
          <a:endParaRPr lang="en-US"/>
        </a:p>
      </dgm:t>
    </dgm:pt>
    <dgm:pt modelId="{6C5FE5EB-1DAC-4E37-8660-4C190DAAF4FE}" type="sibTrans" cxnId="{963C3C37-A283-4F91-A8F0-9F96A3382281}">
      <dgm:prSet/>
      <dgm:spPr/>
      <dgm:t>
        <a:bodyPr/>
        <a:lstStyle/>
        <a:p>
          <a:endParaRPr lang="en-US"/>
        </a:p>
      </dgm:t>
    </dgm:pt>
    <dgm:pt modelId="{B3CA4366-4A14-4F08-9846-AEB07CBD7A95}">
      <dgm:prSet/>
      <dgm:spPr/>
      <dgm:t>
        <a:bodyPr/>
        <a:lstStyle/>
        <a:p>
          <a:r>
            <a:rPr lang="en-US" b="0" i="0"/>
            <a:t>Inventory management</a:t>
          </a:r>
          <a:endParaRPr lang="en-US"/>
        </a:p>
      </dgm:t>
    </dgm:pt>
    <dgm:pt modelId="{956A7CA7-0427-4814-B247-D25549D3BC26}" type="parTrans" cxnId="{B6AF80EB-1CF4-4386-87DB-6BC48BED0EF7}">
      <dgm:prSet/>
      <dgm:spPr/>
      <dgm:t>
        <a:bodyPr/>
        <a:lstStyle/>
        <a:p>
          <a:endParaRPr lang="en-US"/>
        </a:p>
      </dgm:t>
    </dgm:pt>
    <dgm:pt modelId="{83CD33A7-5927-4EAE-808E-1269649EAA1E}" type="sibTrans" cxnId="{B6AF80EB-1CF4-4386-87DB-6BC48BED0EF7}">
      <dgm:prSet/>
      <dgm:spPr/>
      <dgm:t>
        <a:bodyPr/>
        <a:lstStyle/>
        <a:p>
          <a:endParaRPr lang="en-US"/>
        </a:p>
      </dgm:t>
    </dgm:pt>
    <dgm:pt modelId="{5AD00D5B-2ABF-4B4F-AA2D-CACBAD00B9AF}">
      <dgm:prSet/>
      <dgm:spPr/>
      <dgm:t>
        <a:bodyPr/>
        <a:lstStyle/>
        <a:p>
          <a:r>
            <a:rPr lang="en-US" b="0" i="0"/>
            <a:t>Demand &amp; supply</a:t>
          </a:r>
          <a:endParaRPr lang="en-US"/>
        </a:p>
      </dgm:t>
    </dgm:pt>
    <dgm:pt modelId="{8C11D0B1-8BD3-4789-9BE3-BCB5E2EDC3FC}" type="parTrans" cxnId="{6D56DABF-A3B7-4BF4-B270-855CB0E08017}">
      <dgm:prSet/>
      <dgm:spPr/>
      <dgm:t>
        <a:bodyPr/>
        <a:lstStyle/>
        <a:p>
          <a:endParaRPr lang="en-US"/>
        </a:p>
      </dgm:t>
    </dgm:pt>
    <dgm:pt modelId="{02757BE2-CEDA-48BC-AD5E-41EF2CFC909E}" type="sibTrans" cxnId="{6D56DABF-A3B7-4BF4-B270-855CB0E08017}">
      <dgm:prSet/>
      <dgm:spPr/>
      <dgm:t>
        <a:bodyPr/>
        <a:lstStyle/>
        <a:p>
          <a:endParaRPr lang="en-US"/>
        </a:p>
      </dgm:t>
    </dgm:pt>
    <dgm:pt modelId="{CC5C3F2D-ED28-49FA-B4CC-37771808CE73}">
      <dgm:prSet/>
      <dgm:spPr/>
      <dgm:t>
        <a:bodyPr/>
        <a:lstStyle/>
        <a:p>
          <a:r>
            <a:rPr lang="en-US" b="0" i="0"/>
            <a:t>Planning</a:t>
          </a:r>
          <a:endParaRPr lang="en-US"/>
        </a:p>
      </dgm:t>
    </dgm:pt>
    <dgm:pt modelId="{981E357F-6B7A-4EF5-ADB8-6FD8981E83B4}" type="parTrans" cxnId="{60C7061B-7F2B-4031-A4D9-530266B1E413}">
      <dgm:prSet/>
      <dgm:spPr/>
      <dgm:t>
        <a:bodyPr/>
        <a:lstStyle/>
        <a:p>
          <a:endParaRPr lang="en-US"/>
        </a:p>
      </dgm:t>
    </dgm:pt>
    <dgm:pt modelId="{81E09BCA-E182-4D93-AC48-50EAF9D79F6F}" type="sibTrans" cxnId="{60C7061B-7F2B-4031-A4D9-530266B1E413}">
      <dgm:prSet/>
      <dgm:spPr/>
      <dgm:t>
        <a:bodyPr/>
        <a:lstStyle/>
        <a:p>
          <a:endParaRPr lang="en-US"/>
        </a:p>
      </dgm:t>
    </dgm:pt>
    <dgm:pt modelId="{5E1D5D42-794D-408C-9B31-BAE77429AF09}">
      <dgm:prSet/>
      <dgm:spPr/>
      <dgm:t>
        <a:bodyPr/>
        <a:lstStyle/>
        <a:p>
          <a:r>
            <a:rPr lang="en-US" b="1" i="0"/>
            <a:t>Human Resource Departemen</a:t>
          </a:r>
          <a:endParaRPr lang="en-US"/>
        </a:p>
      </dgm:t>
    </dgm:pt>
    <dgm:pt modelId="{092A2082-9D8F-407A-A13A-68AFBEB73FC0}" type="parTrans" cxnId="{EE6E0258-8B32-4473-8DD6-19D679303C7C}">
      <dgm:prSet/>
      <dgm:spPr/>
      <dgm:t>
        <a:bodyPr/>
        <a:lstStyle/>
        <a:p>
          <a:endParaRPr lang="en-US"/>
        </a:p>
      </dgm:t>
    </dgm:pt>
    <dgm:pt modelId="{4914530F-4D7E-4148-85F2-05155B3ADD1F}" type="sibTrans" cxnId="{EE6E0258-8B32-4473-8DD6-19D679303C7C}">
      <dgm:prSet/>
      <dgm:spPr/>
      <dgm:t>
        <a:bodyPr/>
        <a:lstStyle/>
        <a:p>
          <a:endParaRPr lang="en-US"/>
        </a:p>
      </dgm:t>
    </dgm:pt>
    <dgm:pt modelId="{1C4D8B33-E61B-423F-A396-F42D31201518}">
      <dgm:prSet/>
      <dgm:spPr/>
      <dgm:t>
        <a:bodyPr/>
        <a:lstStyle/>
        <a:p>
          <a:r>
            <a:rPr lang="en-US" b="0" i="0"/>
            <a:t>Payroll</a:t>
          </a:r>
          <a:endParaRPr lang="en-US"/>
        </a:p>
      </dgm:t>
    </dgm:pt>
    <dgm:pt modelId="{DAC13E59-D4DE-43F5-B009-C6BB9EEB2ECE}" type="parTrans" cxnId="{CD42A8B7-3EF6-4A97-8824-2DD5BBA3C5A4}">
      <dgm:prSet/>
      <dgm:spPr/>
      <dgm:t>
        <a:bodyPr/>
        <a:lstStyle/>
        <a:p>
          <a:endParaRPr lang="en-US"/>
        </a:p>
      </dgm:t>
    </dgm:pt>
    <dgm:pt modelId="{337BEA9F-038B-4FAB-ABA2-6413C35CAE1E}" type="sibTrans" cxnId="{CD42A8B7-3EF6-4A97-8824-2DD5BBA3C5A4}">
      <dgm:prSet/>
      <dgm:spPr/>
      <dgm:t>
        <a:bodyPr/>
        <a:lstStyle/>
        <a:p>
          <a:endParaRPr lang="en-US"/>
        </a:p>
      </dgm:t>
    </dgm:pt>
    <dgm:pt modelId="{0F8E7EC3-F340-478D-BB52-435314EF3A44}">
      <dgm:prSet/>
      <dgm:spPr/>
      <dgm:t>
        <a:bodyPr/>
        <a:lstStyle/>
        <a:p>
          <a:r>
            <a:rPr lang="en-US" b="0" i="0"/>
            <a:t>Onboarding &amp; offboarding</a:t>
          </a:r>
          <a:endParaRPr lang="en-US"/>
        </a:p>
      </dgm:t>
    </dgm:pt>
    <dgm:pt modelId="{D406A301-1063-4A0A-A8F1-0F8578C28E75}" type="parTrans" cxnId="{83A5C8EC-35E0-4D31-8337-B9830E0BC6E8}">
      <dgm:prSet/>
      <dgm:spPr/>
      <dgm:t>
        <a:bodyPr/>
        <a:lstStyle/>
        <a:p>
          <a:endParaRPr lang="en-US"/>
        </a:p>
      </dgm:t>
    </dgm:pt>
    <dgm:pt modelId="{CF791977-C804-4599-81CC-05AD8683232B}" type="sibTrans" cxnId="{83A5C8EC-35E0-4D31-8337-B9830E0BC6E8}">
      <dgm:prSet/>
      <dgm:spPr/>
      <dgm:t>
        <a:bodyPr/>
        <a:lstStyle/>
        <a:p>
          <a:endParaRPr lang="en-US"/>
        </a:p>
      </dgm:t>
    </dgm:pt>
    <dgm:pt modelId="{2B9C9EDF-43CE-4EB8-94ED-4DADDFA714B9}">
      <dgm:prSet/>
      <dgm:spPr/>
      <dgm:t>
        <a:bodyPr/>
        <a:lstStyle/>
        <a:p>
          <a:r>
            <a:rPr lang="en-US" b="0" i="0"/>
            <a:t>Benefits administration</a:t>
          </a:r>
          <a:endParaRPr lang="en-US"/>
        </a:p>
      </dgm:t>
    </dgm:pt>
    <dgm:pt modelId="{4D12C0E5-0B59-4B23-A81D-7CD56D24E5BC}" type="parTrans" cxnId="{8523ED12-8356-4DBF-9AF0-8C729AD7C86F}">
      <dgm:prSet/>
      <dgm:spPr/>
      <dgm:t>
        <a:bodyPr/>
        <a:lstStyle/>
        <a:p>
          <a:endParaRPr lang="en-US"/>
        </a:p>
      </dgm:t>
    </dgm:pt>
    <dgm:pt modelId="{B05D93A8-F099-4E43-9BA9-4C142CD00B40}" type="sibTrans" cxnId="{8523ED12-8356-4DBF-9AF0-8C729AD7C86F}">
      <dgm:prSet/>
      <dgm:spPr/>
      <dgm:t>
        <a:bodyPr/>
        <a:lstStyle/>
        <a:p>
          <a:endParaRPr lang="en-US"/>
        </a:p>
      </dgm:t>
    </dgm:pt>
    <dgm:pt modelId="{C5991B4D-082C-4496-911D-C023E81A18CF}">
      <dgm:prSet/>
      <dgm:spPr/>
      <dgm:t>
        <a:bodyPr/>
        <a:lstStyle/>
        <a:p>
          <a:r>
            <a:rPr lang="en-US" b="1" i="0"/>
            <a:t>Information Technology Department</a:t>
          </a:r>
          <a:endParaRPr lang="en-US"/>
        </a:p>
      </dgm:t>
    </dgm:pt>
    <dgm:pt modelId="{61315CA2-8481-442D-ADC3-806691F40261}" type="parTrans" cxnId="{EFE3A62D-8319-4344-A99B-FDDA0C15CF9D}">
      <dgm:prSet/>
      <dgm:spPr/>
      <dgm:t>
        <a:bodyPr/>
        <a:lstStyle/>
        <a:p>
          <a:endParaRPr lang="en-US"/>
        </a:p>
      </dgm:t>
    </dgm:pt>
    <dgm:pt modelId="{E054513F-95A3-475D-900A-045A862C811A}" type="sibTrans" cxnId="{EFE3A62D-8319-4344-A99B-FDDA0C15CF9D}">
      <dgm:prSet/>
      <dgm:spPr/>
      <dgm:t>
        <a:bodyPr/>
        <a:lstStyle/>
        <a:p>
          <a:endParaRPr lang="en-US"/>
        </a:p>
      </dgm:t>
    </dgm:pt>
    <dgm:pt modelId="{8A60D8B3-853C-436F-BA2F-4E8D8FB43418}">
      <dgm:prSet/>
      <dgm:spPr/>
      <dgm:t>
        <a:bodyPr/>
        <a:lstStyle/>
        <a:p>
          <a:r>
            <a:rPr lang="en-US" b="0" i="0"/>
            <a:t>Server &amp; app monitoring</a:t>
          </a:r>
          <a:endParaRPr lang="en-US"/>
        </a:p>
      </dgm:t>
    </dgm:pt>
    <dgm:pt modelId="{98EF513F-0E2A-4A87-B02F-1633E4C0AF52}" type="parTrans" cxnId="{ADE1BD85-8303-4B0E-8537-5D25A51B876B}">
      <dgm:prSet/>
      <dgm:spPr/>
      <dgm:t>
        <a:bodyPr/>
        <a:lstStyle/>
        <a:p>
          <a:endParaRPr lang="en-US"/>
        </a:p>
      </dgm:t>
    </dgm:pt>
    <dgm:pt modelId="{9E1CCA88-41A2-46C0-9DCA-0868DD009925}" type="sibTrans" cxnId="{ADE1BD85-8303-4B0E-8537-5D25A51B876B}">
      <dgm:prSet/>
      <dgm:spPr/>
      <dgm:t>
        <a:bodyPr/>
        <a:lstStyle/>
        <a:p>
          <a:endParaRPr lang="en-US"/>
        </a:p>
      </dgm:t>
    </dgm:pt>
    <dgm:pt modelId="{65EF6BB9-6D5D-40B8-815F-24435D402CF9}">
      <dgm:prSet/>
      <dgm:spPr/>
      <dgm:t>
        <a:bodyPr/>
        <a:lstStyle/>
        <a:p>
          <a:r>
            <a:rPr lang="en-US" b="0" i="0"/>
            <a:t>Routine maintenance &amp; monitoring</a:t>
          </a:r>
          <a:endParaRPr lang="en-US"/>
        </a:p>
      </dgm:t>
    </dgm:pt>
    <dgm:pt modelId="{A6DEE3A1-81DA-4648-91A0-F4846FCD6657}" type="parTrans" cxnId="{8C264ECB-97E3-4597-B143-7B7A840EFEF9}">
      <dgm:prSet/>
      <dgm:spPr/>
      <dgm:t>
        <a:bodyPr/>
        <a:lstStyle/>
        <a:p>
          <a:endParaRPr lang="en-US"/>
        </a:p>
      </dgm:t>
    </dgm:pt>
    <dgm:pt modelId="{790AEECC-CFEF-45D8-BD55-BA0687AE0813}" type="sibTrans" cxnId="{8C264ECB-97E3-4597-B143-7B7A840EFEF9}">
      <dgm:prSet/>
      <dgm:spPr/>
      <dgm:t>
        <a:bodyPr/>
        <a:lstStyle/>
        <a:p>
          <a:endParaRPr lang="en-US"/>
        </a:p>
      </dgm:t>
    </dgm:pt>
    <dgm:pt modelId="{81A58433-1BC6-461B-8DC2-19BE358512AE}">
      <dgm:prSet/>
      <dgm:spPr/>
      <dgm:t>
        <a:bodyPr/>
        <a:lstStyle/>
        <a:p>
          <a:r>
            <a:rPr lang="en-US" b="1" i="0"/>
            <a:t>Customer Services Department</a:t>
          </a:r>
          <a:endParaRPr lang="en-US"/>
        </a:p>
      </dgm:t>
    </dgm:pt>
    <dgm:pt modelId="{0BDB58A6-99D5-4BF0-8730-EFDD47A11903}" type="parTrans" cxnId="{B3BE2A76-1B20-4F78-A266-6F2465161481}">
      <dgm:prSet/>
      <dgm:spPr/>
      <dgm:t>
        <a:bodyPr/>
        <a:lstStyle/>
        <a:p>
          <a:endParaRPr lang="en-US"/>
        </a:p>
      </dgm:t>
    </dgm:pt>
    <dgm:pt modelId="{DD5CA05E-4033-469A-8396-6DB11CA1830D}" type="sibTrans" cxnId="{B3BE2A76-1B20-4F78-A266-6F2465161481}">
      <dgm:prSet/>
      <dgm:spPr/>
      <dgm:t>
        <a:bodyPr/>
        <a:lstStyle/>
        <a:p>
          <a:endParaRPr lang="en-US"/>
        </a:p>
      </dgm:t>
    </dgm:pt>
    <dgm:pt modelId="{B29BC10C-E234-4068-B175-6C88661C36C1}">
      <dgm:prSet/>
      <dgm:spPr/>
      <dgm:t>
        <a:bodyPr/>
        <a:lstStyle/>
        <a:p>
          <a:r>
            <a:rPr lang="en-US" b="0" i="0"/>
            <a:t>Address change</a:t>
          </a:r>
          <a:endParaRPr lang="en-US"/>
        </a:p>
      </dgm:t>
    </dgm:pt>
    <dgm:pt modelId="{3486E892-7D64-4AB3-A1DC-6E4ED35CF561}" type="parTrans" cxnId="{08D00F74-9325-42C8-8986-FDDF08D10E95}">
      <dgm:prSet/>
      <dgm:spPr/>
      <dgm:t>
        <a:bodyPr/>
        <a:lstStyle/>
        <a:p>
          <a:endParaRPr lang="en-US"/>
        </a:p>
      </dgm:t>
    </dgm:pt>
    <dgm:pt modelId="{3C64C175-7470-4A52-96F9-8C00FB7D1974}" type="sibTrans" cxnId="{08D00F74-9325-42C8-8986-FDDF08D10E95}">
      <dgm:prSet/>
      <dgm:spPr/>
      <dgm:t>
        <a:bodyPr/>
        <a:lstStyle/>
        <a:p>
          <a:endParaRPr lang="en-US"/>
        </a:p>
      </dgm:t>
    </dgm:pt>
    <dgm:pt modelId="{12E59BEF-48E0-44C1-AFD5-7B35E1798B14}">
      <dgm:prSet/>
      <dgm:spPr/>
      <dgm:t>
        <a:bodyPr/>
        <a:lstStyle/>
        <a:p>
          <a:r>
            <a:rPr lang="en-US" b="0" i="0"/>
            <a:t>Password reset</a:t>
          </a:r>
          <a:endParaRPr lang="en-US"/>
        </a:p>
      </dgm:t>
    </dgm:pt>
    <dgm:pt modelId="{8F70C79D-D181-4AE9-8948-5FA78F34BC4B}" type="parTrans" cxnId="{793E9118-3A3A-4F66-8CB8-30753ED567DE}">
      <dgm:prSet/>
      <dgm:spPr/>
      <dgm:t>
        <a:bodyPr/>
        <a:lstStyle/>
        <a:p>
          <a:endParaRPr lang="en-US"/>
        </a:p>
      </dgm:t>
    </dgm:pt>
    <dgm:pt modelId="{2C4B6938-2714-4193-8169-E6EF8D99E385}" type="sibTrans" cxnId="{793E9118-3A3A-4F66-8CB8-30753ED567DE}">
      <dgm:prSet/>
      <dgm:spPr/>
      <dgm:t>
        <a:bodyPr/>
        <a:lstStyle/>
        <a:p>
          <a:endParaRPr lang="en-US"/>
        </a:p>
      </dgm:t>
    </dgm:pt>
    <dgm:pt modelId="{55D52A26-ED86-4CB6-B24D-FE7B567D8AED}">
      <dgm:prSet/>
      <dgm:spPr/>
      <dgm:t>
        <a:bodyPr/>
        <a:lstStyle/>
        <a:p>
          <a:r>
            <a:rPr lang="en-US" b="0" i="0"/>
            <a:t>Payments</a:t>
          </a:r>
          <a:endParaRPr lang="en-US"/>
        </a:p>
      </dgm:t>
    </dgm:pt>
    <dgm:pt modelId="{24665F26-A560-4C17-A750-76946C385F6B}" type="parTrans" cxnId="{18FC92F0-DDD7-48F2-8F60-D080A003B31A}">
      <dgm:prSet/>
      <dgm:spPr/>
      <dgm:t>
        <a:bodyPr/>
        <a:lstStyle/>
        <a:p>
          <a:endParaRPr lang="en-US"/>
        </a:p>
      </dgm:t>
    </dgm:pt>
    <dgm:pt modelId="{85DB1D08-97AC-4A8A-AD58-7DEBD38FD6DA}" type="sibTrans" cxnId="{18FC92F0-DDD7-48F2-8F60-D080A003B31A}">
      <dgm:prSet/>
      <dgm:spPr/>
      <dgm:t>
        <a:bodyPr/>
        <a:lstStyle/>
        <a:p>
          <a:endParaRPr lang="en-US"/>
        </a:p>
      </dgm:t>
    </dgm:pt>
    <dgm:pt modelId="{CB2A086C-1058-4F50-BEC9-BFE7D356B82D}" type="pres">
      <dgm:prSet presAssocID="{F049675E-A9F0-4362-8162-A1F066F38A5D}" presName="Name0" presStyleCnt="0">
        <dgm:presLayoutVars>
          <dgm:dir/>
          <dgm:animLvl val="lvl"/>
          <dgm:resizeHandles val="exact"/>
        </dgm:presLayoutVars>
      </dgm:prSet>
      <dgm:spPr/>
    </dgm:pt>
    <dgm:pt modelId="{A1160DA9-762B-40F1-9BD1-B4146BB7DA78}" type="pres">
      <dgm:prSet presAssocID="{68DE69F0-B24F-4C2F-99C6-E4ED00AA17B5}" presName="linNode" presStyleCnt="0"/>
      <dgm:spPr/>
    </dgm:pt>
    <dgm:pt modelId="{86DD5843-9DA3-4B04-973F-47440A673211}" type="pres">
      <dgm:prSet presAssocID="{68DE69F0-B24F-4C2F-99C6-E4ED00AA17B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DB4774E-2CE5-4F57-B804-CD1118C60962}" type="pres">
      <dgm:prSet presAssocID="{68DE69F0-B24F-4C2F-99C6-E4ED00AA17B5}" presName="descendantText" presStyleLbl="alignAccFollowNode1" presStyleIdx="0" presStyleCnt="5">
        <dgm:presLayoutVars>
          <dgm:bulletEnabled val="1"/>
        </dgm:presLayoutVars>
      </dgm:prSet>
      <dgm:spPr/>
    </dgm:pt>
    <dgm:pt modelId="{DCA12930-79DF-4A8A-93A1-C053152D8C6B}" type="pres">
      <dgm:prSet presAssocID="{72F70F54-F0AE-4F97-A192-786CA80A909D}" presName="sp" presStyleCnt="0"/>
      <dgm:spPr/>
    </dgm:pt>
    <dgm:pt modelId="{63504EBF-282A-40F3-8915-B15708892817}" type="pres">
      <dgm:prSet presAssocID="{0492A962-D5B1-4BA1-A05F-CE1538AAD4B3}" presName="linNode" presStyleCnt="0"/>
      <dgm:spPr/>
    </dgm:pt>
    <dgm:pt modelId="{5693576E-4BCC-4673-8178-A367284E8654}" type="pres">
      <dgm:prSet presAssocID="{0492A962-D5B1-4BA1-A05F-CE1538AAD4B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C690D9D-BA39-4CA8-9FA5-75DCB5914CFA}" type="pres">
      <dgm:prSet presAssocID="{0492A962-D5B1-4BA1-A05F-CE1538AAD4B3}" presName="descendantText" presStyleLbl="alignAccFollowNode1" presStyleIdx="1" presStyleCnt="5">
        <dgm:presLayoutVars>
          <dgm:bulletEnabled val="1"/>
        </dgm:presLayoutVars>
      </dgm:prSet>
      <dgm:spPr/>
    </dgm:pt>
    <dgm:pt modelId="{3ED82D23-5076-4E60-9BF7-2557C314BA7A}" type="pres">
      <dgm:prSet presAssocID="{6C5FE5EB-1DAC-4E37-8660-4C190DAAF4FE}" presName="sp" presStyleCnt="0"/>
      <dgm:spPr/>
    </dgm:pt>
    <dgm:pt modelId="{CA9AA999-ADB5-4179-829D-83FB30525D14}" type="pres">
      <dgm:prSet presAssocID="{5E1D5D42-794D-408C-9B31-BAE77429AF09}" presName="linNode" presStyleCnt="0"/>
      <dgm:spPr/>
    </dgm:pt>
    <dgm:pt modelId="{06C489B1-70E3-448A-B738-D9868CC6BEE2}" type="pres">
      <dgm:prSet presAssocID="{5E1D5D42-794D-408C-9B31-BAE77429AF0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545A35F-10BA-432D-A407-E27D301DB5F4}" type="pres">
      <dgm:prSet presAssocID="{5E1D5D42-794D-408C-9B31-BAE77429AF09}" presName="descendantText" presStyleLbl="alignAccFollowNode1" presStyleIdx="2" presStyleCnt="5">
        <dgm:presLayoutVars>
          <dgm:bulletEnabled val="1"/>
        </dgm:presLayoutVars>
      </dgm:prSet>
      <dgm:spPr/>
    </dgm:pt>
    <dgm:pt modelId="{CA5BE0F8-853D-430A-A4D4-01177DE9F112}" type="pres">
      <dgm:prSet presAssocID="{4914530F-4D7E-4148-85F2-05155B3ADD1F}" presName="sp" presStyleCnt="0"/>
      <dgm:spPr/>
    </dgm:pt>
    <dgm:pt modelId="{A9CC2DD3-21DE-492B-8E08-DE7D2085A38A}" type="pres">
      <dgm:prSet presAssocID="{C5991B4D-082C-4496-911D-C023E81A18CF}" presName="linNode" presStyleCnt="0"/>
      <dgm:spPr/>
    </dgm:pt>
    <dgm:pt modelId="{98BD5745-BB36-422F-B092-E0714FA88DBC}" type="pres">
      <dgm:prSet presAssocID="{C5991B4D-082C-4496-911D-C023E81A18C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103FDCE-D9D3-4DD0-9FC2-D16E8C4F9FE6}" type="pres">
      <dgm:prSet presAssocID="{C5991B4D-082C-4496-911D-C023E81A18CF}" presName="descendantText" presStyleLbl="alignAccFollowNode1" presStyleIdx="3" presStyleCnt="5">
        <dgm:presLayoutVars>
          <dgm:bulletEnabled val="1"/>
        </dgm:presLayoutVars>
      </dgm:prSet>
      <dgm:spPr/>
    </dgm:pt>
    <dgm:pt modelId="{24B6B4CE-752D-43CE-BAC2-C49D3E0435CE}" type="pres">
      <dgm:prSet presAssocID="{E054513F-95A3-475D-900A-045A862C811A}" presName="sp" presStyleCnt="0"/>
      <dgm:spPr/>
    </dgm:pt>
    <dgm:pt modelId="{CB511EF3-3A1D-4178-AAAF-0D9F49D340EE}" type="pres">
      <dgm:prSet presAssocID="{81A58433-1BC6-461B-8DC2-19BE358512AE}" presName="linNode" presStyleCnt="0"/>
      <dgm:spPr/>
    </dgm:pt>
    <dgm:pt modelId="{C36EFEB1-BEA3-42C3-839F-5B73E6EFFD01}" type="pres">
      <dgm:prSet presAssocID="{81A58433-1BC6-461B-8DC2-19BE358512A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438AFC6C-04C0-4122-8D16-15A05E075A27}" type="pres">
      <dgm:prSet presAssocID="{81A58433-1BC6-461B-8DC2-19BE358512A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A6E406-8C67-4BA2-933B-5812BB0CE105}" type="presOf" srcId="{5AD00D5B-2ABF-4B4F-AA2D-CACBAD00B9AF}" destId="{3C690D9D-BA39-4CA8-9FA5-75DCB5914CFA}" srcOrd="0" destOrd="1" presId="urn:microsoft.com/office/officeart/2005/8/layout/vList5"/>
    <dgm:cxn modelId="{1934DA09-101B-46AA-B840-2C7B79876AC8}" srcId="{68DE69F0-B24F-4C2F-99C6-E4ED00AA17B5}" destId="{58604F49-B127-4C5C-812C-8BBBCA110F2D}" srcOrd="2" destOrd="0" parTransId="{34BADF35-2D2A-4BE5-BC56-B365F13EF89F}" sibTransId="{324F6B97-6E52-4C0C-B0BA-FFDF8ED6F2FF}"/>
    <dgm:cxn modelId="{9B0A900F-2304-4CA6-AE8D-0F5A3DA407E3}" type="presOf" srcId="{68DE69F0-B24F-4C2F-99C6-E4ED00AA17B5}" destId="{86DD5843-9DA3-4B04-973F-47440A673211}" srcOrd="0" destOrd="0" presId="urn:microsoft.com/office/officeart/2005/8/layout/vList5"/>
    <dgm:cxn modelId="{12C0DC10-9691-47DF-B40F-40BC50067EB1}" type="presOf" srcId="{2B9C9EDF-43CE-4EB8-94ED-4DADDFA714B9}" destId="{1545A35F-10BA-432D-A407-E27D301DB5F4}" srcOrd="0" destOrd="2" presId="urn:microsoft.com/office/officeart/2005/8/layout/vList5"/>
    <dgm:cxn modelId="{8523ED12-8356-4DBF-9AF0-8C729AD7C86F}" srcId="{5E1D5D42-794D-408C-9B31-BAE77429AF09}" destId="{2B9C9EDF-43CE-4EB8-94ED-4DADDFA714B9}" srcOrd="2" destOrd="0" parTransId="{4D12C0E5-0B59-4B23-A81D-7CD56D24E5BC}" sibTransId="{B05D93A8-F099-4E43-9BA9-4C142CD00B40}"/>
    <dgm:cxn modelId="{793E9118-3A3A-4F66-8CB8-30753ED567DE}" srcId="{81A58433-1BC6-461B-8DC2-19BE358512AE}" destId="{12E59BEF-48E0-44C1-AFD5-7B35E1798B14}" srcOrd="1" destOrd="0" parTransId="{8F70C79D-D181-4AE9-8948-5FA78F34BC4B}" sibTransId="{2C4B6938-2714-4193-8169-E6EF8D99E385}"/>
    <dgm:cxn modelId="{1AC1E31A-498F-47B8-BF0E-6A2B04FC2942}" type="presOf" srcId="{58604F49-B127-4C5C-812C-8BBBCA110F2D}" destId="{5DB4774E-2CE5-4F57-B804-CD1118C60962}" srcOrd="0" destOrd="2" presId="urn:microsoft.com/office/officeart/2005/8/layout/vList5"/>
    <dgm:cxn modelId="{60C7061B-7F2B-4031-A4D9-530266B1E413}" srcId="{0492A962-D5B1-4BA1-A05F-CE1538AAD4B3}" destId="{CC5C3F2D-ED28-49FA-B4CC-37771808CE73}" srcOrd="2" destOrd="0" parTransId="{981E357F-6B7A-4EF5-ADB8-6FD8981E83B4}" sibTransId="{81E09BCA-E182-4D93-AC48-50EAF9D79F6F}"/>
    <dgm:cxn modelId="{EFE3A62D-8319-4344-A99B-FDDA0C15CF9D}" srcId="{F049675E-A9F0-4362-8162-A1F066F38A5D}" destId="{C5991B4D-082C-4496-911D-C023E81A18CF}" srcOrd="3" destOrd="0" parTransId="{61315CA2-8481-442D-ADC3-806691F40261}" sibTransId="{E054513F-95A3-475D-900A-045A862C811A}"/>
    <dgm:cxn modelId="{7676802E-6ED9-40DE-9E0C-3940D3B4F1D6}" type="presOf" srcId="{12E59BEF-48E0-44C1-AFD5-7B35E1798B14}" destId="{438AFC6C-04C0-4122-8D16-15A05E075A27}" srcOrd="0" destOrd="1" presId="urn:microsoft.com/office/officeart/2005/8/layout/vList5"/>
    <dgm:cxn modelId="{4F29302F-6614-4477-9AAB-4E75B68DEDC7}" type="presOf" srcId="{65EF6BB9-6D5D-40B8-815F-24435D402CF9}" destId="{7103FDCE-D9D3-4DD0-9FC2-D16E8C4F9FE6}" srcOrd="0" destOrd="1" presId="urn:microsoft.com/office/officeart/2005/8/layout/vList5"/>
    <dgm:cxn modelId="{963C3C37-A283-4F91-A8F0-9F96A3382281}" srcId="{F049675E-A9F0-4362-8162-A1F066F38A5D}" destId="{0492A962-D5B1-4BA1-A05F-CE1538AAD4B3}" srcOrd="1" destOrd="0" parTransId="{29ACC078-DA2C-4339-9118-B111DD7AB9B5}" sibTransId="{6C5FE5EB-1DAC-4E37-8660-4C190DAAF4FE}"/>
    <dgm:cxn modelId="{94CBE566-8BBF-45CC-BC60-E242331C17A3}" srcId="{68DE69F0-B24F-4C2F-99C6-E4ED00AA17B5}" destId="{71A27D04-167A-402E-9A9F-7CF708B054CE}" srcOrd="0" destOrd="0" parTransId="{F9338FAE-A867-48EF-9EDE-D377F60F9130}" sibTransId="{DA618C3A-46A2-471B-9E50-055A817C94ED}"/>
    <dgm:cxn modelId="{7CF2FE46-EEB2-44E7-9510-B9ED20DB97DB}" srcId="{F049675E-A9F0-4362-8162-A1F066F38A5D}" destId="{68DE69F0-B24F-4C2F-99C6-E4ED00AA17B5}" srcOrd="0" destOrd="0" parTransId="{8AE69EB1-16F5-4D80-857E-9DBEBD270FA9}" sibTransId="{72F70F54-F0AE-4F97-A192-786CA80A909D}"/>
    <dgm:cxn modelId="{D227116E-6596-4409-8131-0B94B46C1B5F}" type="presOf" srcId="{C5991B4D-082C-4496-911D-C023E81A18CF}" destId="{98BD5745-BB36-422F-B092-E0714FA88DBC}" srcOrd="0" destOrd="0" presId="urn:microsoft.com/office/officeart/2005/8/layout/vList5"/>
    <dgm:cxn modelId="{4974E36F-7548-4608-AF2D-0213ABA7C735}" type="presOf" srcId="{81A58433-1BC6-461B-8DC2-19BE358512AE}" destId="{C36EFEB1-BEA3-42C3-839F-5B73E6EFFD01}" srcOrd="0" destOrd="0" presId="urn:microsoft.com/office/officeart/2005/8/layout/vList5"/>
    <dgm:cxn modelId="{736C5B51-5EA7-455A-AA6E-335832AB077C}" srcId="{68DE69F0-B24F-4C2F-99C6-E4ED00AA17B5}" destId="{48DD55D0-0C86-4F59-B1CC-031732F92FF7}" srcOrd="1" destOrd="0" parTransId="{1EE4C84C-57AF-45E2-90DB-8A6259EF65B9}" sibTransId="{72A378B3-B856-4A23-A516-EA294D93C9AE}"/>
    <dgm:cxn modelId="{08D00F74-9325-42C8-8986-FDDF08D10E95}" srcId="{81A58433-1BC6-461B-8DC2-19BE358512AE}" destId="{B29BC10C-E234-4068-B175-6C88661C36C1}" srcOrd="0" destOrd="0" parTransId="{3486E892-7D64-4AB3-A1DC-6E4ED35CF561}" sibTransId="{3C64C175-7470-4A52-96F9-8C00FB7D1974}"/>
    <dgm:cxn modelId="{B3BE2A76-1B20-4F78-A266-6F2465161481}" srcId="{F049675E-A9F0-4362-8162-A1F066F38A5D}" destId="{81A58433-1BC6-461B-8DC2-19BE358512AE}" srcOrd="4" destOrd="0" parTransId="{0BDB58A6-99D5-4BF0-8730-EFDD47A11903}" sibTransId="{DD5CA05E-4033-469A-8396-6DB11CA1830D}"/>
    <dgm:cxn modelId="{EE6E0258-8B32-4473-8DD6-19D679303C7C}" srcId="{F049675E-A9F0-4362-8162-A1F066F38A5D}" destId="{5E1D5D42-794D-408C-9B31-BAE77429AF09}" srcOrd="2" destOrd="0" parTransId="{092A2082-9D8F-407A-A13A-68AFBEB73FC0}" sibTransId="{4914530F-4D7E-4148-85F2-05155B3ADD1F}"/>
    <dgm:cxn modelId="{B4548058-E639-4F0F-9950-A3AF0C5345CA}" type="presOf" srcId="{0F8E7EC3-F340-478D-BB52-435314EF3A44}" destId="{1545A35F-10BA-432D-A407-E27D301DB5F4}" srcOrd="0" destOrd="1" presId="urn:microsoft.com/office/officeart/2005/8/layout/vList5"/>
    <dgm:cxn modelId="{33356582-F1EC-4849-AF2F-91DE53923688}" type="presOf" srcId="{0492A962-D5B1-4BA1-A05F-CE1538AAD4B3}" destId="{5693576E-4BCC-4673-8178-A367284E8654}" srcOrd="0" destOrd="0" presId="urn:microsoft.com/office/officeart/2005/8/layout/vList5"/>
    <dgm:cxn modelId="{ADE1BD85-8303-4B0E-8537-5D25A51B876B}" srcId="{C5991B4D-082C-4496-911D-C023E81A18CF}" destId="{8A60D8B3-853C-436F-BA2F-4E8D8FB43418}" srcOrd="0" destOrd="0" parTransId="{98EF513F-0E2A-4A87-B02F-1633E4C0AF52}" sibTransId="{9E1CCA88-41A2-46C0-9DCA-0868DD009925}"/>
    <dgm:cxn modelId="{E1C6048F-DB40-4B3F-8C86-F466FE3AF280}" type="presOf" srcId="{71A27D04-167A-402E-9A9F-7CF708B054CE}" destId="{5DB4774E-2CE5-4F57-B804-CD1118C60962}" srcOrd="0" destOrd="0" presId="urn:microsoft.com/office/officeart/2005/8/layout/vList5"/>
    <dgm:cxn modelId="{DFEE7894-7DCF-4488-9C1B-8D08ED9ADB3D}" type="presOf" srcId="{F049675E-A9F0-4362-8162-A1F066F38A5D}" destId="{CB2A086C-1058-4F50-BEC9-BFE7D356B82D}" srcOrd="0" destOrd="0" presId="urn:microsoft.com/office/officeart/2005/8/layout/vList5"/>
    <dgm:cxn modelId="{33AAD2AE-3B9A-4F58-AEC3-D79A5C17EF39}" type="presOf" srcId="{B29BC10C-E234-4068-B175-6C88661C36C1}" destId="{438AFC6C-04C0-4122-8D16-15A05E075A27}" srcOrd="0" destOrd="0" presId="urn:microsoft.com/office/officeart/2005/8/layout/vList5"/>
    <dgm:cxn modelId="{CD42A8B7-3EF6-4A97-8824-2DD5BBA3C5A4}" srcId="{5E1D5D42-794D-408C-9B31-BAE77429AF09}" destId="{1C4D8B33-E61B-423F-A396-F42D31201518}" srcOrd="0" destOrd="0" parTransId="{DAC13E59-D4DE-43F5-B009-C6BB9EEB2ECE}" sibTransId="{337BEA9F-038B-4FAB-ABA2-6413C35CAE1E}"/>
    <dgm:cxn modelId="{673D07B8-94AF-4D1D-8E35-E5718B1D1B0C}" type="presOf" srcId="{8A60D8B3-853C-436F-BA2F-4E8D8FB43418}" destId="{7103FDCE-D9D3-4DD0-9FC2-D16E8C4F9FE6}" srcOrd="0" destOrd="0" presId="urn:microsoft.com/office/officeart/2005/8/layout/vList5"/>
    <dgm:cxn modelId="{6D56DABF-A3B7-4BF4-B270-855CB0E08017}" srcId="{0492A962-D5B1-4BA1-A05F-CE1538AAD4B3}" destId="{5AD00D5B-2ABF-4B4F-AA2D-CACBAD00B9AF}" srcOrd="1" destOrd="0" parTransId="{8C11D0B1-8BD3-4789-9BE3-BCB5E2EDC3FC}" sibTransId="{02757BE2-CEDA-48BC-AD5E-41EF2CFC909E}"/>
    <dgm:cxn modelId="{C27286C4-15C9-4F31-9B78-815D93331B16}" type="presOf" srcId="{1C4D8B33-E61B-423F-A396-F42D31201518}" destId="{1545A35F-10BA-432D-A407-E27D301DB5F4}" srcOrd="0" destOrd="0" presId="urn:microsoft.com/office/officeart/2005/8/layout/vList5"/>
    <dgm:cxn modelId="{178B6EC8-0B8E-46ED-BB46-D8B50C0D651D}" type="presOf" srcId="{48DD55D0-0C86-4F59-B1CC-031732F92FF7}" destId="{5DB4774E-2CE5-4F57-B804-CD1118C60962}" srcOrd="0" destOrd="1" presId="urn:microsoft.com/office/officeart/2005/8/layout/vList5"/>
    <dgm:cxn modelId="{B247F6CA-1148-4F0D-8201-607796A7FFA2}" type="presOf" srcId="{5E1D5D42-794D-408C-9B31-BAE77429AF09}" destId="{06C489B1-70E3-448A-B738-D9868CC6BEE2}" srcOrd="0" destOrd="0" presId="urn:microsoft.com/office/officeart/2005/8/layout/vList5"/>
    <dgm:cxn modelId="{8C264ECB-97E3-4597-B143-7B7A840EFEF9}" srcId="{C5991B4D-082C-4496-911D-C023E81A18CF}" destId="{65EF6BB9-6D5D-40B8-815F-24435D402CF9}" srcOrd="1" destOrd="0" parTransId="{A6DEE3A1-81DA-4648-91A0-F4846FCD6657}" sibTransId="{790AEECC-CFEF-45D8-BD55-BA0687AE0813}"/>
    <dgm:cxn modelId="{47542EE9-EC08-4C52-BC0D-DA2C50706D2B}" type="presOf" srcId="{55D52A26-ED86-4CB6-B24D-FE7B567D8AED}" destId="{438AFC6C-04C0-4122-8D16-15A05E075A27}" srcOrd="0" destOrd="2" presId="urn:microsoft.com/office/officeart/2005/8/layout/vList5"/>
    <dgm:cxn modelId="{B6AF80EB-1CF4-4386-87DB-6BC48BED0EF7}" srcId="{0492A962-D5B1-4BA1-A05F-CE1538AAD4B3}" destId="{B3CA4366-4A14-4F08-9846-AEB07CBD7A95}" srcOrd="0" destOrd="0" parTransId="{956A7CA7-0427-4814-B247-D25549D3BC26}" sibTransId="{83CD33A7-5927-4EAE-808E-1269649EAA1E}"/>
    <dgm:cxn modelId="{83A5C8EC-35E0-4D31-8337-B9830E0BC6E8}" srcId="{5E1D5D42-794D-408C-9B31-BAE77429AF09}" destId="{0F8E7EC3-F340-478D-BB52-435314EF3A44}" srcOrd="1" destOrd="0" parTransId="{D406A301-1063-4A0A-A8F1-0F8578C28E75}" sibTransId="{CF791977-C804-4599-81CC-05AD8683232B}"/>
    <dgm:cxn modelId="{18FC92F0-DDD7-48F2-8F60-D080A003B31A}" srcId="{81A58433-1BC6-461B-8DC2-19BE358512AE}" destId="{55D52A26-ED86-4CB6-B24D-FE7B567D8AED}" srcOrd="2" destOrd="0" parTransId="{24665F26-A560-4C17-A750-76946C385F6B}" sibTransId="{85DB1D08-97AC-4A8A-AD58-7DEBD38FD6DA}"/>
    <dgm:cxn modelId="{F8B6E4FA-F68E-4844-8DE9-E41F241E08DC}" type="presOf" srcId="{B3CA4366-4A14-4F08-9846-AEB07CBD7A95}" destId="{3C690D9D-BA39-4CA8-9FA5-75DCB5914CFA}" srcOrd="0" destOrd="0" presId="urn:microsoft.com/office/officeart/2005/8/layout/vList5"/>
    <dgm:cxn modelId="{EC0E73FE-ECB7-4891-A3E2-29F574E4C8A3}" type="presOf" srcId="{CC5C3F2D-ED28-49FA-B4CC-37771808CE73}" destId="{3C690D9D-BA39-4CA8-9FA5-75DCB5914CFA}" srcOrd="0" destOrd="2" presId="urn:microsoft.com/office/officeart/2005/8/layout/vList5"/>
    <dgm:cxn modelId="{C23FAD46-12CC-4C42-8D19-762F770FE91E}" type="presParOf" srcId="{CB2A086C-1058-4F50-BEC9-BFE7D356B82D}" destId="{A1160DA9-762B-40F1-9BD1-B4146BB7DA78}" srcOrd="0" destOrd="0" presId="urn:microsoft.com/office/officeart/2005/8/layout/vList5"/>
    <dgm:cxn modelId="{D4DDA25F-39AF-427E-B60F-1D74E0B6DA1B}" type="presParOf" srcId="{A1160DA9-762B-40F1-9BD1-B4146BB7DA78}" destId="{86DD5843-9DA3-4B04-973F-47440A673211}" srcOrd="0" destOrd="0" presId="urn:microsoft.com/office/officeart/2005/8/layout/vList5"/>
    <dgm:cxn modelId="{8D473540-5B7A-43E3-9929-B69D55A3FFA8}" type="presParOf" srcId="{A1160DA9-762B-40F1-9BD1-B4146BB7DA78}" destId="{5DB4774E-2CE5-4F57-B804-CD1118C60962}" srcOrd="1" destOrd="0" presId="urn:microsoft.com/office/officeart/2005/8/layout/vList5"/>
    <dgm:cxn modelId="{14BF72F3-D9B8-48DB-BEBF-0BD4574A580B}" type="presParOf" srcId="{CB2A086C-1058-4F50-BEC9-BFE7D356B82D}" destId="{DCA12930-79DF-4A8A-93A1-C053152D8C6B}" srcOrd="1" destOrd="0" presId="urn:microsoft.com/office/officeart/2005/8/layout/vList5"/>
    <dgm:cxn modelId="{9B602255-DBD9-4845-949A-E435E1E5EFCB}" type="presParOf" srcId="{CB2A086C-1058-4F50-BEC9-BFE7D356B82D}" destId="{63504EBF-282A-40F3-8915-B15708892817}" srcOrd="2" destOrd="0" presId="urn:microsoft.com/office/officeart/2005/8/layout/vList5"/>
    <dgm:cxn modelId="{931DF87E-5115-4FA3-99AB-AE8837065BC4}" type="presParOf" srcId="{63504EBF-282A-40F3-8915-B15708892817}" destId="{5693576E-4BCC-4673-8178-A367284E8654}" srcOrd="0" destOrd="0" presId="urn:microsoft.com/office/officeart/2005/8/layout/vList5"/>
    <dgm:cxn modelId="{37C1E307-A150-44DC-BD9E-D2E05BA62A57}" type="presParOf" srcId="{63504EBF-282A-40F3-8915-B15708892817}" destId="{3C690D9D-BA39-4CA8-9FA5-75DCB5914CFA}" srcOrd="1" destOrd="0" presId="urn:microsoft.com/office/officeart/2005/8/layout/vList5"/>
    <dgm:cxn modelId="{DBFED3CB-FDDA-4304-9792-D236A882CE3E}" type="presParOf" srcId="{CB2A086C-1058-4F50-BEC9-BFE7D356B82D}" destId="{3ED82D23-5076-4E60-9BF7-2557C314BA7A}" srcOrd="3" destOrd="0" presId="urn:microsoft.com/office/officeart/2005/8/layout/vList5"/>
    <dgm:cxn modelId="{B89F44F8-5170-4482-8FF9-7FF92E40DA54}" type="presParOf" srcId="{CB2A086C-1058-4F50-BEC9-BFE7D356B82D}" destId="{CA9AA999-ADB5-4179-829D-83FB30525D14}" srcOrd="4" destOrd="0" presId="urn:microsoft.com/office/officeart/2005/8/layout/vList5"/>
    <dgm:cxn modelId="{3D1D69C0-D2F5-4883-9483-B8A99535E2FA}" type="presParOf" srcId="{CA9AA999-ADB5-4179-829D-83FB30525D14}" destId="{06C489B1-70E3-448A-B738-D9868CC6BEE2}" srcOrd="0" destOrd="0" presId="urn:microsoft.com/office/officeart/2005/8/layout/vList5"/>
    <dgm:cxn modelId="{10EC95C1-1A17-40BB-947C-D37BD968A5B2}" type="presParOf" srcId="{CA9AA999-ADB5-4179-829D-83FB30525D14}" destId="{1545A35F-10BA-432D-A407-E27D301DB5F4}" srcOrd="1" destOrd="0" presId="urn:microsoft.com/office/officeart/2005/8/layout/vList5"/>
    <dgm:cxn modelId="{8B0154BB-BB3E-486F-A57B-B8319B25E9EE}" type="presParOf" srcId="{CB2A086C-1058-4F50-BEC9-BFE7D356B82D}" destId="{CA5BE0F8-853D-430A-A4D4-01177DE9F112}" srcOrd="5" destOrd="0" presId="urn:microsoft.com/office/officeart/2005/8/layout/vList5"/>
    <dgm:cxn modelId="{1BA63895-F54B-44E4-803A-B175F06D47AE}" type="presParOf" srcId="{CB2A086C-1058-4F50-BEC9-BFE7D356B82D}" destId="{A9CC2DD3-21DE-492B-8E08-DE7D2085A38A}" srcOrd="6" destOrd="0" presId="urn:microsoft.com/office/officeart/2005/8/layout/vList5"/>
    <dgm:cxn modelId="{DCE8822C-F566-419C-AFB6-27AD19A12AE6}" type="presParOf" srcId="{A9CC2DD3-21DE-492B-8E08-DE7D2085A38A}" destId="{98BD5745-BB36-422F-B092-E0714FA88DBC}" srcOrd="0" destOrd="0" presId="urn:microsoft.com/office/officeart/2005/8/layout/vList5"/>
    <dgm:cxn modelId="{BDD7FA51-C31E-41DE-876D-D28CFBC6748D}" type="presParOf" srcId="{A9CC2DD3-21DE-492B-8E08-DE7D2085A38A}" destId="{7103FDCE-D9D3-4DD0-9FC2-D16E8C4F9FE6}" srcOrd="1" destOrd="0" presId="urn:microsoft.com/office/officeart/2005/8/layout/vList5"/>
    <dgm:cxn modelId="{9C85CA35-BFD5-4C40-8450-D9F0BCC3E717}" type="presParOf" srcId="{CB2A086C-1058-4F50-BEC9-BFE7D356B82D}" destId="{24B6B4CE-752D-43CE-BAC2-C49D3E0435CE}" srcOrd="7" destOrd="0" presId="urn:microsoft.com/office/officeart/2005/8/layout/vList5"/>
    <dgm:cxn modelId="{0D43671A-3A6A-466B-B027-3105302984CF}" type="presParOf" srcId="{CB2A086C-1058-4F50-BEC9-BFE7D356B82D}" destId="{CB511EF3-3A1D-4178-AAAF-0D9F49D340EE}" srcOrd="8" destOrd="0" presId="urn:microsoft.com/office/officeart/2005/8/layout/vList5"/>
    <dgm:cxn modelId="{AC70338F-4149-4BDC-A525-11C87C4E9688}" type="presParOf" srcId="{CB511EF3-3A1D-4178-AAAF-0D9F49D340EE}" destId="{C36EFEB1-BEA3-42C3-839F-5B73E6EFFD01}" srcOrd="0" destOrd="0" presId="urn:microsoft.com/office/officeart/2005/8/layout/vList5"/>
    <dgm:cxn modelId="{6FF594E7-F66B-4142-9B6F-788CC3408DA1}" type="presParOf" srcId="{CB511EF3-3A1D-4178-AAAF-0D9F49D340EE}" destId="{438AFC6C-04C0-4122-8D16-15A05E075A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774E-2CE5-4F57-B804-CD1118C60962}">
      <dsp:nvSpPr>
        <dsp:cNvPr id="0" name=""/>
        <dsp:cNvSpPr/>
      </dsp:nvSpPr>
      <dsp:spPr>
        <a:xfrm rot="5400000">
          <a:off x="7455653" y="-3236971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Process-to-pay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Order-to-cash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Record-to-report</a:t>
          </a:r>
          <a:endParaRPr lang="en-US" sz="1200" kern="1200"/>
        </a:p>
      </dsp:txBody>
      <dsp:txXfrm rot="-5400000">
        <a:off x="4130230" y="122222"/>
        <a:ext cx="7308861" cy="624245"/>
      </dsp:txXfrm>
    </dsp:sp>
    <dsp:sp modelId="{86DD5843-9DA3-4B04-973F-47440A673211}">
      <dsp:nvSpPr>
        <dsp:cNvPr id="0" name=""/>
        <dsp:cNvSpPr/>
      </dsp:nvSpPr>
      <dsp:spPr>
        <a:xfrm>
          <a:off x="0" y="1977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Finance </a:t>
          </a:r>
          <a:r>
            <a:rPr lang="en-US" sz="2400" b="1" i="0" kern="1200" dirty="0" err="1"/>
            <a:t>Departemen</a:t>
          </a:r>
          <a:endParaRPr lang="en-US" sz="2400" kern="1200" dirty="0"/>
        </a:p>
      </dsp:txBody>
      <dsp:txXfrm>
        <a:off x="42213" y="44190"/>
        <a:ext cx="4045804" cy="780306"/>
      </dsp:txXfrm>
    </dsp:sp>
    <dsp:sp modelId="{3C690D9D-BA39-4CA8-9FA5-75DCB5914CFA}">
      <dsp:nvSpPr>
        <dsp:cNvPr id="0" name=""/>
        <dsp:cNvSpPr/>
      </dsp:nvSpPr>
      <dsp:spPr>
        <a:xfrm rot="5400000">
          <a:off x="7455653" y="-2329003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Inventory management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Demand &amp; supply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Planning</a:t>
          </a:r>
          <a:endParaRPr lang="en-US" sz="1200" kern="1200"/>
        </a:p>
      </dsp:txBody>
      <dsp:txXfrm rot="-5400000">
        <a:off x="4130230" y="1030190"/>
        <a:ext cx="7308861" cy="624245"/>
      </dsp:txXfrm>
    </dsp:sp>
    <dsp:sp modelId="{5693576E-4BCC-4673-8178-A367284E8654}">
      <dsp:nvSpPr>
        <dsp:cNvPr id="0" name=""/>
        <dsp:cNvSpPr/>
      </dsp:nvSpPr>
      <dsp:spPr>
        <a:xfrm>
          <a:off x="0" y="909946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Supply Chain Departemen</a:t>
          </a:r>
          <a:endParaRPr lang="en-US" sz="2400" kern="1200"/>
        </a:p>
      </dsp:txBody>
      <dsp:txXfrm>
        <a:off x="42213" y="952159"/>
        <a:ext cx="4045804" cy="780306"/>
      </dsp:txXfrm>
    </dsp:sp>
    <dsp:sp modelId="{1545A35F-10BA-432D-A407-E27D301DB5F4}">
      <dsp:nvSpPr>
        <dsp:cNvPr id="0" name=""/>
        <dsp:cNvSpPr/>
      </dsp:nvSpPr>
      <dsp:spPr>
        <a:xfrm rot="5400000">
          <a:off x="7455653" y="-1421034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Payroll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Onboarding &amp; offboarding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Benefits administration</a:t>
          </a:r>
          <a:endParaRPr lang="en-US" sz="1200" kern="1200"/>
        </a:p>
      </dsp:txBody>
      <dsp:txXfrm rot="-5400000">
        <a:off x="4130230" y="1938159"/>
        <a:ext cx="7308861" cy="624245"/>
      </dsp:txXfrm>
    </dsp:sp>
    <dsp:sp modelId="{06C489B1-70E3-448A-B738-D9868CC6BEE2}">
      <dsp:nvSpPr>
        <dsp:cNvPr id="0" name=""/>
        <dsp:cNvSpPr/>
      </dsp:nvSpPr>
      <dsp:spPr>
        <a:xfrm>
          <a:off x="0" y="1817915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Human Resource Departemen</a:t>
          </a:r>
          <a:endParaRPr lang="en-US" sz="2400" kern="1200"/>
        </a:p>
      </dsp:txBody>
      <dsp:txXfrm>
        <a:off x="42213" y="1860128"/>
        <a:ext cx="4045804" cy="780306"/>
      </dsp:txXfrm>
    </dsp:sp>
    <dsp:sp modelId="{7103FDCE-D9D3-4DD0-9FC2-D16E8C4F9FE6}">
      <dsp:nvSpPr>
        <dsp:cNvPr id="0" name=""/>
        <dsp:cNvSpPr/>
      </dsp:nvSpPr>
      <dsp:spPr>
        <a:xfrm rot="5400000">
          <a:off x="7455653" y="-513065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Server &amp; app monitoring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Routine maintenance &amp; monitoring</a:t>
          </a:r>
          <a:endParaRPr lang="en-US" sz="1200" kern="1200"/>
        </a:p>
      </dsp:txBody>
      <dsp:txXfrm rot="-5400000">
        <a:off x="4130230" y="2846128"/>
        <a:ext cx="7308861" cy="624245"/>
      </dsp:txXfrm>
    </dsp:sp>
    <dsp:sp modelId="{98BD5745-BB36-422F-B092-E0714FA88DBC}">
      <dsp:nvSpPr>
        <dsp:cNvPr id="0" name=""/>
        <dsp:cNvSpPr/>
      </dsp:nvSpPr>
      <dsp:spPr>
        <a:xfrm>
          <a:off x="0" y="2725884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Information Technology Department</a:t>
          </a:r>
          <a:endParaRPr lang="en-US" sz="2400" kern="1200"/>
        </a:p>
      </dsp:txBody>
      <dsp:txXfrm>
        <a:off x="42213" y="2768097"/>
        <a:ext cx="4045804" cy="780306"/>
      </dsp:txXfrm>
    </dsp:sp>
    <dsp:sp modelId="{438AFC6C-04C0-4122-8D16-15A05E075A27}">
      <dsp:nvSpPr>
        <dsp:cNvPr id="0" name=""/>
        <dsp:cNvSpPr/>
      </dsp:nvSpPr>
      <dsp:spPr>
        <a:xfrm rot="5400000">
          <a:off x="7455653" y="394903"/>
          <a:ext cx="691785" cy="734263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Address change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Password reset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Payments</a:t>
          </a:r>
          <a:endParaRPr lang="en-US" sz="1200" kern="1200"/>
        </a:p>
      </dsp:txBody>
      <dsp:txXfrm rot="-5400000">
        <a:off x="4130230" y="3754096"/>
        <a:ext cx="7308861" cy="624245"/>
      </dsp:txXfrm>
    </dsp:sp>
    <dsp:sp modelId="{C36EFEB1-BEA3-42C3-839F-5B73E6EFFD01}">
      <dsp:nvSpPr>
        <dsp:cNvPr id="0" name=""/>
        <dsp:cNvSpPr/>
      </dsp:nvSpPr>
      <dsp:spPr>
        <a:xfrm>
          <a:off x="0" y="3633853"/>
          <a:ext cx="4130230" cy="864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Customer Services Department</a:t>
          </a:r>
          <a:endParaRPr lang="en-US" sz="2400" kern="1200"/>
        </a:p>
      </dsp:txBody>
      <dsp:txXfrm>
        <a:off x="42213" y="3676066"/>
        <a:ext cx="4045804" cy="78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9/30/2023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2AD-C963-09B4-B846-3D8C5550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BFC3-C5C9-418B-1F1C-A6F14763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7FBC-8411-A306-CA65-85C1485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D426-D462-9A72-2DD2-05AE044A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4FACB-427D-952E-BD1E-023931D5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057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374-F8FE-8C13-34B8-FF63D0C5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8FCB-5B25-27A4-CA41-9878582C5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67C3-3B64-90BD-0FDC-AEA99650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51AE-4454-4291-6F3D-B9166B73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EED9-5CEF-B948-31EF-D3BD55AC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30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5CA89-72A2-8ED3-F4F1-DF56DFF2F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681D6-D9CB-A55C-AD43-EBF82178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AC42-1BD9-AE80-DFC4-EA3EE11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89BF-D8F9-1810-F90B-7D5C9B27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E0D9-BF36-5020-C8BB-301031F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65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745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029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363803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947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5129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3470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A998-1E11-01F5-33C9-31C1C80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6AFE-E0F2-BE2A-3EA9-CD2DD4E7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7BC5-26A9-0E86-A47E-0F94175D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D42-3E28-8675-908F-19CB57C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0018-D6C0-2444-3720-457F857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7439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956-63EF-C163-88CF-9ABF8E8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BB63-F2F1-AA6A-7AEF-7927356B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398A-2716-0F66-74C0-18D1AC2B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A3B5-0900-9FF8-BC43-AFDBA162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FCA4-FBF9-43B9-FD21-51CD2BEC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701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31D-74BF-CA3F-1838-7869A14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B04C-1BF4-36DA-80C0-FBBB9D06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A29-AE64-CCF2-E311-D7A66E47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5B9B-316C-725A-5061-6D3CA52A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913F-77BD-14B2-38EC-2D7DB84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64B5-E661-61BD-0EC8-BFC68E1B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1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3280-9E5E-22BC-50CE-6C3FEC4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C9F3-A3F8-9DA2-37BC-BCA6AB98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E57E-EEB2-EAA2-779F-3DB2EBE2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154C-9819-CCD8-EE35-E023CD512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AFD54-1915-E63C-2DF7-C82EF96B0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7D7D7-80B0-2124-CBC8-F473660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428D7-14CD-CB21-D5CD-52D60502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2CA9B-2579-9C5F-0376-856200C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39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BB17-0C01-1C48-2307-E10D4A81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6D7B-B973-FD1F-C145-429C4B8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BA11-F535-FE8E-57AA-8B5229FA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F5063-3BA6-63CB-905B-82CD0C0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464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CBAA2-39BD-08DF-4E21-1B873F7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0A608-74C1-0478-C396-866BFD5B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DC0B-2ABF-4212-3311-B21E2963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186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A263-744C-5064-5FB7-1074493D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C111-1A69-291D-B8B5-F29CA506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2183-B254-91EF-086F-68DBE55B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0C06E-17AF-9134-723A-AC6B7D5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9E31-1103-BBE2-74B6-43032B4A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6AC5-FF24-3A62-4FA3-0639EF2B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533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F22A-79EA-A782-425F-22D6A331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37E30-5AD1-2592-7479-F19993F94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FB7B-9347-6D87-DFBA-06CFA29B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80EA-F229-AC61-9734-23361B9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58C4-F492-1319-141B-F9F4BC45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6255-3F93-98CB-C21D-68AB64B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480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37DAD-1566-C0FF-F2D6-8D6AC02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6667-D510-82B1-C0B8-D1D4217F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A5A4-3DFB-A553-7F1F-E952B5451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B9DE-0155-4E37-A85A-FB5ECD1BF1B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F2E5-FDFD-D7E0-5065-E209388C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B56D-EFF2-D7C8-59D0-F3DD4499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55F38-06A3-8E71-CC17-7D7DF0C7C021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C368F-DFD3-B0FF-55A5-4405D79EB14B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AF8DC-C7F8-3A2C-C283-EB751B3FB06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57" r:id="rId20"/>
    <p:sldLayoutId id="2147483660" r:id="rId21"/>
    <p:sldLayoutId id="2147483661" r:id="rId22"/>
    <p:sldLayoutId id="2147483652" r:id="rId23"/>
    <p:sldLayoutId id="2147483654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Zl5vge-Mis" TargetMode="External"/><Relationship Id="rId3" Type="http://schemas.openxmlformats.org/officeDocument/2006/relationships/hyperlink" Target="https://github.com/ariefsusanto-id/robocorp" TargetMode="External"/><Relationship Id="rId7" Type="http://schemas.openxmlformats.org/officeDocument/2006/relationships/hyperlink" Target="https://www.youtube.com/watch?v=13pId6N4F-Q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ccessibilityinsights.io/downloads/" TargetMode="External"/><Relationship Id="rId5" Type="http://schemas.openxmlformats.org/officeDocument/2006/relationships/hyperlink" Target="https://github.com/orgs/robocorp/repositories" TargetMode="External"/><Relationship Id="rId4" Type="http://schemas.openxmlformats.org/officeDocument/2006/relationships/hyperlink" Target="https://robocorp.com/do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6dR5iOkhgGY?start=8&amp;feature=oembe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digitaltransformation.co.id/tren-teknologi-industri-keuangan/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gartner.com/en/financial-services/research/fs-operations-leadership-vis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transformation.co.id/pentingnya-memberikan-customer-experience-terbaik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0585F5-46B1-0893-896F-4403BFD2DD0B}"/>
              </a:ext>
            </a:extLst>
          </p:cNvPr>
          <p:cNvSpPr/>
          <p:nvPr/>
        </p:nvSpPr>
        <p:spPr>
          <a:xfrm>
            <a:off x="-11286" y="3928534"/>
            <a:ext cx="7815637" cy="28335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RPA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/>
              <a:t>Arief Susanto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Robocorp Launches ReMark, a Generative AI Assistant">
            <a:extLst>
              <a:ext uri="{FF2B5EF4-FFF2-40B4-BE49-F238E27FC236}">
                <a16:creationId xmlns:a16="http://schemas.microsoft.com/office/drawing/2014/main" id="{88DE40FB-5F23-7C62-7DFB-A757B98A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6" y="0"/>
            <a:ext cx="7783829" cy="46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F63A2-5B96-64E5-8646-C7D89A7E8997}"/>
              </a:ext>
            </a:extLst>
          </p:cNvPr>
          <p:cNvSpPr txBox="1"/>
          <p:nvPr/>
        </p:nvSpPr>
        <p:spPr>
          <a:xfrm>
            <a:off x="112889" y="4809067"/>
            <a:ext cx="75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Bootcamp RPA ROBOCORP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92A184-3208-3C7E-1517-FBF973D5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515954"/>
            <a:ext cx="11950700" cy="56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97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robot with white text&#10;&#10;Description automatically generated">
            <a:extLst>
              <a:ext uri="{FF2B5EF4-FFF2-40B4-BE49-F238E27FC236}">
                <a16:creationId xmlns:a16="http://schemas.microsoft.com/office/drawing/2014/main" id="{EE1B8467-D7A7-C065-8B89-988A3FDC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56200"/>
            <a:ext cx="11950700" cy="5766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8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E08F8B-CAF2-51DD-321B-E1D4DEF2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" y="1"/>
            <a:ext cx="7719100" cy="6677022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D9BC2D5A-8486-C1B8-D708-2AB25572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30BA86D3-778A-04A3-A2B5-2A3A8CF2D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91D-F04F-45EE-A81C-4E5F9405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Structur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A8E3CEE-CDEE-A699-80BA-955D19A62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E14E-ECB6-3A10-1687-3B5841BDC3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000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D90C2-4571-353E-807B-42E6C6C4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33898"/>
            <a:ext cx="11473200" cy="3872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02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CB740CE-9DE4-A8D7-CF78-8675D03F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06" y="68263"/>
            <a:ext cx="8579788" cy="6542087"/>
          </a:xfrm>
          <a:prstGeom prst="rect">
            <a:avLst/>
          </a:prstGeom>
          <a:noFill/>
        </p:spPr>
      </p:pic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C4F80DCF-5859-8243-F446-2AF138721E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4400" y="6678000"/>
            <a:ext cx="597600" cy="144000"/>
          </a:xfrm>
        </p:spPr>
        <p:txBody>
          <a:bodyPr anchor="ctr">
            <a:normAutofit fontScale="4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000" noProof="0"/>
          </a:p>
        </p:txBody>
      </p:sp>
    </p:spTree>
    <p:extLst>
      <p:ext uri="{BB962C8B-B14F-4D97-AF65-F5344CB8AC3E}">
        <p14:creationId xmlns:p14="http://schemas.microsoft.com/office/powerpoint/2010/main" val="234273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sv-SE" b="0" i="0">
                <a:effectLst/>
              </a:rPr>
              <a:t>Beberapa industri dan proses yang umumnya tempat RPA diterapkan.</a:t>
            </a:r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29D840C-4561-FF0F-45D5-A7A6A6B59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27894"/>
              </p:ext>
            </p:extLst>
          </p:nvPr>
        </p:nvGraphicFramePr>
        <p:xfrm>
          <a:off x="360363" y="1619250"/>
          <a:ext cx="11472862" cy="450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8DB212-BFA2-403F-85EF-DFD3FF6D973A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5406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7FC4-72A7-6541-32B5-4FB8A66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Library</a:t>
            </a:r>
            <a:endParaRPr lang="en-US" dirty="0"/>
          </a:p>
        </p:txBody>
      </p:sp>
      <p:pic>
        <p:nvPicPr>
          <p:cNvPr id="7" name="Picture 6" descr="Files in folders">
            <a:extLst>
              <a:ext uri="{FF2B5EF4-FFF2-40B4-BE49-F238E27FC236}">
                <a16:creationId xmlns:a16="http://schemas.microsoft.com/office/drawing/2014/main" id="{BF7B3A8A-1489-A5F7-FF54-3BEB0AA9F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7" r="309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1189-FB68-4128-5EBE-05738F3A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https://github.com/ariefsusanto-id/robocorp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https://robocorp.com/docs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https://github.com/orgs/robocorp/repositories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https://accessibilityinsights.io/downloads/</a:t>
            </a:r>
            <a:endParaRPr lang="en-US" sz="2000" dirty="0"/>
          </a:p>
          <a:p>
            <a:endParaRPr lang="en-US" sz="2000" dirty="0"/>
          </a:p>
          <a:p>
            <a:pPr marL="0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RPA</a:t>
            </a:r>
          </a:p>
          <a:p>
            <a:pPr marL="0"/>
            <a:r>
              <a:rPr lang="it-IT" sz="1400" b="1" i="0" dirty="0">
                <a:solidFill>
                  <a:srgbClr val="0F0F0F"/>
                </a:solidFill>
                <a:effectLst/>
                <a:latin typeface="YouTube Sans"/>
                <a:hlinkClick r:id="rId7"/>
              </a:rPr>
              <a:t>RPA di Diamond Food Indonesia</a:t>
            </a:r>
            <a:endParaRPr lang="en-US" sz="2000" dirty="0"/>
          </a:p>
          <a:p>
            <a:pPr marL="0"/>
            <a:r>
              <a:rPr lang="it-IT" sz="1400" b="1" i="0" dirty="0">
                <a:solidFill>
                  <a:srgbClr val="0F0F0F"/>
                </a:solidFill>
                <a:effectLst/>
                <a:latin typeface="YouTube Sans"/>
                <a:hlinkClick r:id="rId8"/>
              </a:rPr>
              <a:t>Implementasi Teknologi RPA di DANA</a:t>
            </a:r>
            <a:endParaRPr lang="it-IT" sz="14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FDBBD-5794-2EE4-618D-84A65D12F5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8DB212-BFA2-403F-85EF-DFD3FF6D973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06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Arief Susanto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chickencordon404@gmail.com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Robotic Process Automation (RPA) ?</a:t>
            </a: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itu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Manfaat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Komponen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Utama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Cara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Memulai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dengan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Studi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Kasus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Implementasi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Robocorp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Q &amp; 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09875" y="1009198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Robocorp documentation">
            <a:extLst>
              <a:ext uri="{FF2B5EF4-FFF2-40B4-BE49-F238E27FC236}">
                <a16:creationId xmlns:a16="http://schemas.microsoft.com/office/drawing/2014/main" id="{12DF6D95-8BD2-031B-0D82-66FD2ED34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3663" cy="32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9C80C0-D974-9E8B-4F6C-48A6A8D6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31" y="1620000"/>
            <a:ext cx="2883069" cy="29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9EE-504A-A54E-19F6-FA2E063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B57C-3172-970D-CAEF-458B0EDB7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Online Media 6" title="RPA Robot Demonstration: Data Validation in SAP, Salesforce, and Excel">
            <a:hlinkClick r:id="" action="ppaction://media"/>
            <a:extLst>
              <a:ext uri="{FF2B5EF4-FFF2-40B4-BE49-F238E27FC236}">
                <a16:creationId xmlns:a16="http://schemas.microsoft.com/office/drawing/2014/main" id="{6AF0F693-C37B-71E9-2E3B-4B6B88CB8DA9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4763"/>
            <a:ext cx="12192000" cy="6883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81FB-B116-0140-2DCC-5EBADF8727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72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Robotic Process Automation (RPA)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900000"/>
            <a:ext cx="6992936" cy="4500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Robotic Process Automation (RPA)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salah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alasan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dibalik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pertumbuhan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industri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keuangan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perbankan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beberapa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tahun terakhir.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Berdasarkan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Gartner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pada tahun 2020,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banyak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menerapkan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menjawab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tantangan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nasabah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tengah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pembatasan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artikel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membahas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pengertian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robotic process automation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beserta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manfaatnya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3"/>
              </a:rPr>
              <a:t>industri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3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3"/>
              </a:rPr>
              <a:t>keuangan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Robotic Process Automation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mengerjakan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back office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otomatis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Bentuknya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ekstraksi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data,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memasukan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form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hingga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memindahkan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file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memadukan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API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interaksi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user interface 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(UI)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repetitif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antara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produktivitas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proses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menyelesaikan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eksekusi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berbagai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seluruh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terkait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Bentuk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memakai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berbasis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aturan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proses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Serta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membebaskan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repetitif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7AE8D-E141-ED96-4C7C-D80292C2E88F}"/>
              </a:ext>
            </a:extLst>
          </p:cNvPr>
          <p:cNvSpPr txBox="1"/>
          <p:nvPr/>
        </p:nvSpPr>
        <p:spPr>
          <a:xfrm>
            <a:off x="568171" y="6587231"/>
            <a:ext cx="69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Referensi</a:t>
            </a:r>
            <a:r>
              <a:rPr lang="en-US" sz="1100" dirty="0"/>
              <a:t> : https://digitaltransformation.co.id/robotic-process-automation-rpa/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-apple-system"/>
              </a:rPr>
              <a:t>Cara kerja RPA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994299"/>
            <a:ext cx="9037467" cy="4687410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skrip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/Wizard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otomatisasi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kemampuan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low-code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enterprise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Memadukan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administrasi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meliputi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konfigurasi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pemantauan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keamanan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mengakses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front-end.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platform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berperilaku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Sedangkan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koneksi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backend ke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layanan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membantu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otomasi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Kunci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front-end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cepat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sederhana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Keuntungan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menerapkan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RPA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905" y="994299"/>
            <a:ext cx="10617693" cy="468741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Lebih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sedikit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pengkodean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mengharuskan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konfigurasi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Pemakaian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fitur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drag-and-drop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di user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 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memudahkan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pemakaian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bagi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non-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teknis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Penghematan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biaya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cepat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mampu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tim.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dialokasikan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prioritas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lain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demikian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produktivitas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ROI.</a:t>
            </a:r>
            <a:endParaRPr lang="en-US" dirty="0"/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Menaikkan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kepuasan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pelanggan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Hadirnya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dan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chatbot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mampu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sepanjang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waktu.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Keuntungannya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waktu tunggu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dengan 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tingginya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tingkat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kepuasan</a:t>
            </a:r>
            <a:r>
              <a:rPr lang="en-US" b="0" i="0" u="none" strike="noStrike" dirty="0">
                <a:solidFill>
                  <a:srgbClr val="F72585"/>
                </a:solidFill>
                <a:effectLst/>
                <a:latin typeface="-apple-system"/>
                <a:hlinkClick r:id="rId2"/>
              </a:rPr>
              <a:t> </a:t>
            </a:r>
            <a:r>
              <a:rPr lang="en-US" b="0" i="0" u="none" strike="noStrike" dirty="0" err="1">
                <a:solidFill>
                  <a:srgbClr val="F72585"/>
                </a:solidFill>
                <a:effectLst/>
                <a:latin typeface="-apple-system"/>
                <a:hlinkClick r:id="rId2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dirty="0"/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Meningkatkan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moral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karyawan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mengangkat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beban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berulang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orang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fokus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pengambilan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keputusan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lebih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strategis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Pergeseran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efek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positif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kebahagiaan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karyawan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Akurasi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kepatuhan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yang lebih baik</a:t>
            </a: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memprogram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robot RPA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mengikuti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alur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tertentu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Dengan ini, 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kesalahan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terutama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akurasi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standar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kepatuhan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27305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73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Perangkat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lunak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RPA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mengganggu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apapun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Sebab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dasarnya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bot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bekerja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lapisan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sudah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Jadi, 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mengimplementasikan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bot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situasi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membutuhkan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application programming interface 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(API)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sumber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daya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pengembangan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integrasi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8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9F7C1-607A-D156-0C2E-666E9B09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2124"/>
            <a:ext cx="11950700" cy="6214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1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26513CD6-A97A-9DEF-A0FC-B231A75B9C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E7BAD-4C53-BC22-5163-3233BDD3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3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1AEAA-B06E-9531-07D9-C6F53305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31"/>
            <a:ext cx="7815636" cy="35170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3B174-60F8-139D-2021-51166FAB6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s-ES" sz="4100" b="1" i="0" err="1">
                <a:effectLst/>
              </a:rPr>
              <a:t>Penggunaan</a:t>
            </a:r>
            <a:r>
              <a:rPr lang="es-ES" sz="4100" b="1" i="0">
                <a:effectLst/>
              </a:rPr>
              <a:t> RPA dan Artificial </a:t>
            </a:r>
            <a:r>
              <a:rPr lang="es-ES" sz="4100" b="1" i="0" err="1">
                <a:effectLst/>
              </a:rPr>
              <a:t>Intelligence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B0FE-09E2-87AA-6779-BE388AB33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https://www.digital-adoption.com/rpa-vs-ai/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BD6E5ED2-99AC-C6B4-DC25-3AAA6305D6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5100" y="6678613"/>
            <a:ext cx="596900" cy="142875"/>
          </a:xfrm>
        </p:spPr>
        <p:txBody>
          <a:bodyPr/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75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616</Words>
  <Application>Microsoft Office PowerPoint</Application>
  <PresentationFormat>Widescreen</PresentationFormat>
  <Paragraphs>92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Tw Cen MT</vt:lpstr>
      <vt:lpstr>YouTube Sans</vt:lpstr>
      <vt:lpstr>Office Theme</vt:lpstr>
      <vt:lpstr>RPA Training</vt:lpstr>
      <vt:lpstr>Agenda</vt:lpstr>
      <vt:lpstr>PowerPoint Presentation</vt:lpstr>
      <vt:lpstr>Robotic Process Automation (RPA) ?</vt:lpstr>
      <vt:lpstr>Cara kerja RPA</vt:lpstr>
      <vt:lpstr>Keuntungan menerapkan RPA </vt:lpstr>
      <vt:lpstr>PowerPoint Presentation</vt:lpstr>
      <vt:lpstr>PowerPoint Presentation</vt:lpstr>
      <vt:lpstr>Penggunaan RPA dan Artificial Intelligence</vt:lpstr>
      <vt:lpstr>PowerPoint Presentation</vt:lpstr>
      <vt:lpstr>PowerPoint Presentation</vt:lpstr>
      <vt:lpstr>PowerPoint Presentation</vt:lpstr>
      <vt:lpstr>Structur</vt:lpstr>
      <vt:lpstr>PowerPoint Presentation</vt:lpstr>
      <vt:lpstr>Beberapa industri dan proses yang umumnya tempat RPA diterapkan.</vt:lpstr>
      <vt:lpstr>Library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Training</dc:title>
  <dc:creator>Arief Susanto</dc:creator>
  <cp:lastModifiedBy>Arief Susanto</cp:lastModifiedBy>
  <cp:revision>6</cp:revision>
  <dcterms:created xsi:type="dcterms:W3CDTF">2023-09-30T06:56:38Z</dcterms:created>
  <dcterms:modified xsi:type="dcterms:W3CDTF">2023-09-30T19:19:51Z</dcterms:modified>
</cp:coreProperties>
</file>