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9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2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3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2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7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7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Project QA Blibli.com Future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Arief Prasetyo – Future 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Email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51183"/>
          </a:xfrm>
        </p:spPr>
        <p:txBody>
          <a:bodyPr/>
          <a:lstStyle/>
          <a:p>
            <a:r>
              <a:rPr lang="en-ID" b="1" dirty="0" err="1" smtClean="0"/>
              <a:t>Hasil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01" y="1515291"/>
            <a:ext cx="5517358" cy="231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74" y="3774131"/>
            <a:ext cx="5906012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Penjadwalan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99229"/>
          </a:xfrm>
        </p:spPr>
        <p:txBody>
          <a:bodyPr/>
          <a:lstStyle/>
          <a:p>
            <a:r>
              <a:rPr lang="en-ID" dirty="0" err="1" smtClean="0"/>
              <a:t>Menggunakan</a:t>
            </a:r>
            <a:r>
              <a:rPr lang="en-ID" dirty="0" smtClean="0"/>
              <a:t> Trigger, Build Periodically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102779"/>
            <a:ext cx="6990321" cy="108894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3424428"/>
            <a:ext cx="7315200" cy="799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 smtClean="0"/>
              <a:t>Pengujian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berjalan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harinya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jam </a:t>
            </a:r>
            <a:r>
              <a:rPr lang="en-ID" dirty="0" smtClean="0">
                <a:latin typeface="Arial" panose="020B0604020202020204" pitchFamily="34" charset="0"/>
                <a:cs typeface="Arial" panose="020B0604020202020204" pitchFamily="34" charset="0"/>
              </a:rPr>
              <a:t>00:00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Berjalan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Browser yang </a:t>
            </a:r>
            <a:r>
              <a:rPr lang="en-ID" dirty="0" err="1" smtClean="0"/>
              <a:t>Berbeda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600892"/>
            <a:ext cx="7315200" cy="1061280"/>
          </a:xfrm>
        </p:spPr>
        <p:txBody>
          <a:bodyPr>
            <a:normAutofit lnSpcReduction="10000"/>
          </a:bodyPr>
          <a:lstStyle/>
          <a:p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Bonigarcia</a:t>
            </a:r>
            <a:r>
              <a:rPr lang="en-ID" dirty="0" smtClean="0"/>
              <a:t> </a:t>
            </a:r>
            <a:r>
              <a:rPr lang="en-ID" dirty="0" err="1" smtClean="0"/>
              <a:t>Webdriver</a:t>
            </a:r>
            <a:r>
              <a:rPr lang="en-ID" dirty="0" smtClean="0"/>
              <a:t> Manager</a:t>
            </a:r>
          </a:p>
          <a:p>
            <a:pPr marL="0" indent="0">
              <a:buNone/>
            </a:pPr>
            <a:r>
              <a:rPr lang="en-ID" dirty="0" smtClean="0"/>
              <a:t>-&gt;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mengecek</a:t>
            </a:r>
            <a:r>
              <a:rPr lang="en-ID" dirty="0" smtClean="0"/>
              <a:t> </a:t>
            </a:r>
            <a:r>
              <a:rPr lang="en-ID" dirty="0" err="1" smtClean="0"/>
              <a:t>versi</a:t>
            </a:r>
            <a:r>
              <a:rPr lang="en-ID" dirty="0" smtClean="0"/>
              <a:t> driver </a:t>
            </a:r>
            <a:r>
              <a:rPr lang="en-ID" dirty="0" err="1" smtClean="0"/>
              <a:t>terbaru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menyediakan</a:t>
            </a:r>
            <a:r>
              <a:rPr lang="en-ID" dirty="0" smtClean="0"/>
              <a:t> driver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2280541"/>
            <a:ext cx="3898311" cy="12785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1846077"/>
            <a:ext cx="7315200" cy="446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 smtClean="0"/>
              <a:t>Menambahkan</a:t>
            </a:r>
            <a:r>
              <a:rPr lang="en-ID" dirty="0" smtClean="0"/>
              <a:t> </a:t>
            </a:r>
            <a:r>
              <a:rPr lang="en-ID" dirty="0" err="1" smtClean="0"/>
              <a:t>dependeny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92" y="4153350"/>
            <a:ext cx="6744284" cy="215664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869268" y="3730954"/>
            <a:ext cx="7315200" cy="446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 smtClean="0"/>
              <a:t>Menginisiasi</a:t>
            </a:r>
            <a:r>
              <a:rPr lang="en-ID" dirty="0" smtClean="0"/>
              <a:t> </a:t>
            </a:r>
            <a:r>
              <a:rPr lang="en-ID" dirty="0" err="1" smtClean="0"/>
              <a:t>webdriver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Berjalan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59892"/>
          </a:xfrm>
        </p:spPr>
        <p:txBody>
          <a:bodyPr/>
          <a:lstStyle/>
          <a:p>
            <a:r>
              <a:rPr lang="en-ID" dirty="0" err="1" smtClean="0"/>
              <a:t>Jenkinsfile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24000"/>
            <a:ext cx="5553406" cy="1935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83" y="4215681"/>
            <a:ext cx="5044877" cy="17679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983" y="3789941"/>
            <a:ext cx="7315200" cy="65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smtClean="0"/>
              <a:t>Blue Ocean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Properties File</a:t>
            </a:r>
            <a:r>
              <a:rPr lang="en-ID" dirty="0"/>
              <a:t/>
            </a:r>
            <a:br>
              <a:rPr lang="en-ID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225" y="489639"/>
            <a:ext cx="7315200" cy="807938"/>
          </a:xfrm>
        </p:spPr>
        <p:txBody>
          <a:bodyPr/>
          <a:lstStyle/>
          <a:p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serenity.conf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25" y="1201783"/>
            <a:ext cx="3185436" cy="29187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22662" y="1297577"/>
            <a:ext cx="4129764" cy="2525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 smtClean="0"/>
              <a:t>Pemakaian</a:t>
            </a:r>
            <a:r>
              <a:rPr lang="en-ID" dirty="0" smtClean="0"/>
              <a:t> environments </a:t>
            </a:r>
            <a:r>
              <a:rPr lang="en-ID" dirty="0" err="1" smtClean="0"/>
              <a:t>yakni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mendeklarasikan</a:t>
            </a:r>
            <a:r>
              <a:rPr lang="en-ID" dirty="0" smtClean="0"/>
              <a:t> environment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menjalankan</a:t>
            </a:r>
            <a:r>
              <a:rPr lang="en-ID" dirty="0" smtClean="0"/>
              <a:t> </a:t>
            </a:r>
            <a:r>
              <a:rPr lang="en-ID" dirty="0" err="1" smtClean="0"/>
              <a:t>pengujian</a:t>
            </a:r>
            <a:r>
              <a:rPr lang="en-ID" dirty="0" smtClean="0"/>
              <a:t>, </a:t>
            </a:r>
            <a:r>
              <a:rPr lang="en-ID" dirty="0" err="1" smtClean="0"/>
              <a:t>contoh</a:t>
            </a:r>
            <a:r>
              <a:rPr lang="en-ID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/>
              <a:t>verify -</a:t>
            </a:r>
            <a:r>
              <a:rPr lang="en-US" dirty="0" err="1" smtClean="0"/>
              <a:t>Denvironment</a:t>
            </a:r>
            <a:r>
              <a:rPr lang="en-US" dirty="0" smtClean="0"/>
              <a:t>=dev</a:t>
            </a:r>
            <a:endParaRPr lang="en-ID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25" y="4832640"/>
            <a:ext cx="7243079" cy="714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45785" y="4216290"/>
            <a:ext cx="7315200" cy="80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 smtClean="0"/>
              <a:t>Pengambilan</a:t>
            </a:r>
            <a:r>
              <a:rPr lang="en-ID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Meliputi</a:t>
            </a:r>
            <a:r>
              <a:rPr lang="en-ID" dirty="0" smtClean="0"/>
              <a:t> API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90521"/>
          </a:xfrm>
        </p:spPr>
        <p:txBody>
          <a:bodyPr/>
          <a:lstStyle/>
          <a:p>
            <a:r>
              <a:rPr lang="en-ID" dirty="0" smtClean="0"/>
              <a:t>Request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89166"/>
            <a:ext cx="7779433" cy="12469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2568117"/>
            <a:ext cx="6563601" cy="125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 smtClean="0"/>
              <a:t>Metode</a:t>
            </a:r>
            <a:r>
              <a:rPr lang="en-ID" dirty="0" smtClean="0"/>
              <a:t> request API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class controller. Request API </a:t>
            </a:r>
            <a:r>
              <a:rPr lang="en-ID" dirty="0" err="1"/>
              <a:t>m</a:t>
            </a:r>
            <a:r>
              <a:rPr lang="en-ID" dirty="0" err="1" smtClean="0"/>
              <a:t>enggunakan</a:t>
            </a:r>
            <a:r>
              <a:rPr lang="en-ID" dirty="0" smtClean="0"/>
              <a:t> </a:t>
            </a:r>
            <a:r>
              <a:rPr lang="en-ID" dirty="0" err="1" smtClean="0"/>
              <a:t>RestAssured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43" y="4544138"/>
            <a:ext cx="6712466" cy="207608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69268" y="3823064"/>
            <a:ext cx="7315200" cy="790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smtClean="0"/>
              <a:t>Response API, </a:t>
            </a:r>
            <a:r>
              <a:rPr lang="en-ID" dirty="0" err="1" smtClean="0"/>
              <a:t>direpresentasikan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class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Meliputi</a:t>
            </a:r>
            <a:r>
              <a:rPr lang="en-ID" dirty="0" smtClean="0"/>
              <a:t> API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1846"/>
          </a:xfrm>
        </p:spPr>
        <p:txBody>
          <a:bodyPr/>
          <a:lstStyle/>
          <a:p>
            <a:r>
              <a:rPr lang="en-ID" dirty="0" smtClean="0"/>
              <a:t>Salah </a:t>
            </a:r>
            <a:r>
              <a:rPr lang="en-ID" dirty="0" err="1" smtClean="0"/>
              <a:t>satu</a:t>
            </a:r>
            <a:r>
              <a:rPr lang="en-ID" dirty="0" smtClean="0"/>
              <a:t> response API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279212"/>
            <a:ext cx="6569009" cy="4290432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5251269" y="1503675"/>
            <a:ext cx="783772" cy="574765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64606" y="1390463"/>
            <a:ext cx="1489166" cy="6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95109" y="2229394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98357" y="1885405"/>
            <a:ext cx="1489166" cy="608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731726" y="2493544"/>
            <a:ext cx="949234" cy="122501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09473" y="2731108"/>
            <a:ext cx="1489166" cy="6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Meliputi</a:t>
            </a:r>
            <a:r>
              <a:rPr lang="en-ID" dirty="0" smtClean="0"/>
              <a:t> API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59892"/>
          </a:xfrm>
        </p:spPr>
        <p:txBody>
          <a:bodyPr/>
          <a:lstStyle/>
          <a:p>
            <a:r>
              <a:rPr lang="en-ID" dirty="0" smtClean="0"/>
              <a:t>Class Response yang </a:t>
            </a:r>
            <a:r>
              <a:rPr lang="en-ID" dirty="0" err="1" smtClean="0"/>
              <a:t>terbentuk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Lingkup</a:t>
            </a:r>
            <a:r>
              <a:rPr lang="en-ID" dirty="0" smtClean="0"/>
              <a:t> </a:t>
            </a:r>
            <a:r>
              <a:rPr lang="en-ID" dirty="0" err="1" smtClean="0"/>
              <a:t>Testcase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4212989"/>
          </a:xfrm>
        </p:spPr>
        <p:txBody>
          <a:bodyPr/>
          <a:lstStyle/>
          <a:p>
            <a:r>
              <a:rPr lang="en-ID" sz="3200" b="1" dirty="0" smtClean="0"/>
              <a:t>Hotel</a:t>
            </a:r>
            <a:r>
              <a:rPr lang="en-US" sz="3200" b="1" dirty="0" smtClean="0"/>
              <a:t> :</a:t>
            </a:r>
          </a:p>
          <a:p>
            <a:pPr>
              <a:buFontTx/>
              <a:buChar char="-"/>
            </a:pPr>
            <a:r>
              <a:rPr lang="en-ID" dirty="0" smtClean="0"/>
              <a:t>Login / logout</a:t>
            </a:r>
          </a:p>
          <a:p>
            <a:pPr>
              <a:buFontTx/>
              <a:buChar char="-"/>
            </a:pPr>
            <a:r>
              <a:rPr lang="en-ID" dirty="0" err="1" smtClean="0"/>
              <a:t>Membuka</a:t>
            </a:r>
            <a:r>
              <a:rPr lang="en-ID" dirty="0" smtClean="0"/>
              <a:t> Menu hotel</a:t>
            </a:r>
          </a:p>
          <a:p>
            <a:pPr>
              <a:buFontTx/>
              <a:buChar char="-"/>
            </a:pPr>
            <a:r>
              <a:rPr lang="en-ID" dirty="0" err="1" smtClean="0"/>
              <a:t>Mencari</a:t>
            </a:r>
            <a:r>
              <a:rPr lang="en-ID" dirty="0" smtClean="0"/>
              <a:t> Hotel</a:t>
            </a:r>
          </a:p>
          <a:p>
            <a:pPr>
              <a:buFontTx/>
              <a:buChar char="-"/>
            </a:pPr>
            <a:r>
              <a:rPr lang="en-ID" dirty="0" err="1" smtClean="0"/>
              <a:t>Melihat</a:t>
            </a:r>
            <a:r>
              <a:rPr lang="en-ID" dirty="0" smtClean="0"/>
              <a:t> Hotel</a:t>
            </a:r>
          </a:p>
          <a:p>
            <a:pPr>
              <a:buFontTx/>
              <a:buChar char="-"/>
            </a:pPr>
            <a:r>
              <a:rPr lang="en-ID" dirty="0" err="1" smtClean="0"/>
              <a:t>Memasukkan</a:t>
            </a:r>
            <a:r>
              <a:rPr lang="en-ID" dirty="0" smtClean="0"/>
              <a:t> data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memesan</a:t>
            </a:r>
            <a:r>
              <a:rPr lang="en-ID" dirty="0" smtClean="0"/>
              <a:t> hotel</a:t>
            </a:r>
          </a:p>
        </p:txBody>
      </p:sp>
    </p:spTree>
    <p:extLst>
      <p:ext uri="{BB962C8B-B14F-4D97-AF65-F5344CB8AC3E}">
        <p14:creationId xmlns:p14="http://schemas.microsoft.com/office/powerpoint/2010/main" val="6867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Fitur</a:t>
            </a:r>
            <a:r>
              <a:rPr lang="en-ID" dirty="0" smtClean="0"/>
              <a:t> yang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pengetesan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D" dirty="0" err="1" smtClean="0"/>
              <a:t>Menggunakan</a:t>
            </a:r>
            <a:r>
              <a:rPr lang="en-ID" dirty="0" smtClean="0"/>
              <a:t> Serenity</a:t>
            </a:r>
          </a:p>
          <a:p>
            <a:pPr marL="457200" indent="-457200">
              <a:buAutoNum type="arabicPeriod"/>
            </a:pPr>
            <a:r>
              <a:rPr lang="en-ID" dirty="0" err="1" smtClean="0"/>
              <a:t>Menghasilkan</a:t>
            </a:r>
            <a:r>
              <a:rPr lang="en-ID" dirty="0" smtClean="0"/>
              <a:t> Report </a:t>
            </a:r>
            <a:r>
              <a:rPr lang="en-ID" dirty="0" err="1" smtClean="0"/>
              <a:t>dari</a:t>
            </a:r>
            <a:r>
              <a:rPr lang="en-ID" dirty="0" smtClean="0"/>
              <a:t> Serenity</a:t>
            </a:r>
          </a:p>
          <a:p>
            <a:pPr marL="457200" indent="-457200">
              <a:buAutoNum type="arabicPeriod"/>
            </a:pPr>
            <a:r>
              <a:rPr lang="en-ID" dirty="0" err="1" smtClean="0"/>
              <a:t>Integrasi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Jenkins Pipeline</a:t>
            </a:r>
          </a:p>
          <a:p>
            <a:pPr marL="457200" indent="-457200">
              <a:buAutoNum type="arabicPeriod"/>
            </a:pPr>
            <a:r>
              <a:rPr lang="en-ID" dirty="0" smtClean="0"/>
              <a:t>Email notification</a:t>
            </a:r>
          </a:p>
          <a:p>
            <a:pPr marL="457200" indent="-457200">
              <a:buAutoNum type="arabicPeriod"/>
            </a:pPr>
            <a:r>
              <a:rPr lang="en-ID" dirty="0" err="1" smtClean="0"/>
              <a:t>Penjadwalan</a:t>
            </a:r>
            <a:endParaRPr lang="en-ID" dirty="0"/>
          </a:p>
          <a:p>
            <a:pPr marL="457200" indent="-457200">
              <a:buAutoNum type="arabicPeriod"/>
            </a:pPr>
            <a:r>
              <a:rPr lang="en-ID" dirty="0" err="1" smtClean="0"/>
              <a:t>Berjalan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browser yang </a:t>
            </a:r>
            <a:r>
              <a:rPr lang="en-ID" dirty="0" err="1" smtClean="0"/>
              <a:t>berbeda</a:t>
            </a:r>
            <a:endParaRPr lang="en-ID" dirty="0" smtClean="0"/>
          </a:p>
          <a:p>
            <a:pPr marL="457200" indent="-457200">
              <a:buAutoNum type="arabicPeriod"/>
            </a:pPr>
            <a:r>
              <a:rPr lang="en-ID" dirty="0" err="1" smtClean="0"/>
              <a:t>Berjalan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parallel</a:t>
            </a:r>
          </a:p>
          <a:p>
            <a:pPr marL="457200" indent="-457200">
              <a:buAutoNum type="arabicPeriod"/>
            </a:pPr>
            <a:r>
              <a:rPr lang="en-ID" dirty="0" err="1" smtClean="0"/>
              <a:t>Menggunakan</a:t>
            </a:r>
            <a:r>
              <a:rPr lang="en-ID" dirty="0" smtClean="0"/>
              <a:t> file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penggantian</a:t>
            </a:r>
            <a:r>
              <a:rPr lang="en-ID" dirty="0" smtClean="0"/>
              <a:t> data yang </a:t>
            </a:r>
            <a:r>
              <a:rPr lang="en-ID" dirty="0" err="1" smtClean="0"/>
              <a:t>digunakan</a:t>
            </a:r>
            <a:r>
              <a:rPr lang="en-ID" dirty="0" smtClean="0"/>
              <a:t> (Properties file)</a:t>
            </a:r>
          </a:p>
          <a:p>
            <a:pPr marL="457200" indent="-457200">
              <a:buAutoNum type="arabicPeriod"/>
            </a:pPr>
            <a:r>
              <a:rPr lang="en-ID" dirty="0" err="1" smtClean="0"/>
              <a:t>Meliputi</a:t>
            </a:r>
            <a:r>
              <a:rPr lang="en-ID" dirty="0" smtClean="0"/>
              <a:t> API Testing </a:t>
            </a:r>
            <a:r>
              <a:rPr lang="en-ID" dirty="0" err="1" smtClean="0"/>
              <a:t>dan</a:t>
            </a:r>
            <a:r>
              <a:rPr lang="en-ID" dirty="0" smtClean="0"/>
              <a:t> UI Testing</a:t>
            </a:r>
            <a:endParaRPr lang="en-ID" dirty="0"/>
          </a:p>
          <a:p>
            <a:pPr marL="457200" indent="-457200">
              <a:buAutoNum type="arabicPeriod"/>
            </a:pPr>
            <a:endParaRPr lang="en-ID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Serenity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04029"/>
          </a:xfrm>
        </p:spPr>
        <p:txBody>
          <a:bodyPr/>
          <a:lstStyle/>
          <a:p>
            <a:r>
              <a:rPr lang="en-ID" dirty="0" err="1" smtClean="0"/>
              <a:t>Menggunakan</a:t>
            </a:r>
            <a:r>
              <a:rPr lang="en-ID" dirty="0" smtClean="0"/>
              <a:t> Design Pattern Page Object Model :</a:t>
            </a:r>
          </a:p>
          <a:p>
            <a:pPr marL="0" indent="0">
              <a:buNone/>
            </a:pPr>
            <a:r>
              <a:rPr lang="en-ID" dirty="0" smtClean="0"/>
              <a:t>-&gt; class yang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page yang </a:t>
            </a:r>
            <a:r>
              <a:rPr lang="en-ID" dirty="0" err="1" smtClean="0"/>
              <a:t>digunakan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873882"/>
            <a:ext cx="6496122" cy="28511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1968137"/>
            <a:ext cx="6781315" cy="1104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smtClean="0"/>
              <a:t>Page class,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interaksi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Serenity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629748"/>
            <a:ext cx="7315200" cy="912441"/>
          </a:xfrm>
        </p:spPr>
        <p:txBody>
          <a:bodyPr/>
          <a:lstStyle/>
          <a:p>
            <a:pPr marL="0" indent="0">
              <a:buNone/>
            </a:pPr>
            <a:r>
              <a:rPr lang="en-ID" dirty="0" smtClean="0"/>
              <a:t>- Steps Class, </a:t>
            </a:r>
            <a:r>
              <a:rPr lang="en-ID" dirty="0" err="1" smtClean="0"/>
              <a:t>mendefinisikan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aksi</a:t>
            </a:r>
            <a:r>
              <a:rPr lang="en-ID" dirty="0" smtClean="0"/>
              <a:t> yang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membentuk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skenario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86125"/>
            <a:ext cx="6905897" cy="231890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3786255"/>
            <a:ext cx="7315200" cy="912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D" dirty="0" smtClean="0"/>
              <a:t>- Feature Class, </a:t>
            </a:r>
            <a:r>
              <a:rPr lang="en-ID" dirty="0" err="1" smtClean="0"/>
              <a:t>urutan</a:t>
            </a:r>
            <a:r>
              <a:rPr lang="en-ID" dirty="0" smtClean="0"/>
              <a:t> </a:t>
            </a:r>
            <a:r>
              <a:rPr lang="en-ID" dirty="0" err="1" smtClean="0"/>
              <a:t>langkah-langkah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testcase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993" y="4461410"/>
            <a:ext cx="7089747" cy="22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Serenity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036" y="494859"/>
            <a:ext cx="7315200" cy="903733"/>
          </a:xfrm>
        </p:spPr>
        <p:txBody>
          <a:bodyPr/>
          <a:lstStyle/>
          <a:p>
            <a:r>
              <a:rPr lang="en-ID" dirty="0" err="1" smtClean="0"/>
              <a:t>Menggunakan</a:t>
            </a:r>
            <a:r>
              <a:rPr lang="en-ID" dirty="0" smtClean="0"/>
              <a:t> Report </a:t>
            </a:r>
            <a:r>
              <a:rPr lang="en-ID" dirty="0" err="1" smtClean="0"/>
              <a:t>dari</a:t>
            </a:r>
            <a:r>
              <a:rPr lang="en-ID" dirty="0" smtClean="0"/>
              <a:t> Serenity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4079343"/>
            <a:ext cx="7022374" cy="2421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83" y="1398592"/>
            <a:ext cx="5792687" cy="25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Jenkins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07343"/>
          </a:xfrm>
        </p:spPr>
        <p:txBody>
          <a:bodyPr/>
          <a:lstStyle/>
          <a:p>
            <a:r>
              <a:rPr lang="en-ID" dirty="0" err="1" smtClean="0"/>
              <a:t>Jenkinsfile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37" y="1419496"/>
            <a:ext cx="8014719" cy="50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Jenkins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0886"/>
          </a:xfrm>
        </p:spPr>
        <p:txBody>
          <a:bodyPr/>
          <a:lstStyle/>
          <a:p>
            <a:pPr marL="0" indent="0">
              <a:buNone/>
            </a:pPr>
            <a:r>
              <a:rPr lang="en-ID" dirty="0" smtClean="0"/>
              <a:t>1. Checkout git Branch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18383"/>
            <a:ext cx="7666384" cy="10364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2747555"/>
            <a:ext cx="7315200" cy="45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D" dirty="0" smtClean="0"/>
              <a:t>2. Run test with tag ‘</a:t>
            </a:r>
            <a:r>
              <a:rPr lang="en-ID" dirty="0" err="1" smtClean="0"/>
              <a:t>TestAPI</a:t>
            </a:r>
            <a:r>
              <a:rPr lang="en-ID" dirty="0" smtClean="0"/>
              <a:t>’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198441"/>
            <a:ext cx="4907705" cy="94496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69268" y="4368846"/>
            <a:ext cx="7315200" cy="45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D" dirty="0" smtClean="0"/>
              <a:t>3. Run test with tag ‘Test’ in parallel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4855689"/>
            <a:ext cx="5553406" cy="19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Jenkins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55389"/>
          </a:xfrm>
        </p:spPr>
        <p:txBody>
          <a:bodyPr/>
          <a:lstStyle/>
          <a:p>
            <a:pPr marL="0" indent="0">
              <a:buNone/>
            </a:pPr>
            <a:r>
              <a:rPr lang="en-ID" dirty="0" smtClean="0"/>
              <a:t>4. Publish HTML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1419497"/>
            <a:ext cx="7908759" cy="7402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2366337"/>
            <a:ext cx="7315200" cy="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D" dirty="0"/>
              <a:t>5</a:t>
            </a:r>
            <a:r>
              <a:rPr lang="en-ID" dirty="0" smtClean="0"/>
              <a:t>. Send Email Notification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2921726"/>
            <a:ext cx="7837234" cy="59893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69268" y="3853287"/>
            <a:ext cx="7315200" cy="1507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D" dirty="0" smtClean="0"/>
              <a:t>Recipient :</a:t>
            </a:r>
          </a:p>
          <a:p>
            <a:pPr marL="0" indent="0">
              <a:buFont typeface="Wingdings 2" pitchFamily="18" charset="2"/>
              <a:buNone/>
            </a:pPr>
            <a:r>
              <a:rPr lang="en-ID" dirty="0" smtClean="0"/>
              <a:t>Developer -&gt; make change in project</a:t>
            </a:r>
          </a:p>
          <a:p>
            <a:pPr marL="0" indent="0">
              <a:buFont typeface="Wingdings 2" pitchFamily="18" charset="2"/>
              <a:buNone/>
            </a:pPr>
            <a:r>
              <a:rPr lang="en-ID" dirty="0" smtClean="0"/>
              <a:t>Requester -&gt; initiate build</a:t>
            </a:r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608</TotalTime>
  <Words>301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Frame</vt:lpstr>
      <vt:lpstr>Project QA Blibli.com Future Program</vt:lpstr>
      <vt:lpstr>Lingkup Testcase </vt:lpstr>
      <vt:lpstr>Fitur yang ada pada pengetesan</vt:lpstr>
      <vt:lpstr>Serenity</vt:lpstr>
      <vt:lpstr>Serenity</vt:lpstr>
      <vt:lpstr>Serenity Report</vt:lpstr>
      <vt:lpstr>Jenkins Pipeline</vt:lpstr>
      <vt:lpstr>Jenkins Pipeline</vt:lpstr>
      <vt:lpstr>Jenkins Pipeline</vt:lpstr>
      <vt:lpstr>Email Notification</vt:lpstr>
      <vt:lpstr>Penjadwalan</vt:lpstr>
      <vt:lpstr>Berjalan Pada Browser yang Berbeda</vt:lpstr>
      <vt:lpstr>Berjalan Secara Parallel</vt:lpstr>
      <vt:lpstr>Properties File </vt:lpstr>
      <vt:lpstr>Meliputi API Testing</vt:lpstr>
      <vt:lpstr>Meliputi API Testing</vt:lpstr>
      <vt:lpstr>Meliputi API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QA Blibli.com Future Program</dc:title>
  <dc:creator>Arief Prasetyo</dc:creator>
  <cp:lastModifiedBy>Arief Prasetyo</cp:lastModifiedBy>
  <cp:revision>15</cp:revision>
  <dcterms:created xsi:type="dcterms:W3CDTF">2020-07-30T12:46:40Z</dcterms:created>
  <dcterms:modified xsi:type="dcterms:W3CDTF">2020-07-30T22:55:10Z</dcterms:modified>
</cp:coreProperties>
</file>