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428a903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428a903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428a903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428a903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b428a903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b428a903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b428a903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b428a903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b428a903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b428a903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b428a903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b428a903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374650" lvl="0" marL="457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1pPr>
            <a:lvl2pPr indent="-37465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2pPr>
            <a:lvl3pPr indent="-3746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3pPr>
            <a:lvl4pPr indent="-3746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4pPr>
            <a:lvl5pPr indent="-3746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5pPr>
            <a:lvl6pPr indent="-3746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6pPr>
            <a:lvl7pPr indent="-3746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7pPr>
            <a:lvl8pPr indent="-3746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8pPr>
            <a:lvl9pPr indent="-3746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4568" y="1281793"/>
            <a:ext cx="78867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4568" y="3441246"/>
            <a:ext cx="78867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600"/>
              <a:buNone/>
              <a:defRPr sz="2600">
                <a:solidFill>
                  <a:srgbClr val="8A8A8C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300"/>
              <a:buNone/>
              <a:defRPr sz="2300">
                <a:solidFill>
                  <a:srgbClr val="8A8A8C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58750" lIns="117550" spcFirstLastPara="1" rIns="117550" wrap="square" tIns="58750">
            <a:normAutofit/>
          </a:bodyPr>
          <a:lstStyle>
            <a:lvl1pPr lvl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4903" y="0"/>
            <a:ext cx="1859096" cy="14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28" y="172071"/>
            <a:ext cx="1480310" cy="6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1115125" y="4188125"/>
            <a:ext cx="42171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cxnSp>
        <p:nvCxnSpPr>
          <p:cNvPr id="89" name="Google Shape;89;p20"/>
          <p:cNvCxnSpPr>
            <a:stCxn id="90" idx="0"/>
            <a:endCxn id="91" idx="2"/>
          </p:cNvCxnSpPr>
          <p:nvPr/>
        </p:nvCxnSpPr>
        <p:spPr>
          <a:xfrm rot="-5400000">
            <a:off x="3804900" y="3909750"/>
            <a:ext cx="3882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20"/>
          <p:cNvSpPr/>
          <p:nvPr/>
        </p:nvSpPr>
        <p:spPr>
          <a:xfrm>
            <a:off x="2951850" y="2795875"/>
            <a:ext cx="2052600" cy="82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6560975" y="571350"/>
            <a:ext cx="12024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signed/ encrypted images)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2992950" y="3346725"/>
            <a:ext cx="20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94" name="Google Shape;94;p20"/>
          <p:cNvSpPr txBox="1"/>
          <p:nvPr/>
        </p:nvSpPr>
        <p:spPr>
          <a:xfrm>
            <a:off x="5189825" y="3374738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3687125" y="2130225"/>
            <a:ext cx="537900" cy="435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96" name="Google Shape;96;p20"/>
          <p:cNvCxnSpPr>
            <a:stCxn id="97" idx="0"/>
            <a:endCxn id="93" idx="3"/>
          </p:cNvCxnSpPr>
          <p:nvPr/>
        </p:nvCxnSpPr>
        <p:spPr>
          <a:xfrm rot="-5400000">
            <a:off x="4729025" y="487425"/>
            <a:ext cx="1186800" cy="3679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0"/>
          <p:cNvSpPr/>
          <p:nvPr/>
        </p:nvSpPr>
        <p:spPr>
          <a:xfrm>
            <a:off x="2854175" y="712250"/>
            <a:ext cx="2203800" cy="11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941400" y="213905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185475" y="1165775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101" name="Google Shape;101;p20"/>
          <p:cNvSpPr txBox="1"/>
          <p:nvPr/>
        </p:nvSpPr>
        <p:spPr>
          <a:xfrm>
            <a:off x="2929050" y="706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02" name="Google Shape;102;p20"/>
          <p:cNvCxnSpPr>
            <a:stCxn id="95" idx="2"/>
            <a:endCxn id="103" idx="2"/>
          </p:cNvCxnSpPr>
          <p:nvPr/>
        </p:nvCxnSpPr>
        <p:spPr>
          <a:xfrm rot="10800000">
            <a:off x="3500525" y="1617075"/>
            <a:ext cx="1866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stCxn id="95" idx="4"/>
            <a:endCxn id="105" idx="2"/>
          </p:cNvCxnSpPr>
          <p:nvPr/>
        </p:nvCxnSpPr>
        <p:spPr>
          <a:xfrm flipH="1" rot="10800000">
            <a:off x="4225025" y="1617075"/>
            <a:ext cx="2097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0"/>
          <p:cNvSpPr/>
          <p:nvPr/>
        </p:nvSpPr>
        <p:spPr>
          <a:xfrm>
            <a:off x="3397500" y="4104150"/>
            <a:ext cx="1202400" cy="192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022625" y="2920725"/>
            <a:ext cx="919800" cy="231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Mgmt</a:t>
            </a:r>
            <a:endParaRPr sz="1000"/>
          </a:p>
        </p:txBody>
      </p:sp>
      <p:sp>
        <p:nvSpPr>
          <p:cNvPr id="106" name="Google Shape;106;p20"/>
          <p:cNvSpPr/>
          <p:nvPr/>
        </p:nvSpPr>
        <p:spPr>
          <a:xfrm>
            <a:off x="3967613" y="2876013"/>
            <a:ext cx="990300" cy="32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Enclave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</a:t>
            </a:r>
            <a:endParaRPr sz="1000"/>
          </a:p>
        </p:txBody>
      </p:sp>
      <p:sp>
        <p:nvSpPr>
          <p:cNvPr id="107" name="Google Shape;107;p20"/>
          <p:cNvSpPr/>
          <p:nvPr/>
        </p:nvSpPr>
        <p:spPr>
          <a:xfrm>
            <a:off x="4119738" y="1165775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3106800" y="1107125"/>
            <a:ext cx="787332" cy="509925"/>
            <a:chOff x="1803575" y="773600"/>
            <a:chExt cx="1043100" cy="509925"/>
          </a:xfrm>
        </p:grpSpPr>
        <p:sp>
          <p:nvSpPr>
            <p:cNvPr id="109" name="Google Shape;109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4041075" y="1107113"/>
            <a:ext cx="787332" cy="509925"/>
            <a:chOff x="1803575" y="773600"/>
            <a:chExt cx="1043100" cy="509925"/>
          </a:xfrm>
        </p:grpSpPr>
        <p:sp>
          <p:nvSpPr>
            <p:cNvPr id="111" name="Google Shape;111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112" name="Google Shape;112;p20"/>
          <p:cNvCxnSpPr>
            <a:stCxn id="109" idx="1"/>
            <a:endCxn id="92" idx="1"/>
          </p:cNvCxnSpPr>
          <p:nvPr/>
        </p:nvCxnSpPr>
        <p:spPr>
          <a:xfrm flipH="1">
            <a:off x="2951700" y="1325075"/>
            <a:ext cx="155100" cy="1881600"/>
          </a:xfrm>
          <a:prstGeom prst="bentConnector3">
            <a:avLst>
              <a:gd fmla="val 253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" name="Google Shape;113;p20"/>
          <p:cNvCxnSpPr>
            <a:stCxn id="111" idx="3"/>
            <a:endCxn id="92" idx="3"/>
          </p:cNvCxnSpPr>
          <p:nvPr/>
        </p:nvCxnSpPr>
        <p:spPr>
          <a:xfrm>
            <a:off x="4828407" y="1325063"/>
            <a:ext cx="176100" cy="1881600"/>
          </a:xfrm>
          <a:prstGeom prst="bentConnector3">
            <a:avLst>
              <a:gd fmla="val 2351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2643750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57925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0"/>
          <p:cNvCxnSpPr>
            <a:stCxn id="97" idx="0"/>
            <a:endCxn id="95" idx="2"/>
          </p:cNvCxnSpPr>
          <p:nvPr/>
        </p:nvCxnSpPr>
        <p:spPr>
          <a:xfrm rot="-5400000">
            <a:off x="3298475" y="2532075"/>
            <a:ext cx="572700" cy="204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5971800" y="2445750"/>
            <a:ext cx="13740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971800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067650" y="2547525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7286025" y="2822975"/>
            <a:ext cx="5235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1" name="Google Shape;121;p20"/>
          <p:cNvCxnSpPr>
            <a:stCxn id="118" idx="1"/>
          </p:cNvCxnSpPr>
          <p:nvPr/>
        </p:nvCxnSpPr>
        <p:spPr>
          <a:xfrm rot="10800000">
            <a:off x="4908000" y="3196425"/>
            <a:ext cx="1063800" cy="350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7416063" y="24457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806550" y="2445750"/>
            <a:ext cx="13323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881550" y="2547525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749725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26" name="Google Shape;126;p20"/>
          <p:cNvCxnSpPr>
            <a:stCxn id="118" idx="2"/>
          </p:cNvCxnSpPr>
          <p:nvPr/>
        </p:nvCxnSpPr>
        <p:spPr>
          <a:xfrm>
            <a:off x="6658800" y="3746925"/>
            <a:ext cx="0" cy="43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5971650" y="4231500"/>
            <a:ext cx="14445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832875" y="3809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cxnSp>
        <p:nvCxnSpPr>
          <p:cNvPr id="129" name="Google Shape;129;p20"/>
          <p:cNvCxnSpPr>
            <a:stCxn id="106" idx="0"/>
            <a:endCxn id="119" idx="0"/>
          </p:cNvCxnSpPr>
          <p:nvPr/>
        </p:nvCxnSpPr>
        <p:spPr>
          <a:xfrm rot="-5400000">
            <a:off x="5396513" y="1613763"/>
            <a:ext cx="328500" cy="2196000"/>
          </a:xfrm>
          <a:prstGeom prst="curvedConnector3">
            <a:avLst>
              <a:gd fmla="val 1534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5552938" y="229737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552950" y="344447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51013" y="18557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265250" y="2418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199250" y="3871950"/>
            <a:ext cx="14445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005313" y="3239137"/>
            <a:ext cx="990300" cy="192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663150" y="433967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sp>
        <p:nvSpPr>
          <p:cNvPr id="141" name="Google Shape;141;p21"/>
          <p:cNvSpPr/>
          <p:nvPr/>
        </p:nvSpPr>
        <p:spPr>
          <a:xfrm>
            <a:off x="2196525" y="571000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710125" y="4081500"/>
            <a:ext cx="1546200" cy="30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TEE</a:t>
            </a:r>
            <a:endParaRPr/>
          </a:p>
        </p:txBody>
      </p:sp>
      <p:cxnSp>
        <p:nvCxnSpPr>
          <p:cNvPr id="143" name="Google Shape;143;p21"/>
          <p:cNvCxnSpPr>
            <a:stCxn id="142" idx="0"/>
            <a:endCxn id="141" idx="2"/>
          </p:cNvCxnSpPr>
          <p:nvPr/>
        </p:nvCxnSpPr>
        <p:spPr>
          <a:xfrm rot="-5400000">
            <a:off x="3293925" y="3891600"/>
            <a:ext cx="3792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/>
          <p:nvPr/>
        </p:nvSpPr>
        <p:spPr>
          <a:xfrm>
            <a:off x="2394675" y="2532125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954200" y="2532125"/>
            <a:ext cx="13740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954200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50050" y="26339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433825" y="313275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49" name="Google Shape;149;p21"/>
          <p:cNvSpPr/>
          <p:nvPr/>
        </p:nvSpPr>
        <p:spPr>
          <a:xfrm>
            <a:off x="2138925" y="2532125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419925" y="2664700"/>
            <a:ext cx="9198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Agent</a:t>
            </a:r>
            <a:endParaRPr sz="1200"/>
          </a:p>
        </p:txBody>
      </p:sp>
      <p:sp>
        <p:nvSpPr>
          <p:cNvPr id="151" name="Google Shape;151;p21"/>
          <p:cNvSpPr txBox="1"/>
          <p:nvPr/>
        </p:nvSpPr>
        <p:spPr>
          <a:xfrm>
            <a:off x="1203450" y="2869475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152" name="Google Shape;152;p21"/>
          <p:cNvCxnSpPr>
            <a:stCxn id="150" idx="0"/>
            <a:endCxn id="147" idx="0"/>
          </p:cNvCxnSpPr>
          <p:nvPr/>
        </p:nvCxnSpPr>
        <p:spPr>
          <a:xfrm rot="-5400000">
            <a:off x="5245125" y="1268500"/>
            <a:ext cx="30900" cy="2761500"/>
          </a:xfrm>
          <a:prstGeom prst="curvedConnector3">
            <a:avLst>
              <a:gd fmla="val 8703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7268425" y="2909350"/>
            <a:ext cx="5235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21"/>
          <p:cNvCxnSpPr>
            <a:stCxn id="146" idx="1"/>
            <a:endCxn id="150" idx="3"/>
          </p:cNvCxnSpPr>
          <p:nvPr/>
        </p:nvCxnSpPr>
        <p:spPr>
          <a:xfrm rot="10800000">
            <a:off x="4339600" y="2891600"/>
            <a:ext cx="1614600" cy="7416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4841587" y="336570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3174975" y="1880275"/>
            <a:ext cx="8628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157" name="Google Shape;157;p21"/>
          <p:cNvSpPr txBox="1"/>
          <p:nvPr/>
        </p:nvSpPr>
        <p:spPr>
          <a:xfrm>
            <a:off x="3721725" y="184557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433825" y="711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367675" y="3402538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160" name="Google Shape;160;p21"/>
          <p:cNvCxnSpPr>
            <a:stCxn id="161" idx="0"/>
          </p:cNvCxnSpPr>
          <p:nvPr/>
        </p:nvCxnSpPr>
        <p:spPr>
          <a:xfrm rot="-5400000">
            <a:off x="2731575" y="2271824"/>
            <a:ext cx="598500" cy="28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5178913" y="24178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398463" y="2532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230050" y="35329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709813" y="2103438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788950" y="2532125"/>
            <a:ext cx="13323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863950" y="26339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7732125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69" name="Google Shape;169;p21"/>
          <p:cNvCxnSpPr>
            <a:stCxn id="146" idx="2"/>
            <a:endCxn id="170" idx="0"/>
          </p:cNvCxnSpPr>
          <p:nvPr/>
        </p:nvCxnSpPr>
        <p:spPr>
          <a:xfrm>
            <a:off x="6641200" y="3833300"/>
            <a:ext cx="0" cy="43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1" name="Google Shape;171;p21"/>
          <p:cNvSpPr/>
          <p:nvPr/>
        </p:nvSpPr>
        <p:spPr>
          <a:xfrm>
            <a:off x="5954050" y="4317875"/>
            <a:ext cx="14445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815275" y="389540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970125" y="220425"/>
            <a:ext cx="1332300" cy="1356900"/>
          </a:xfrm>
          <a:prstGeom prst="can">
            <a:avLst>
              <a:gd fmla="val 199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174" name="Google Shape;174;p21"/>
          <p:cNvCxnSpPr>
            <a:stCxn id="161" idx="0"/>
            <a:endCxn id="173" idx="3"/>
          </p:cNvCxnSpPr>
          <p:nvPr/>
        </p:nvCxnSpPr>
        <p:spPr>
          <a:xfrm rot="-5400000">
            <a:off x="4692225" y="-228526"/>
            <a:ext cx="1138200" cy="474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1"/>
          <p:cNvSpPr txBox="1"/>
          <p:nvPr/>
        </p:nvSpPr>
        <p:spPr>
          <a:xfrm>
            <a:off x="5649563" y="1747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367375" y="726825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590725" y="1168150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178" name="Google Shape;178;p21"/>
          <p:cNvSpPr/>
          <p:nvPr/>
        </p:nvSpPr>
        <p:spPr>
          <a:xfrm>
            <a:off x="3721725" y="1168150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179" name="Google Shape;179;p21"/>
          <p:cNvSpPr txBox="1"/>
          <p:nvPr/>
        </p:nvSpPr>
        <p:spPr>
          <a:xfrm>
            <a:off x="2393300" y="7268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80" name="Google Shape;180;p21"/>
          <p:cNvCxnSpPr>
            <a:stCxn id="156" idx="2"/>
            <a:endCxn id="177" idx="2"/>
          </p:cNvCxnSpPr>
          <p:nvPr/>
        </p:nvCxnSpPr>
        <p:spPr>
          <a:xfrm rot="10800000">
            <a:off x="2995875" y="1545175"/>
            <a:ext cx="179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stCxn id="157" idx="3"/>
            <a:endCxn id="178" idx="2"/>
          </p:cNvCxnSpPr>
          <p:nvPr/>
        </p:nvCxnSpPr>
        <p:spPr>
          <a:xfrm flipH="1" rot="10800000">
            <a:off x="4037925" y="1545275"/>
            <a:ext cx="89100" cy="46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/>
          <p:nvPr/>
        </p:nvSpPr>
        <p:spPr>
          <a:xfrm>
            <a:off x="2481225" y="2715524"/>
            <a:ext cx="81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Mgmt</a:t>
            </a:r>
            <a:endParaRPr sz="1200"/>
          </a:p>
        </p:txBody>
      </p:sp>
      <p:sp>
        <p:nvSpPr>
          <p:cNvPr id="182" name="Google Shape;182;p21"/>
          <p:cNvSpPr/>
          <p:nvPr/>
        </p:nvSpPr>
        <p:spPr>
          <a:xfrm>
            <a:off x="785300" y="4019550"/>
            <a:ext cx="15462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546025" y="4233650"/>
            <a:ext cx="5402100" cy="54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Kubernetes</a:t>
            </a:r>
            <a:r>
              <a:rPr lang="en" sz="2600"/>
              <a:t> </a:t>
            </a:r>
            <a:endParaRPr sz="2600"/>
          </a:p>
        </p:txBody>
      </p:sp>
      <p:sp>
        <p:nvSpPr>
          <p:cNvPr id="188" name="Google Shape;188;p22"/>
          <p:cNvSpPr/>
          <p:nvPr/>
        </p:nvSpPr>
        <p:spPr>
          <a:xfrm>
            <a:off x="3064359" y="561976"/>
            <a:ext cx="2250300" cy="3050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3513593" y="3982117"/>
            <a:ext cx="1352700" cy="292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HW TEE</a:t>
            </a:r>
            <a:endParaRPr sz="1200"/>
          </a:p>
        </p:txBody>
      </p:sp>
      <p:cxnSp>
        <p:nvCxnSpPr>
          <p:cNvPr id="190" name="Google Shape;190;p22"/>
          <p:cNvCxnSpPr>
            <a:stCxn id="189" idx="0"/>
            <a:endCxn id="188" idx="2"/>
          </p:cNvCxnSpPr>
          <p:nvPr/>
        </p:nvCxnSpPr>
        <p:spPr>
          <a:xfrm rot="-5400000">
            <a:off x="4005593" y="3797167"/>
            <a:ext cx="3693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3237676" y="2472623"/>
            <a:ext cx="1903800" cy="8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6351113" y="2472623"/>
            <a:ext cx="12018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6351113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Relying Party</a:t>
            </a:r>
            <a:endParaRPr sz="1200"/>
          </a:p>
        </p:txBody>
      </p:sp>
      <p:sp>
        <p:nvSpPr>
          <p:cNvPr id="194" name="Google Shape;194;p22"/>
          <p:cNvSpPr/>
          <p:nvPr/>
        </p:nvSpPr>
        <p:spPr>
          <a:xfrm>
            <a:off x="6434951" y="2571778"/>
            <a:ext cx="10341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Broker Service</a:t>
            </a:r>
            <a:endParaRPr sz="1200"/>
          </a:p>
        </p:txBody>
      </p:sp>
      <p:sp>
        <p:nvSpPr>
          <p:cNvPr id="195" name="Google Shape;195;p22"/>
          <p:cNvSpPr txBox="1"/>
          <p:nvPr/>
        </p:nvSpPr>
        <p:spPr>
          <a:xfrm>
            <a:off x="3271920" y="3057788"/>
            <a:ext cx="18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96" name="Google Shape;196;p22"/>
          <p:cNvSpPr/>
          <p:nvPr/>
        </p:nvSpPr>
        <p:spPr>
          <a:xfrm>
            <a:off x="3013977" y="2472623"/>
            <a:ext cx="157200" cy="88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134439" y="2601785"/>
            <a:ext cx="8046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Agent</a:t>
            </a:r>
            <a:endParaRPr sz="1200"/>
          </a:p>
        </p:txBody>
      </p:sp>
      <p:sp>
        <p:nvSpPr>
          <p:cNvPr id="198" name="Google Shape;198;p22"/>
          <p:cNvSpPr txBox="1"/>
          <p:nvPr/>
        </p:nvSpPr>
        <p:spPr>
          <a:xfrm>
            <a:off x="2080552" y="2801300"/>
            <a:ext cx="919800" cy="292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Measured</a:t>
            </a:r>
            <a:endParaRPr sz="1200"/>
          </a:p>
        </p:txBody>
      </p:sp>
      <p:cxnSp>
        <p:nvCxnSpPr>
          <p:cNvPr id="199" name="Google Shape;199;p22"/>
          <p:cNvCxnSpPr>
            <a:stCxn id="197" idx="0"/>
            <a:endCxn id="194" idx="0"/>
          </p:cNvCxnSpPr>
          <p:nvPr/>
        </p:nvCxnSpPr>
        <p:spPr>
          <a:xfrm rot="-5400000">
            <a:off x="5729389" y="1379135"/>
            <a:ext cx="30000" cy="2415300"/>
          </a:xfrm>
          <a:prstGeom prst="curvedConnector3">
            <a:avLst>
              <a:gd fmla="val 8703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7500636" y="2840138"/>
            <a:ext cx="457800" cy="1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1" name="Google Shape;201;p22"/>
          <p:cNvCxnSpPr>
            <a:stCxn id="193" idx="1"/>
            <a:endCxn id="197" idx="3"/>
          </p:cNvCxnSpPr>
          <p:nvPr/>
        </p:nvCxnSpPr>
        <p:spPr>
          <a:xfrm rot="10800000">
            <a:off x="4939013" y="2822857"/>
            <a:ext cx="1412100" cy="712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377935" y="3284742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920187" y="1837551"/>
            <a:ext cx="754500" cy="461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204" name="Google Shape;204;p22"/>
          <p:cNvSpPr txBox="1"/>
          <p:nvPr/>
        </p:nvSpPr>
        <p:spPr>
          <a:xfrm>
            <a:off x="4398416" y="1803744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271920" y="699274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214060" y="3320631"/>
            <a:ext cx="19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207" name="Google Shape;207;p22"/>
          <p:cNvCxnSpPr>
            <a:stCxn id="208" idx="0"/>
          </p:cNvCxnSpPr>
          <p:nvPr/>
        </p:nvCxnSpPr>
        <p:spPr>
          <a:xfrm rot="-5400000">
            <a:off x="3502379" y="2233401"/>
            <a:ext cx="583200" cy="25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5672986" y="236128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7614377" y="2472623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717715" y="344768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513320" y="205496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955928" y="2472623"/>
            <a:ext cx="11655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8021528" y="2571778"/>
            <a:ext cx="10341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Attestation Service</a:t>
            </a:r>
            <a:endParaRPr sz="1200"/>
          </a:p>
        </p:txBody>
      </p:sp>
      <p:sp>
        <p:nvSpPr>
          <p:cNvPr id="215" name="Google Shape;215;p22"/>
          <p:cNvSpPr txBox="1"/>
          <p:nvPr/>
        </p:nvSpPr>
        <p:spPr>
          <a:xfrm>
            <a:off x="7906224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</a:t>
            </a:r>
            <a:endParaRPr sz="1200"/>
          </a:p>
        </p:txBody>
      </p:sp>
      <p:cxnSp>
        <p:nvCxnSpPr>
          <p:cNvPr id="216" name="Google Shape;216;p22"/>
          <p:cNvCxnSpPr>
            <a:stCxn id="193" idx="2"/>
            <a:endCxn id="217" idx="0"/>
          </p:cNvCxnSpPr>
          <p:nvPr/>
        </p:nvCxnSpPr>
        <p:spPr>
          <a:xfrm>
            <a:off x="6952013" y="3719707"/>
            <a:ext cx="0" cy="42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8" name="Google Shape;218;p22"/>
          <p:cNvSpPr/>
          <p:nvPr/>
        </p:nvSpPr>
        <p:spPr>
          <a:xfrm>
            <a:off x="6350982" y="4212408"/>
            <a:ext cx="1263300" cy="6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Management Service</a:t>
            </a:r>
            <a:endParaRPr sz="1200"/>
          </a:p>
        </p:txBody>
      </p:sp>
      <p:sp>
        <p:nvSpPr>
          <p:cNvPr id="219" name="Google Shape;219;p22"/>
          <p:cNvSpPr txBox="1"/>
          <p:nvPr/>
        </p:nvSpPr>
        <p:spPr>
          <a:xfrm>
            <a:off x="7104276" y="380080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239720" y="220425"/>
            <a:ext cx="1165500" cy="1321800"/>
          </a:xfrm>
          <a:prstGeom prst="can">
            <a:avLst>
              <a:gd fmla="val 199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Images Registry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221" name="Google Shape;221;p22"/>
          <p:cNvCxnSpPr>
            <a:stCxn id="208" idx="0"/>
            <a:endCxn id="220" idx="3"/>
          </p:cNvCxnSpPr>
          <p:nvPr/>
        </p:nvCxnSpPr>
        <p:spPr>
          <a:xfrm rot="-5400000">
            <a:off x="5190479" y="19401"/>
            <a:ext cx="1109100" cy="415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>
            <a:off x="6084653" y="1707731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213797" y="713790"/>
            <a:ext cx="1951500" cy="9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40915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25" name="Google Shape;225;p22"/>
          <p:cNvSpPr/>
          <p:nvPr/>
        </p:nvSpPr>
        <p:spPr>
          <a:xfrm>
            <a:off x="439841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26" name="Google Shape;226;p22"/>
          <p:cNvSpPr txBox="1"/>
          <p:nvPr/>
        </p:nvSpPr>
        <p:spPr>
          <a:xfrm>
            <a:off x="3236473" y="713790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27" name="Google Shape;227;p22"/>
          <p:cNvCxnSpPr>
            <a:stCxn id="203" idx="2"/>
            <a:endCxn id="224" idx="2"/>
          </p:cNvCxnSpPr>
          <p:nvPr/>
        </p:nvCxnSpPr>
        <p:spPr>
          <a:xfrm rot="10800000">
            <a:off x="3763587" y="1511301"/>
            <a:ext cx="156600" cy="55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04" idx="3"/>
            <a:endCxn id="225" idx="2"/>
          </p:cNvCxnSpPr>
          <p:nvPr/>
        </p:nvCxnSpPr>
        <p:spPr>
          <a:xfrm flipH="1" rot="10800000">
            <a:off x="4675016" y="1511394"/>
            <a:ext cx="77700" cy="45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/>
          <p:nvPr/>
        </p:nvSpPr>
        <p:spPr>
          <a:xfrm>
            <a:off x="3313379" y="2651301"/>
            <a:ext cx="7086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Mgmt</a:t>
            </a:r>
            <a:endParaRPr sz="1200"/>
          </a:p>
        </p:txBody>
      </p:sp>
      <p:sp>
        <p:nvSpPr>
          <p:cNvPr id="229" name="Google Shape;229;p22"/>
          <p:cNvSpPr/>
          <p:nvPr/>
        </p:nvSpPr>
        <p:spPr>
          <a:xfrm>
            <a:off x="432150" y="1159388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21950" y="2144438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CRIO/ containerd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255000" y="3441838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kata runtime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22"/>
          <p:cNvCxnSpPr>
            <a:endCxn id="230" idx="0"/>
          </p:cNvCxnSpPr>
          <p:nvPr/>
        </p:nvCxnSpPr>
        <p:spPr>
          <a:xfrm flipH="1" rot="-5400000">
            <a:off x="698700" y="1819838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2"/>
          <p:cNvCxnSpPr>
            <a:endCxn id="231" idx="0"/>
          </p:cNvCxnSpPr>
          <p:nvPr/>
        </p:nvCxnSpPr>
        <p:spPr>
          <a:xfrm flipH="1" rot="-5400000">
            <a:off x="542550" y="2961088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2"/>
          <p:cNvCxnSpPr>
            <a:endCxn id="189" idx="1"/>
          </p:cNvCxnSpPr>
          <p:nvPr/>
        </p:nvCxnSpPr>
        <p:spPr>
          <a:xfrm>
            <a:off x="1791593" y="3609967"/>
            <a:ext cx="1722000" cy="51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>
            <a:stCxn id="231" idx="3"/>
          </p:cNvCxnSpPr>
          <p:nvPr/>
        </p:nvCxnSpPr>
        <p:spPr>
          <a:xfrm flipH="1" rot="10800000">
            <a:off x="1791600" y="3258838"/>
            <a:ext cx="1432800" cy="35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546025" y="4233650"/>
            <a:ext cx="5402100" cy="54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Kubernetes</a:t>
            </a:r>
            <a:r>
              <a:rPr lang="en" sz="2600"/>
              <a:t> </a:t>
            </a:r>
            <a:endParaRPr sz="2600"/>
          </a:p>
        </p:txBody>
      </p:sp>
      <p:sp>
        <p:nvSpPr>
          <p:cNvPr id="241" name="Google Shape;241;p23"/>
          <p:cNvSpPr/>
          <p:nvPr/>
        </p:nvSpPr>
        <p:spPr>
          <a:xfrm>
            <a:off x="3064359" y="561976"/>
            <a:ext cx="2250300" cy="3050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3513593" y="3982117"/>
            <a:ext cx="1352700" cy="292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HW TEE (SEV/TDX/SE)</a:t>
            </a:r>
            <a:endParaRPr sz="1100"/>
          </a:p>
        </p:txBody>
      </p:sp>
      <p:cxnSp>
        <p:nvCxnSpPr>
          <p:cNvPr id="243" name="Google Shape;243;p23"/>
          <p:cNvCxnSpPr>
            <a:stCxn id="242" idx="0"/>
            <a:endCxn id="241" idx="2"/>
          </p:cNvCxnSpPr>
          <p:nvPr/>
        </p:nvCxnSpPr>
        <p:spPr>
          <a:xfrm rot="-5400000">
            <a:off x="4005593" y="3797167"/>
            <a:ext cx="3693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/>
          <p:nvPr/>
        </p:nvSpPr>
        <p:spPr>
          <a:xfrm>
            <a:off x="3237676" y="2472623"/>
            <a:ext cx="1903800" cy="8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351125" y="2472625"/>
            <a:ext cx="1201800" cy="13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3271920" y="3057788"/>
            <a:ext cx="18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247" name="Google Shape;247;p23"/>
          <p:cNvSpPr/>
          <p:nvPr/>
        </p:nvSpPr>
        <p:spPr>
          <a:xfrm>
            <a:off x="3013977" y="2472623"/>
            <a:ext cx="157200" cy="88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134439" y="2601785"/>
            <a:ext cx="8046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Agent</a:t>
            </a:r>
            <a:endParaRPr sz="1200"/>
          </a:p>
        </p:txBody>
      </p:sp>
      <p:sp>
        <p:nvSpPr>
          <p:cNvPr id="249" name="Google Shape;249;p23"/>
          <p:cNvSpPr txBox="1"/>
          <p:nvPr/>
        </p:nvSpPr>
        <p:spPr>
          <a:xfrm>
            <a:off x="2080552" y="2801300"/>
            <a:ext cx="919800" cy="292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Measured</a:t>
            </a:r>
            <a:endParaRPr sz="1200"/>
          </a:p>
        </p:txBody>
      </p:sp>
      <p:cxnSp>
        <p:nvCxnSpPr>
          <p:cNvPr id="250" name="Google Shape;250;p23"/>
          <p:cNvCxnSpPr>
            <a:stCxn id="248" idx="0"/>
          </p:cNvCxnSpPr>
          <p:nvPr/>
        </p:nvCxnSpPr>
        <p:spPr>
          <a:xfrm rot="-5400000">
            <a:off x="5443789" y="1661135"/>
            <a:ext cx="33600" cy="18477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3"/>
          <p:cNvCxnSpPr>
            <a:endCxn id="248" idx="3"/>
          </p:cNvCxnSpPr>
          <p:nvPr/>
        </p:nvCxnSpPr>
        <p:spPr>
          <a:xfrm rot="10800000">
            <a:off x="4939039" y="2822885"/>
            <a:ext cx="1421700" cy="837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3"/>
          <p:cNvSpPr txBox="1"/>
          <p:nvPr/>
        </p:nvSpPr>
        <p:spPr>
          <a:xfrm>
            <a:off x="5377935" y="3284742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3920187" y="1837551"/>
            <a:ext cx="754500" cy="461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254" name="Google Shape;254;p23"/>
          <p:cNvSpPr txBox="1"/>
          <p:nvPr/>
        </p:nvSpPr>
        <p:spPr>
          <a:xfrm>
            <a:off x="4398416" y="1803744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271920" y="699274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3214060" y="3320631"/>
            <a:ext cx="19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257" name="Google Shape;257;p23"/>
          <p:cNvCxnSpPr>
            <a:stCxn id="258" idx="0"/>
          </p:cNvCxnSpPr>
          <p:nvPr/>
        </p:nvCxnSpPr>
        <p:spPr>
          <a:xfrm rot="-5400000">
            <a:off x="3502379" y="2233401"/>
            <a:ext cx="583200" cy="25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3"/>
          <p:cNvSpPr txBox="1"/>
          <p:nvPr/>
        </p:nvSpPr>
        <p:spPr>
          <a:xfrm>
            <a:off x="5717699" y="229863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5717715" y="344768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3513320" y="205496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394625" y="3257625"/>
            <a:ext cx="1114800" cy="54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Management Service</a:t>
            </a:r>
            <a:endParaRPr sz="1100"/>
          </a:p>
        </p:txBody>
      </p:sp>
      <p:sp>
        <p:nvSpPr>
          <p:cNvPr id="263" name="Google Shape;263;p23"/>
          <p:cNvSpPr/>
          <p:nvPr/>
        </p:nvSpPr>
        <p:spPr>
          <a:xfrm>
            <a:off x="6173695" y="385925"/>
            <a:ext cx="1165500" cy="1321800"/>
          </a:xfrm>
          <a:prstGeom prst="can">
            <a:avLst>
              <a:gd fmla="val 199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Images Registry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264" name="Google Shape;264;p23"/>
          <p:cNvCxnSpPr>
            <a:stCxn id="258" idx="0"/>
            <a:endCxn id="263" idx="3"/>
          </p:cNvCxnSpPr>
          <p:nvPr/>
        </p:nvCxnSpPr>
        <p:spPr>
          <a:xfrm rot="-5400000">
            <a:off x="4740329" y="635151"/>
            <a:ext cx="943500" cy="30888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3"/>
          <p:cNvSpPr txBox="1"/>
          <p:nvPr/>
        </p:nvSpPr>
        <p:spPr>
          <a:xfrm>
            <a:off x="6084653" y="1707731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3213797" y="713790"/>
            <a:ext cx="1951500" cy="9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40915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68" name="Google Shape;268;p23"/>
          <p:cNvSpPr/>
          <p:nvPr/>
        </p:nvSpPr>
        <p:spPr>
          <a:xfrm>
            <a:off x="439841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69" name="Google Shape;269;p23"/>
          <p:cNvSpPr txBox="1"/>
          <p:nvPr/>
        </p:nvSpPr>
        <p:spPr>
          <a:xfrm>
            <a:off x="3236473" y="713790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70" name="Google Shape;270;p23"/>
          <p:cNvCxnSpPr>
            <a:stCxn id="253" idx="2"/>
            <a:endCxn id="267" idx="2"/>
          </p:cNvCxnSpPr>
          <p:nvPr/>
        </p:nvCxnSpPr>
        <p:spPr>
          <a:xfrm rot="10800000">
            <a:off x="3763587" y="1511301"/>
            <a:ext cx="156600" cy="55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3"/>
          <p:cNvCxnSpPr>
            <a:stCxn id="254" idx="3"/>
            <a:endCxn id="268" idx="2"/>
          </p:cNvCxnSpPr>
          <p:nvPr/>
        </p:nvCxnSpPr>
        <p:spPr>
          <a:xfrm flipH="1" rot="10800000">
            <a:off x="4675016" y="1511394"/>
            <a:ext cx="77700" cy="45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3"/>
          <p:cNvSpPr/>
          <p:nvPr/>
        </p:nvSpPr>
        <p:spPr>
          <a:xfrm>
            <a:off x="3313379" y="2651301"/>
            <a:ext cx="7086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Mgmt</a:t>
            </a:r>
            <a:endParaRPr sz="1200"/>
          </a:p>
        </p:txBody>
      </p:sp>
      <p:sp>
        <p:nvSpPr>
          <p:cNvPr id="272" name="Google Shape;272;p23"/>
          <p:cNvSpPr/>
          <p:nvPr/>
        </p:nvSpPr>
        <p:spPr>
          <a:xfrm>
            <a:off x="432150" y="1159388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421950" y="2144438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CRIO/ containerd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255000" y="3441838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kata runtime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3"/>
          <p:cNvCxnSpPr>
            <a:endCxn id="273" idx="0"/>
          </p:cNvCxnSpPr>
          <p:nvPr/>
        </p:nvCxnSpPr>
        <p:spPr>
          <a:xfrm flipH="1" rot="-5400000">
            <a:off x="698700" y="1819838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3"/>
          <p:cNvCxnSpPr>
            <a:endCxn id="274" idx="0"/>
          </p:cNvCxnSpPr>
          <p:nvPr/>
        </p:nvCxnSpPr>
        <p:spPr>
          <a:xfrm flipH="1" rot="-5400000">
            <a:off x="542550" y="2961088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3"/>
          <p:cNvCxnSpPr>
            <a:endCxn id="242" idx="1"/>
          </p:cNvCxnSpPr>
          <p:nvPr/>
        </p:nvCxnSpPr>
        <p:spPr>
          <a:xfrm>
            <a:off x="1791593" y="3609967"/>
            <a:ext cx="1722000" cy="51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3"/>
          <p:cNvCxnSpPr>
            <a:stCxn id="274" idx="3"/>
          </p:cNvCxnSpPr>
          <p:nvPr/>
        </p:nvCxnSpPr>
        <p:spPr>
          <a:xfrm flipH="1" rot="10800000">
            <a:off x="1791600" y="3258838"/>
            <a:ext cx="1432800" cy="35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/>
          <p:nvPr/>
        </p:nvSpPr>
        <p:spPr>
          <a:xfrm>
            <a:off x="6434875" y="2519125"/>
            <a:ext cx="1002600" cy="4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Attestation Service</a:t>
            </a:r>
            <a:endParaRPr sz="1100"/>
          </a:p>
        </p:txBody>
      </p:sp>
      <p:cxnSp>
        <p:nvCxnSpPr>
          <p:cNvPr id="280" name="Google Shape;280;p23"/>
          <p:cNvCxnSpPr>
            <a:stCxn id="279" idx="2"/>
            <a:endCxn id="262" idx="0"/>
          </p:cNvCxnSpPr>
          <p:nvPr/>
        </p:nvCxnSpPr>
        <p:spPr>
          <a:xfrm>
            <a:off x="6936175" y="2975425"/>
            <a:ext cx="15900" cy="28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sp>
        <p:nvSpPr>
          <p:cNvPr id="286" name="Google Shape;286;p24"/>
          <p:cNvSpPr/>
          <p:nvPr/>
        </p:nvSpPr>
        <p:spPr>
          <a:xfrm>
            <a:off x="3776275" y="610625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4"/>
          <p:cNvCxnSpPr>
            <a:stCxn id="288" idx="0"/>
            <a:endCxn id="286" idx="2"/>
          </p:cNvCxnSpPr>
          <p:nvPr/>
        </p:nvCxnSpPr>
        <p:spPr>
          <a:xfrm rot="-5400000">
            <a:off x="4911475" y="3893025"/>
            <a:ext cx="3027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4"/>
          <p:cNvSpPr/>
          <p:nvPr/>
        </p:nvSpPr>
        <p:spPr>
          <a:xfrm>
            <a:off x="3974425" y="2571750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4013575" y="317237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Guest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3718675" y="2571750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783200" y="2909100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298" name="Google Shape;298;p24"/>
          <p:cNvCxnSpPr>
            <a:stCxn id="299" idx="3"/>
            <a:endCxn id="293" idx="0"/>
          </p:cNvCxnSpPr>
          <p:nvPr/>
        </p:nvCxnSpPr>
        <p:spPr>
          <a:xfrm flipH="1" rot="10800000">
            <a:off x="6104463" y="2830063"/>
            <a:ext cx="2098200" cy="14400"/>
          </a:xfrm>
          <a:prstGeom prst="curvedConnector4">
            <a:avLst>
              <a:gd fmla="val 11101" name="adj1"/>
              <a:gd fmla="val 175338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4"/>
          <p:cNvCxnSpPr>
            <a:stCxn id="293" idx="2"/>
            <a:endCxn id="294" idx="0"/>
          </p:cNvCxnSpPr>
          <p:nvPr/>
        </p:nvCxnSpPr>
        <p:spPr>
          <a:xfrm flipH="1" rot="-5400000">
            <a:off x="8087125" y="3437000"/>
            <a:ext cx="231600" cy="6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4"/>
          <p:cNvCxnSpPr>
            <a:stCxn id="294" idx="2"/>
            <a:endCxn id="299" idx="3"/>
          </p:cNvCxnSpPr>
          <p:nvPr/>
        </p:nvCxnSpPr>
        <p:spPr>
          <a:xfrm flipH="1" rot="5400000">
            <a:off x="6553525" y="2395450"/>
            <a:ext cx="1200000" cy="2098200"/>
          </a:xfrm>
          <a:prstGeom prst="curvedConnector4">
            <a:avLst>
              <a:gd fmla="val -6115" name="adj1"/>
              <a:gd fmla="val 6408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4"/>
          <p:cNvSpPr/>
          <p:nvPr/>
        </p:nvSpPr>
        <p:spPr>
          <a:xfrm>
            <a:off x="4033775" y="2683975"/>
            <a:ext cx="990300" cy="5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6564425" y="355315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4754725" y="1919900"/>
            <a:ext cx="6165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Container Images</a:t>
            </a:r>
            <a:endParaRPr sz="700"/>
          </a:p>
        </p:txBody>
      </p:sp>
      <p:cxnSp>
        <p:nvCxnSpPr>
          <p:cNvPr id="305" name="Google Shape;305;p24"/>
          <p:cNvCxnSpPr>
            <a:stCxn id="306" idx="0"/>
            <a:endCxn id="290" idx="3"/>
          </p:cNvCxnSpPr>
          <p:nvPr/>
        </p:nvCxnSpPr>
        <p:spPr>
          <a:xfrm rot="-5400000">
            <a:off x="5896625" y="405500"/>
            <a:ext cx="938400" cy="3673800"/>
          </a:xfrm>
          <a:prstGeom prst="curvedConnector3">
            <a:avLst>
              <a:gd fmla="val 3617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4"/>
          <p:cNvSpPr/>
          <p:nvPr/>
        </p:nvSpPr>
        <p:spPr>
          <a:xfrm>
            <a:off x="3947125" y="751550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5062675" y="18729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4098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310" name="Google Shape;310;p24"/>
          <p:cNvSpPr/>
          <p:nvPr/>
        </p:nvSpPr>
        <p:spPr>
          <a:xfrm>
            <a:off x="5229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311" name="Google Shape;311;p24"/>
          <p:cNvSpPr txBox="1"/>
          <p:nvPr/>
        </p:nvSpPr>
        <p:spPr>
          <a:xfrm>
            <a:off x="4013575" y="75155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312" name="Google Shape;312;p24"/>
          <p:cNvCxnSpPr>
            <a:stCxn id="304" idx="2"/>
            <a:endCxn id="309" idx="2"/>
          </p:cNvCxnSpPr>
          <p:nvPr/>
        </p:nvCxnSpPr>
        <p:spPr>
          <a:xfrm rot="10800000">
            <a:off x="4503625" y="1584800"/>
            <a:ext cx="251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4"/>
          <p:cNvCxnSpPr>
            <a:stCxn id="304" idx="4"/>
            <a:endCxn id="310" idx="2"/>
          </p:cNvCxnSpPr>
          <p:nvPr/>
        </p:nvCxnSpPr>
        <p:spPr>
          <a:xfrm flipH="1" rot="10800000">
            <a:off x="5371225" y="1584800"/>
            <a:ext cx="2634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4"/>
          <p:cNvSpPr txBox="1"/>
          <p:nvPr/>
        </p:nvSpPr>
        <p:spPr>
          <a:xfrm>
            <a:off x="3947425" y="3442163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Virtual Machine </a:t>
            </a:r>
            <a:endParaRPr/>
          </a:p>
        </p:txBody>
      </p:sp>
      <p:grpSp>
        <p:nvGrpSpPr>
          <p:cNvPr id="315" name="Google Shape;315;p24"/>
          <p:cNvGrpSpPr/>
          <p:nvPr/>
        </p:nvGrpSpPr>
        <p:grpSpPr>
          <a:xfrm>
            <a:off x="4461325" y="4044675"/>
            <a:ext cx="1202700" cy="384000"/>
            <a:chOff x="4461325" y="4069925"/>
            <a:chExt cx="1202700" cy="384000"/>
          </a:xfrm>
        </p:grpSpPr>
        <p:sp>
          <p:nvSpPr>
            <p:cNvPr id="316" name="Google Shape;316;p24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SEV, TDX, SE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KVM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6" name="Google Shape;306;p24"/>
          <p:cNvSpPr/>
          <p:nvPr/>
        </p:nvSpPr>
        <p:spPr>
          <a:xfrm>
            <a:off x="4069025" y="2711600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5114163" y="2683963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4012175" y="296750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kata-agent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1518775" y="3672400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kata-runtime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1" name="Google Shape;321;p24"/>
          <p:cNvCxnSpPr>
            <a:endCxn id="319" idx="0"/>
          </p:cNvCxnSpPr>
          <p:nvPr/>
        </p:nvCxnSpPr>
        <p:spPr>
          <a:xfrm flipH="1" rot="-5400000">
            <a:off x="1962475" y="2050400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4"/>
          <p:cNvCxnSpPr>
            <a:endCxn id="320" idx="0"/>
          </p:cNvCxnSpPr>
          <p:nvPr/>
        </p:nvCxnSpPr>
        <p:spPr>
          <a:xfrm flipH="1" rot="-5400000">
            <a:off x="1806325" y="3191650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4"/>
          <p:cNvCxnSpPr>
            <a:endCxn id="288" idx="1"/>
          </p:cNvCxnSpPr>
          <p:nvPr/>
        </p:nvCxnSpPr>
        <p:spPr>
          <a:xfrm>
            <a:off x="3055225" y="3840675"/>
            <a:ext cx="1406100" cy="3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4"/>
          <p:cNvCxnSpPr>
            <a:stCxn id="320" idx="3"/>
            <a:endCxn id="317" idx="2"/>
          </p:cNvCxnSpPr>
          <p:nvPr/>
        </p:nvCxnSpPr>
        <p:spPr>
          <a:xfrm flipH="1" rot="10800000">
            <a:off x="3055375" y="3239800"/>
            <a:ext cx="1473600" cy="60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4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grpSp>
        <p:nvGrpSpPr>
          <p:cNvPr id="326" name="Google Shape;326;p24"/>
          <p:cNvGrpSpPr/>
          <p:nvPr/>
        </p:nvGrpSpPr>
        <p:grpSpPr>
          <a:xfrm>
            <a:off x="2958875" y="783350"/>
            <a:ext cx="411300" cy="336600"/>
            <a:chOff x="969250" y="1653350"/>
            <a:chExt cx="411300" cy="336600"/>
          </a:xfrm>
        </p:grpSpPr>
        <p:sp>
          <p:nvSpPr>
            <p:cNvPr id="327" name="Google Shape;327;p24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3974425" y="783350"/>
            <a:ext cx="411300" cy="336600"/>
            <a:chOff x="969250" y="1653350"/>
            <a:chExt cx="411300" cy="336600"/>
          </a:xfrm>
        </p:grpSpPr>
        <p:sp>
          <p:nvSpPr>
            <p:cNvPr id="330" name="Google Shape;330;p24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332" name="Google Shape;332;p24"/>
          <p:cNvCxnSpPr>
            <a:stCxn id="328" idx="0"/>
            <a:endCxn id="331" idx="0"/>
          </p:cNvCxnSpPr>
          <p:nvPr/>
        </p:nvCxnSpPr>
        <p:spPr>
          <a:xfrm flipH="1" rot="-5400000">
            <a:off x="3702878" y="275900"/>
            <a:ext cx="600" cy="1015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 rot="-5400000">
            <a:off x="4364375" y="2321150"/>
            <a:ext cx="555000" cy="225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4" name="Google Shape;334;p24"/>
          <p:cNvGrpSpPr/>
          <p:nvPr/>
        </p:nvGrpSpPr>
        <p:grpSpPr>
          <a:xfrm>
            <a:off x="3099525" y="1882400"/>
            <a:ext cx="517200" cy="491400"/>
            <a:chOff x="969250" y="1653350"/>
            <a:chExt cx="517200" cy="491400"/>
          </a:xfrm>
        </p:grpSpPr>
        <p:sp>
          <p:nvSpPr>
            <p:cNvPr id="335" name="Google Shape;335;p24"/>
            <p:cNvSpPr/>
            <p:nvPr/>
          </p:nvSpPr>
          <p:spPr>
            <a:xfrm>
              <a:off x="969250" y="1653350"/>
              <a:ext cx="517200" cy="49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Ephemeral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336" name="Google Shape;336;p24"/>
            <p:cNvSpPr txBox="1"/>
            <p:nvPr/>
          </p:nvSpPr>
          <p:spPr>
            <a:xfrm>
              <a:off x="1224228" y="1669675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337" name="Google Shape;337;p24"/>
          <p:cNvCxnSpPr>
            <a:stCxn id="335" idx="1"/>
            <a:endCxn id="304" idx="1"/>
          </p:cNvCxnSpPr>
          <p:nvPr/>
        </p:nvCxnSpPr>
        <p:spPr>
          <a:xfrm flipH="1" rot="-5400000">
            <a:off x="4191825" y="1048700"/>
            <a:ext cx="37500" cy="1704900"/>
          </a:xfrm>
          <a:prstGeom prst="curvedConnector3">
            <a:avLst>
              <a:gd fmla="val -635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cxnSp>
        <p:nvCxnSpPr>
          <p:cNvPr id="343" name="Google Shape;343;p25"/>
          <p:cNvCxnSpPr>
            <a:stCxn id="344" idx="0"/>
            <a:endCxn id="345" idx="2"/>
          </p:cNvCxnSpPr>
          <p:nvPr/>
        </p:nvCxnSpPr>
        <p:spPr>
          <a:xfrm rot="-5400000">
            <a:off x="4837100" y="3855275"/>
            <a:ext cx="5757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5"/>
          <p:cNvSpPr/>
          <p:nvPr/>
        </p:nvSpPr>
        <p:spPr>
          <a:xfrm>
            <a:off x="4098350" y="2835150"/>
            <a:ext cx="20526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4139450" y="3167625"/>
            <a:ext cx="19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Enclave</a:t>
            </a:r>
            <a:endParaRPr/>
          </a:p>
        </p:txBody>
      </p:sp>
      <p:cxnSp>
        <p:nvCxnSpPr>
          <p:cNvPr id="352" name="Google Shape;352;p25"/>
          <p:cNvCxnSpPr>
            <a:stCxn id="353" idx="3"/>
            <a:endCxn id="350" idx="0"/>
          </p:cNvCxnSpPr>
          <p:nvPr/>
        </p:nvCxnSpPr>
        <p:spPr>
          <a:xfrm flipH="1" rot="10800000">
            <a:off x="6104413" y="2830088"/>
            <a:ext cx="2098200" cy="245700"/>
          </a:xfrm>
          <a:prstGeom prst="curvedConnector4">
            <a:avLst>
              <a:gd fmla="val 35913" name="adj1"/>
              <a:gd fmla="val 19691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5"/>
          <p:cNvCxnSpPr>
            <a:stCxn id="350" idx="2"/>
            <a:endCxn id="351" idx="0"/>
          </p:cNvCxnSpPr>
          <p:nvPr/>
        </p:nvCxnSpPr>
        <p:spPr>
          <a:xfrm flipH="1" rot="-5400000">
            <a:off x="8087125" y="3437000"/>
            <a:ext cx="231600" cy="6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5"/>
          <p:cNvCxnSpPr>
            <a:stCxn id="351" idx="2"/>
            <a:endCxn id="353" idx="3"/>
          </p:cNvCxnSpPr>
          <p:nvPr/>
        </p:nvCxnSpPr>
        <p:spPr>
          <a:xfrm flipH="1" rot="5400000">
            <a:off x="6669175" y="2511100"/>
            <a:ext cx="968700" cy="2098200"/>
          </a:xfrm>
          <a:prstGeom prst="curvedConnector4">
            <a:avLst>
              <a:gd fmla="val -6767" name="adj1"/>
              <a:gd fmla="val 6408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5"/>
          <p:cNvSpPr txBox="1"/>
          <p:nvPr/>
        </p:nvSpPr>
        <p:spPr>
          <a:xfrm>
            <a:off x="6564425" y="355315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4833625" y="2169500"/>
            <a:ext cx="537900" cy="435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358" name="Google Shape;358;p25"/>
          <p:cNvCxnSpPr>
            <a:stCxn id="359" idx="0"/>
            <a:endCxn id="347" idx="3"/>
          </p:cNvCxnSpPr>
          <p:nvPr/>
        </p:nvCxnSpPr>
        <p:spPr>
          <a:xfrm rot="-5400000">
            <a:off x="5822425" y="579800"/>
            <a:ext cx="1186800" cy="3573600"/>
          </a:xfrm>
          <a:prstGeom prst="curvedConnector3">
            <a:avLst>
              <a:gd fmla="val 3304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5"/>
          <p:cNvSpPr/>
          <p:nvPr/>
        </p:nvSpPr>
        <p:spPr>
          <a:xfrm>
            <a:off x="4000675" y="751525"/>
            <a:ext cx="2203800" cy="11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5087900" y="217832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4331975" y="1205050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363" name="Google Shape;363;p25"/>
          <p:cNvSpPr txBox="1"/>
          <p:nvPr/>
        </p:nvSpPr>
        <p:spPr>
          <a:xfrm>
            <a:off x="4075550" y="74620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364" name="Google Shape;364;p25"/>
          <p:cNvCxnSpPr>
            <a:stCxn id="357" idx="2"/>
            <a:endCxn id="365" idx="2"/>
          </p:cNvCxnSpPr>
          <p:nvPr/>
        </p:nvCxnSpPr>
        <p:spPr>
          <a:xfrm rot="10800000">
            <a:off x="4647025" y="1656350"/>
            <a:ext cx="1866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5"/>
          <p:cNvCxnSpPr>
            <a:stCxn id="357" idx="4"/>
            <a:endCxn id="367" idx="2"/>
          </p:cNvCxnSpPr>
          <p:nvPr/>
        </p:nvCxnSpPr>
        <p:spPr>
          <a:xfrm flipH="1" rot="10800000">
            <a:off x="5371525" y="1656350"/>
            <a:ext cx="2097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5"/>
          <p:cNvSpPr/>
          <p:nvPr/>
        </p:nvSpPr>
        <p:spPr>
          <a:xfrm>
            <a:off x="4523450" y="4143425"/>
            <a:ext cx="1202400" cy="192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4169125" y="2960000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5114113" y="2915288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518775" y="3672400"/>
            <a:ext cx="1536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(Inclavare)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5"/>
          <p:cNvCxnSpPr>
            <a:endCxn id="369" idx="0"/>
          </p:cNvCxnSpPr>
          <p:nvPr/>
        </p:nvCxnSpPr>
        <p:spPr>
          <a:xfrm flipH="1" rot="-5400000">
            <a:off x="1962475" y="2050400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5"/>
          <p:cNvCxnSpPr>
            <a:endCxn id="370" idx="0"/>
          </p:cNvCxnSpPr>
          <p:nvPr/>
        </p:nvCxnSpPr>
        <p:spPr>
          <a:xfrm flipH="1" rot="-5400000">
            <a:off x="1806325" y="3191650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5"/>
          <p:cNvCxnSpPr>
            <a:stCxn id="370" idx="3"/>
            <a:endCxn id="346" idx="1"/>
          </p:cNvCxnSpPr>
          <p:nvPr/>
        </p:nvCxnSpPr>
        <p:spPr>
          <a:xfrm flipH="1" rot="10800000">
            <a:off x="3055375" y="3159400"/>
            <a:ext cx="1043100" cy="713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5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sp>
        <p:nvSpPr>
          <p:cNvPr id="375" name="Google Shape;375;p25"/>
          <p:cNvSpPr/>
          <p:nvPr/>
        </p:nvSpPr>
        <p:spPr>
          <a:xfrm>
            <a:off x="5266238" y="1205050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4253300" y="1146400"/>
            <a:ext cx="787332" cy="509925"/>
            <a:chOff x="1803575" y="773600"/>
            <a:chExt cx="1043100" cy="509925"/>
          </a:xfrm>
        </p:grpSpPr>
        <p:sp>
          <p:nvSpPr>
            <p:cNvPr id="377" name="Google Shape;377;p25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5187575" y="1146388"/>
            <a:ext cx="787332" cy="509925"/>
            <a:chOff x="1803575" y="773600"/>
            <a:chExt cx="1043100" cy="509925"/>
          </a:xfrm>
        </p:grpSpPr>
        <p:sp>
          <p:nvSpPr>
            <p:cNvPr id="379" name="Google Shape;379;p25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380" name="Google Shape;380;p25"/>
          <p:cNvCxnSpPr>
            <a:stCxn id="377" idx="1"/>
            <a:endCxn id="346" idx="1"/>
          </p:cNvCxnSpPr>
          <p:nvPr/>
        </p:nvCxnSpPr>
        <p:spPr>
          <a:xfrm flipH="1">
            <a:off x="4098200" y="1364350"/>
            <a:ext cx="155100" cy="1795200"/>
          </a:xfrm>
          <a:prstGeom prst="bentConnector3">
            <a:avLst>
              <a:gd fmla="val 253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1" name="Google Shape;381;p25"/>
          <p:cNvCxnSpPr>
            <a:stCxn id="379" idx="3"/>
            <a:endCxn id="346" idx="3"/>
          </p:cNvCxnSpPr>
          <p:nvPr/>
        </p:nvCxnSpPr>
        <p:spPr>
          <a:xfrm>
            <a:off x="5974907" y="1364338"/>
            <a:ext cx="176100" cy="1795200"/>
          </a:xfrm>
          <a:prstGeom prst="bentConnector3">
            <a:avLst>
              <a:gd fmla="val 2351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2" name="Google Shape;382;p25"/>
          <p:cNvSpPr txBox="1"/>
          <p:nvPr/>
        </p:nvSpPr>
        <p:spPr>
          <a:xfrm>
            <a:off x="3790250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6104425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25"/>
          <p:cNvCxnSpPr>
            <a:stCxn id="359" idx="0"/>
            <a:endCxn id="357" idx="2"/>
          </p:cNvCxnSpPr>
          <p:nvPr/>
        </p:nvCxnSpPr>
        <p:spPr>
          <a:xfrm rot="-5400000">
            <a:off x="4444975" y="2571350"/>
            <a:ext cx="572700" cy="204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C3">
      <a:dk1>
        <a:srgbClr val="1F212C"/>
      </a:dk1>
      <a:lt1>
        <a:srgbClr val="FFFFFF"/>
      </a:lt1>
      <a:dk2>
        <a:srgbClr val="292C36"/>
      </a:dk2>
      <a:lt2>
        <a:srgbClr val="F5FBF8"/>
      </a:lt2>
      <a:accent1>
        <a:srgbClr val="3EB778"/>
      </a:accent1>
      <a:accent2>
        <a:srgbClr val="8296E1"/>
      </a:accent2>
      <a:accent3>
        <a:srgbClr val="F2CABA"/>
      </a:accent3>
      <a:accent4>
        <a:srgbClr val="DEBE6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