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embeddedFontLst>
    <p:embeddedFont>
      <p:font typeface="Calibri" pitchFamily="34" charset="0"/>
      <p:regular r:id="rId6"/>
      <p:bold r:id="rId7"/>
      <p:italic r:id="rId8"/>
      <p:boldItalic r:id="rId9"/>
    </p:embeddedFont>
  </p:embeddedFont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6" autoAdjust="0"/>
    <p:restoredTop sz="86464" autoAdjust="0"/>
  </p:normalViewPr>
  <p:slideViewPr>
    <p:cSldViewPr>
      <p:cViewPr varScale="1">
        <p:scale>
          <a:sx n="99" d="100"/>
          <a:sy n="99" d="100"/>
        </p:scale>
        <p:origin x="-7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5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04220-84A2-4C0E-A538-15AF3F62578F}" type="datetimeFigureOut">
              <a:rPr lang="pt-PT" smtClean="0"/>
              <a:t>17-12-2012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69B11-2470-4C67-BB80-37DE2F369E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651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" y="0"/>
            <a:ext cx="9132109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69403" y="3356992"/>
            <a:ext cx="6929486" cy="331760"/>
          </a:xfrm>
        </p:spPr>
        <p:txBody>
          <a:bodyPr>
            <a:noAutofit/>
          </a:bodyPr>
          <a:lstStyle>
            <a:lvl1pPr marL="0" indent="0" algn="l">
              <a:buNone/>
              <a:defRPr lang="pt-PT" sz="1800" smtClean="0"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z="1800" dirty="0" smtClean="0">
                <a:solidFill>
                  <a:srgbClr val="3D3938"/>
                </a:solidFill>
                <a:latin typeface="Klavika Md"/>
              </a:rPr>
              <a:t>Nome completo</a:t>
            </a:r>
            <a:endParaRPr lang="pt-PT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761014" y="2492896"/>
            <a:ext cx="6929486" cy="720080"/>
          </a:xfrm>
        </p:spPr>
        <p:txBody>
          <a:bodyPr anchor="t"/>
          <a:lstStyle>
            <a:lvl1pPr algn="l">
              <a:defRPr lang="pt-PT" sz="2400" smtClean="0">
                <a:latin typeface="+mn-lt"/>
              </a:defRPr>
            </a:lvl1pPr>
          </a:lstStyle>
          <a:p>
            <a:r>
              <a:rPr lang="pt-PT" sz="2400" dirty="0" smtClean="0">
                <a:solidFill>
                  <a:srgbClr val="3D3938"/>
                </a:solidFill>
                <a:latin typeface="Klavika Md"/>
              </a:rPr>
              <a:t>Título </a:t>
            </a:r>
            <a:r>
              <a:rPr lang="pt-PT" sz="2400" dirty="0" smtClean="0">
                <a:solidFill>
                  <a:srgbClr val="3D3938"/>
                </a:solidFill>
                <a:latin typeface="Klavika Rg"/>
              </a:rPr>
              <a:t>da tese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" y="0"/>
            <a:ext cx="91321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691680" y="142852"/>
            <a:ext cx="6048672" cy="261812"/>
          </a:xfrm>
        </p:spPr>
        <p:txBody>
          <a:bodyPr>
            <a:noAutofit/>
          </a:bodyPr>
          <a:lstStyle>
            <a:lvl1pPr marL="0" indent="0" algn="r">
              <a:buNone/>
              <a:defRPr lang="pt-PT" sz="100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z="1300" dirty="0" smtClean="0">
                <a:solidFill>
                  <a:srgbClr val="3D3938"/>
                </a:solidFill>
                <a:latin typeface="Klavika Lt"/>
              </a:rPr>
              <a:t>NOME COMPLETO . </a:t>
            </a:r>
            <a:r>
              <a:rPr lang="pt-PT" sz="1300" dirty="0" smtClean="0">
                <a:solidFill>
                  <a:srgbClr val="3D3938"/>
                </a:solidFill>
                <a:latin typeface="Klavika Md"/>
              </a:rPr>
              <a:t>TÍTULO DA TESE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" y="0"/>
            <a:ext cx="91321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4615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1691680" y="142852"/>
            <a:ext cx="6048672" cy="261812"/>
          </a:xfrm>
        </p:spPr>
        <p:txBody>
          <a:bodyPr>
            <a:noAutofit/>
          </a:bodyPr>
          <a:lstStyle>
            <a:lvl1pPr marL="0" indent="0" algn="r">
              <a:buNone/>
              <a:defRPr lang="pt-PT" sz="100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z="1300" dirty="0" smtClean="0">
                <a:solidFill>
                  <a:srgbClr val="3D3938"/>
                </a:solidFill>
                <a:latin typeface="Klavika Lt"/>
              </a:rPr>
              <a:t>NOME COMPLETO . </a:t>
            </a:r>
            <a:r>
              <a:rPr lang="pt-PT" sz="1300" dirty="0" smtClean="0">
                <a:solidFill>
                  <a:srgbClr val="3D3938"/>
                </a:solidFill>
                <a:latin typeface="Klavika Md"/>
              </a:rPr>
              <a:t>TÍTULO DA TESE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" y="0"/>
            <a:ext cx="9132109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9132109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761014" y="2492896"/>
            <a:ext cx="6929486" cy="720080"/>
          </a:xfrm>
        </p:spPr>
        <p:txBody>
          <a:bodyPr anchor="t"/>
          <a:lstStyle>
            <a:lvl1pPr algn="l">
              <a:defRPr lang="pt-PT" sz="2400" smtClean="0">
                <a:latin typeface="+mn-lt"/>
              </a:defRPr>
            </a:lvl1pPr>
          </a:lstStyle>
          <a:p>
            <a:r>
              <a:rPr lang="pt-PT" sz="2400" dirty="0" smtClean="0">
                <a:solidFill>
                  <a:srgbClr val="3D3938"/>
                </a:solidFill>
                <a:latin typeface="Klavika Md"/>
              </a:rPr>
              <a:t>Título </a:t>
            </a:r>
            <a:r>
              <a:rPr lang="pt-PT" sz="2400" dirty="0" smtClean="0">
                <a:solidFill>
                  <a:srgbClr val="3D3938"/>
                </a:solidFill>
                <a:latin typeface="Klavika Rg"/>
              </a:rPr>
              <a:t>da tese</a:t>
            </a:r>
            <a:endParaRPr lang="pt-PT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69403" y="3356992"/>
            <a:ext cx="6929486" cy="331760"/>
          </a:xfrm>
        </p:spPr>
        <p:txBody>
          <a:bodyPr>
            <a:noAutofit/>
          </a:bodyPr>
          <a:lstStyle>
            <a:lvl1pPr marL="0" indent="0" algn="l">
              <a:buNone/>
              <a:defRPr lang="pt-PT" sz="180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z="1800" dirty="0" smtClean="0">
                <a:solidFill>
                  <a:srgbClr val="3D3938"/>
                </a:solidFill>
                <a:latin typeface="Klavika Md"/>
              </a:rPr>
              <a:t>Nome completo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1691680" y="142852"/>
            <a:ext cx="6048672" cy="261812"/>
          </a:xfrm>
        </p:spPr>
        <p:txBody>
          <a:bodyPr>
            <a:noAutofit/>
          </a:bodyPr>
          <a:lstStyle>
            <a:lvl1pPr marL="0" indent="0" algn="r">
              <a:buNone/>
              <a:defRPr lang="pt-PT" sz="100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z="1300" dirty="0" smtClean="0">
                <a:solidFill>
                  <a:srgbClr val="3D3938"/>
                </a:solidFill>
                <a:latin typeface="Klavika Lt"/>
              </a:rPr>
              <a:t>NOME COMPLETO . </a:t>
            </a:r>
            <a:r>
              <a:rPr lang="pt-PT" sz="1300" dirty="0" smtClean="0">
                <a:solidFill>
                  <a:srgbClr val="3D3938"/>
                </a:solidFill>
                <a:latin typeface="Klavika Md"/>
              </a:rPr>
              <a:t>TÍTULO DA TESE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" y="0"/>
            <a:ext cx="913210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" y="0"/>
            <a:ext cx="91321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691680" y="142852"/>
            <a:ext cx="6048672" cy="261812"/>
          </a:xfrm>
        </p:spPr>
        <p:txBody>
          <a:bodyPr>
            <a:noAutofit/>
          </a:bodyPr>
          <a:lstStyle>
            <a:lvl1pPr marL="0" indent="0" algn="r">
              <a:buNone/>
              <a:defRPr lang="pt-PT" sz="100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z="1300" dirty="0" smtClean="0">
                <a:solidFill>
                  <a:srgbClr val="3D3938"/>
                </a:solidFill>
                <a:latin typeface="Klavika Lt"/>
              </a:rPr>
              <a:t>NOME COMPLETO . </a:t>
            </a:r>
            <a:r>
              <a:rPr lang="pt-PT" sz="1300" dirty="0" smtClean="0">
                <a:solidFill>
                  <a:srgbClr val="3D3938"/>
                </a:solidFill>
                <a:latin typeface="Klavika Md"/>
              </a:rPr>
              <a:t>TÍTULO DA TESE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" y="0"/>
            <a:ext cx="91321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4615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1691680" y="142852"/>
            <a:ext cx="6048672" cy="261812"/>
          </a:xfrm>
        </p:spPr>
        <p:txBody>
          <a:bodyPr>
            <a:noAutofit/>
          </a:bodyPr>
          <a:lstStyle>
            <a:lvl1pPr marL="0" indent="0" algn="r">
              <a:buNone/>
              <a:defRPr lang="pt-PT" sz="100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z="1300" dirty="0" smtClean="0">
                <a:solidFill>
                  <a:srgbClr val="3D3938"/>
                </a:solidFill>
                <a:latin typeface="Klavika Lt"/>
              </a:rPr>
              <a:t>NOME COMPLETO . </a:t>
            </a:r>
            <a:r>
              <a:rPr lang="pt-PT" sz="1300" dirty="0" smtClean="0">
                <a:solidFill>
                  <a:srgbClr val="3D3938"/>
                </a:solidFill>
                <a:latin typeface="Klavika Md"/>
              </a:rPr>
              <a:t>TÍTULO DA TESE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" y="0"/>
            <a:ext cx="91321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1691680" y="142852"/>
            <a:ext cx="6048672" cy="261812"/>
          </a:xfrm>
        </p:spPr>
        <p:txBody>
          <a:bodyPr>
            <a:noAutofit/>
          </a:bodyPr>
          <a:lstStyle>
            <a:lvl1pPr marL="0" indent="0" algn="r">
              <a:buNone/>
              <a:defRPr lang="pt-PT" sz="100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z="1300" dirty="0" smtClean="0">
                <a:solidFill>
                  <a:srgbClr val="3D3938"/>
                </a:solidFill>
                <a:latin typeface="Klavika Lt"/>
              </a:rPr>
              <a:t>NOME COMPLETO . </a:t>
            </a:r>
            <a:r>
              <a:rPr lang="pt-PT" sz="1300" dirty="0" smtClean="0">
                <a:solidFill>
                  <a:srgbClr val="3D3938"/>
                </a:solidFill>
                <a:latin typeface="Klavika Md"/>
              </a:rPr>
              <a:t>TÍTULO DA TESE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" y="0"/>
            <a:ext cx="91321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4615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8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1691680" y="142852"/>
            <a:ext cx="6048672" cy="261812"/>
          </a:xfrm>
        </p:spPr>
        <p:txBody>
          <a:bodyPr>
            <a:noAutofit/>
          </a:bodyPr>
          <a:lstStyle>
            <a:lvl1pPr marL="0" indent="0" algn="r">
              <a:buNone/>
              <a:defRPr lang="pt-PT" sz="100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z="1300" dirty="0" smtClean="0">
                <a:solidFill>
                  <a:srgbClr val="3D3938"/>
                </a:solidFill>
                <a:latin typeface="Klavika Lt"/>
              </a:rPr>
              <a:t>NOME COMPLETO . </a:t>
            </a:r>
            <a:r>
              <a:rPr lang="pt-PT" sz="1300" dirty="0" smtClean="0">
                <a:solidFill>
                  <a:srgbClr val="3D3938"/>
                </a:solidFill>
                <a:latin typeface="Klavika Md"/>
              </a:rPr>
              <a:t>TÍTULO DA TESE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" y="0"/>
            <a:ext cx="9132109" cy="68580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1691680" y="142852"/>
            <a:ext cx="6048672" cy="261812"/>
          </a:xfrm>
        </p:spPr>
        <p:txBody>
          <a:bodyPr>
            <a:noAutofit/>
          </a:bodyPr>
          <a:lstStyle>
            <a:lvl1pPr marL="0" indent="0" algn="r">
              <a:buNone/>
              <a:defRPr lang="pt-PT" sz="100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z="1300" dirty="0" smtClean="0">
                <a:solidFill>
                  <a:srgbClr val="3D3938"/>
                </a:solidFill>
                <a:latin typeface="Klavika Lt"/>
              </a:rPr>
              <a:t>NOME COMPLETO . </a:t>
            </a:r>
            <a:r>
              <a:rPr lang="pt-PT" sz="1300" dirty="0" smtClean="0">
                <a:solidFill>
                  <a:srgbClr val="3D3938"/>
                </a:solidFill>
                <a:latin typeface="Klavika Md"/>
              </a:rPr>
              <a:t>TÍTULO DA TESE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" y="0"/>
            <a:ext cx="91321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08720"/>
            <a:ext cx="5111750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691680" y="142852"/>
            <a:ext cx="6048672" cy="261812"/>
          </a:xfrm>
        </p:spPr>
        <p:txBody>
          <a:bodyPr>
            <a:noAutofit/>
          </a:bodyPr>
          <a:lstStyle>
            <a:lvl1pPr marL="0" indent="0" algn="r">
              <a:buNone/>
              <a:defRPr lang="pt-PT" sz="100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z="1300" dirty="0" smtClean="0">
                <a:solidFill>
                  <a:srgbClr val="3D3938"/>
                </a:solidFill>
                <a:latin typeface="Klavika Lt"/>
              </a:rPr>
              <a:t>NOME COMPLETO . </a:t>
            </a:r>
            <a:r>
              <a:rPr lang="pt-PT" sz="1300" dirty="0" smtClean="0">
                <a:solidFill>
                  <a:srgbClr val="3D3938"/>
                </a:solidFill>
                <a:latin typeface="Klavika Md"/>
              </a:rPr>
              <a:t>TÍTULO DA TESE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Klavika Rg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Klavika Lt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Klavika Lt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Klavika Lt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Klavika Lt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Klavika Lt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2636912"/>
            <a:ext cx="7236296" cy="764704"/>
          </a:xfrm>
        </p:spPr>
        <p:txBody>
          <a:bodyPr/>
          <a:lstStyle/>
          <a:p>
            <a:r>
              <a:rPr lang="pt-PT" b="1" dirty="0">
                <a:solidFill>
                  <a:srgbClr val="3D3938"/>
                </a:solidFill>
                <a:latin typeface="+mj-lt"/>
              </a:rPr>
              <a:t>Título</a:t>
            </a:r>
            <a:r>
              <a:rPr lang="pt-PT" dirty="0">
                <a:solidFill>
                  <a:srgbClr val="3D3938"/>
                </a:solidFill>
                <a:latin typeface="+mj-lt"/>
              </a:rPr>
              <a:t> da </a:t>
            </a:r>
            <a:endParaRPr lang="pt-PT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pt-PT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490" y="6116596"/>
            <a:ext cx="81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>
                <a:solidFill>
                  <a:srgbClr val="5F5D5C"/>
                </a:solidFill>
                <a:latin typeface="+mj-lt"/>
              </a:rPr>
              <a:t>DEZ|2012</a:t>
            </a:r>
            <a:endParaRPr lang="pt-PT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32449" y="287543"/>
            <a:ext cx="648072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pt-PT" sz="2400" smtClean="0">
                <a:latin typeface="+mn-lt"/>
              </a:defRPr>
            </a:lvl1pPr>
          </a:lstStyle>
          <a:p>
            <a:pPr lvl="0">
              <a:spcBef>
                <a:spcPct val="0"/>
              </a:spcBef>
            </a:pP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D3938"/>
                </a:solidFill>
                <a:effectLst/>
                <a:uLnTx/>
                <a:uFillTx/>
                <a:ea typeface="+mj-ea"/>
                <a:cs typeface="+mj-cs"/>
              </a:rPr>
              <a:t>2ª </a:t>
            </a:r>
            <a:r>
              <a:rPr lang="pt-PT" sz="1400" b="1" dirty="0" err="1" smtClean="0">
                <a:solidFill>
                  <a:srgbClr val="3D3938"/>
                </a:solidFill>
              </a:rPr>
              <a:t>ed</a:t>
            </a:r>
            <a:endParaRPr kumimoji="0" lang="pt-PT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1761014" y="4149080"/>
            <a:ext cx="28829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8770" algn="l"/>
            <a:r>
              <a:rPr lang="pt-PT" sz="1400" dirty="0" smtClean="0">
                <a:solidFill>
                  <a:srgbClr val="5F5D5C"/>
                </a:solidFill>
                <a:latin typeface="Klavika Lt"/>
              </a:rPr>
              <a:t>MESTRADO EM</a:t>
            </a:r>
          </a:p>
          <a:p>
            <a:pPr marL="0" marR="5877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400" dirty="0" smtClean="0">
                <a:solidFill>
                  <a:srgbClr val="5F5D5C"/>
                </a:solidFill>
                <a:latin typeface="Klavika Md"/>
              </a:rPr>
              <a:t>EVIDÊNCIA E DECISÃO EM SAÚDE</a:t>
            </a:r>
          </a:p>
          <a:p>
            <a:pPr marR="58770" algn="l">
              <a:lnSpc>
                <a:spcPct val="150000"/>
              </a:lnSpc>
            </a:pPr>
            <a:r>
              <a:rPr lang="pt-PT" sz="1200" dirty="0" smtClean="0">
                <a:solidFill>
                  <a:srgbClr val="5F5D5C"/>
                </a:solidFill>
                <a:latin typeface="Klavika Lt"/>
              </a:rPr>
              <a:t>2º </a:t>
            </a:r>
            <a:r>
              <a:rPr lang="pt-PT" sz="1200" dirty="0" smtClean="0">
                <a:solidFill>
                  <a:srgbClr val="5F5D5C"/>
                </a:solidFill>
                <a:latin typeface="Klavika Lt"/>
              </a:rPr>
              <a:t>CICLO DE ESTUDOS</a:t>
            </a:r>
            <a:endParaRPr lang="pt-PT" sz="1200" dirty="0">
              <a:solidFill>
                <a:schemeClr val="tx1">
                  <a:lumMod val="65000"/>
                  <a:lumOff val="35000"/>
                </a:schemeClr>
              </a:solidFill>
              <a:latin typeface="Klavika Md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9362" y="5354052"/>
            <a:ext cx="1605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66080"/>
            <a:r>
              <a:rPr lang="pt-PT" sz="1400" dirty="0" smtClean="0">
                <a:solidFill>
                  <a:srgbClr val="5F5D5C"/>
                </a:solidFill>
              </a:rPr>
              <a:t>ORIENTADORE(S):</a:t>
            </a:r>
          </a:p>
          <a:p>
            <a:pPr marR="66080"/>
            <a:r>
              <a:rPr lang="pt-PT" sz="1400" b="1" dirty="0" smtClean="0">
                <a:solidFill>
                  <a:srgbClr val="5F5D5C"/>
                </a:solidFill>
              </a:rPr>
              <a:t>Nome completo</a:t>
            </a:r>
            <a:endParaRPr lang="pt-PT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6113051"/>
            <a:ext cx="81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/>
              <a:t>DEZ|2012</a:t>
            </a:r>
            <a:endParaRPr lang="pt-PT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Título da tese</a:t>
            </a:r>
            <a:endParaRPr lang="pt-PT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Completo</a:t>
            </a:r>
            <a:endParaRPr lang="pt-PT" dirty="0"/>
          </a:p>
        </p:txBody>
      </p:sp>
      <p:sp>
        <p:nvSpPr>
          <p:cNvPr id="8" name="TextBox 10"/>
          <p:cNvSpPr txBox="1"/>
          <p:nvPr/>
        </p:nvSpPr>
        <p:spPr>
          <a:xfrm>
            <a:off x="1761014" y="4149080"/>
            <a:ext cx="28829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8770" algn="l"/>
            <a:r>
              <a:rPr lang="pt-PT" sz="1400" dirty="0" smtClean="0">
                <a:solidFill>
                  <a:srgbClr val="5F5D5C"/>
                </a:solidFill>
                <a:latin typeface="Klavika Lt"/>
              </a:rPr>
              <a:t>MESTRADO EM</a:t>
            </a:r>
          </a:p>
          <a:p>
            <a:pPr marL="0" marR="5877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400" dirty="0" smtClean="0">
                <a:solidFill>
                  <a:srgbClr val="5F5D5C"/>
                </a:solidFill>
                <a:latin typeface="Klavika Md"/>
              </a:rPr>
              <a:t>EVIDÊNCIA E DECISÃO EM SAÚDE</a:t>
            </a:r>
          </a:p>
          <a:p>
            <a:pPr marR="58770" algn="l">
              <a:lnSpc>
                <a:spcPct val="150000"/>
              </a:lnSpc>
            </a:pPr>
            <a:r>
              <a:rPr lang="pt-PT" sz="1200" dirty="0" smtClean="0">
                <a:solidFill>
                  <a:srgbClr val="5F5D5C"/>
                </a:solidFill>
                <a:latin typeface="Klavika Lt"/>
              </a:rPr>
              <a:t>2º </a:t>
            </a:r>
            <a:r>
              <a:rPr lang="pt-PT" sz="1200" dirty="0" smtClean="0">
                <a:solidFill>
                  <a:srgbClr val="5F5D5C"/>
                </a:solidFill>
                <a:latin typeface="Klavika Lt"/>
              </a:rPr>
              <a:t>CICLO DE ESTUDOS</a:t>
            </a:r>
            <a:endParaRPr lang="pt-PT" sz="1200" dirty="0">
              <a:solidFill>
                <a:schemeClr val="tx1">
                  <a:lumMod val="65000"/>
                  <a:lumOff val="35000"/>
                </a:schemeClr>
              </a:solidFill>
              <a:latin typeface="Klavika Md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32449" y="287543"/>
            <a:ext cx="648072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pt-PT" sz="2400" smtClean="0">
                <a:latin typeface="+mn-lt"/>
              </a:defRPr>
            </a:lvl1pPr>
          </a:lstStyle>
          <a:p>
            <a:pPr lvl="0">
              <a:spcBef>
                <a:spcPct val="0"/>
              </a:spcBef>
            </a:pP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D3938"/>
                </a:solidFill>
                <a:effectLst/>
                <a:uLnTx/>
                <a:uFillTx/>
                <a:ea typeface="+mj-ea"/>
                <a:cs typeface="+mj-cs"/>
              </a:rPr>
              <a:t>2ª </a:t>
            </a:r>
            <a:r>
              <a:rPr lang="pt-PT" sz="1400" b="1" dirty="0" err="1" smtClean="0">
                <a:solidFill>
                  <a:srgbClr val="3D3938"/>
                </a:solidFill>
              </a:rPr>
              <a:t>ed</a:t>
            </a:r>
            <a:endParaRPr kumimoji="0" lang="pt-PT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0"/>
          </p:nvPr>
        </p:nvSpPr>
        <p:spPr>
          <a:xfrm>
            <a:off x="7949683" y="142852"/>
            <a:ext cx="1152128" cy="189804"/>
          </a:xfrm>
        </p:spPr>
        <p:txBody>
          <a:bodyPr/>
          <a:lstStyle/>
          <a:p>
            <a:pPr algn="l"/>
            <a:r>
              <a:rPr lang="pt-PT" sz="900" dirty="0" smtClean="0">
                <a:solidFill>
                  <a:srgbClr val="3D3938"/>
                </a:solidFill>
                <a:latin typeface="+mn-lt"/>
              </a:rPr>
              <a:t>NOME </a:t>
            </a:r>
            <a:endParaRPr lang="pt-PT" sz="9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32" y="114602"/>
            <a:ext cx="469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b="1" dirty="0" smtClean="0"/>
              <a:t>TÍTULO</a:t>
            </a:r>
            <a:r>
              <a:rPr lang="pt-PT" sz="1200" dirty="0" smtClean="0"/>
              <a:t> DA TESE</a:t>
            </a:r>
            <a:endParaRPr lang="pt-PT" sz="1200" dirty="0">
              <a:solidFill>
                <a:schemeClr val="bg1"/>
              </a:solidFill>
              <a:latin typeface="Klavika Md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 rot="16200000">
            <a:off x="152473" y="17586"/>
            <a:ext cx="648072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pt-PT" sz="2400" smtClean="0">
                <a:latin typeface="+mn-lt"/>
              </a:defRPr>
            </a:lvl1pPr>
          </a:lstStyle>
          <a:p>
            <a:pPr lvl="0">
              <a:spcBef>
                <a:spcPct val="0"/>
              </a:spcBef>
            </a:pP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D3938"/>
                </a:solidFill>
                <a:effectLst/>
                <a:uLnTx/>
                <a:uFillTx/>
                <a:ea typeface="+mj-ea"/>
                <a:cs typeface="+mj-cs"/>
              </a:rPr>
              <a:t>2ª </a:t>
            </a:r>
            <a:r>
              <a:rPr lang="pt-PT" sz="1400" b="1" dirty="0" err="1" smtClean="0">
                <a:solidFill>
                  <a:srgbClr val="3D3938"/>
                </a:solidFill>
              </a:rPr>
              <a:t>ed</a:t>
            </a:r>
            <a:endParaRPr kumimoji="0" lang="pt-PT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44</Words>
  <Application>Microsoft Office PowerPoint</Application>
  <PresentationFormat>Apresentação no Ecrã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9" baseType="lpstr">
      <vt:lpstr>Arial</vt:lpstr>
      <vt:lpstr>Calibri</vt:lpstr>
      <vt:lpstr>Klavika Rg</vt:lpstr>
      <vt:lpstr>Klavika Lt</vt:lpstr>
      <vt:lpstr>Klavika Md</vt:lpstr>
      <vt:lpstr>Office Theme</vt:lpstr>
      <vt:lpstr>Título da </vt:lpstr>
      <vt:lpstr>Título da tese</vt:lpstr>
      <vt:lpstr>Apresentação do PowerPoint</vt:lpstr>
    </vt:vector>
  </TitlesOfParts>
  <Company>Faculdade Medecina Universidade Porto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 MIM MIM</dc:title>
  <dc:creator>FMUP</dc:creator>
  <cp:lastModifiedBy>user</cp:lastModifiedBy>
  <cp:revision>43</cp:revision>
  <dcterms:created xsi:type="dcterms:W3CDTF">2009-12-28T15:27:25Z</dcterms:created>
  <dcterms:modified xsi:type="dcterms:W3CDTF">2012-12-17T11:36:02Z</dcterms:modified>
  <cp:contentStatus/>
</cp:coreProperties>
</file>