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8" r:id="rId7"/>
    <p:sldId id="278" r:id="rId8"/>
    <p:sldId id="279" r:id="rId9"/>
    <p:sldId id="280" r:id="rId10"/>
    <p:sldId id="28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204" autoAdjust="0"/>
  </p:normalViewPr>
  <p:slideViewPr>
    <p:cSldViewPr snapToGrid="0">
      <p:cViewPr varScale="1">
        <p:scale>
          <a:sx n="117" d="100"/>
          <a:sy n="117" d="100"/>
        </p:scale>
        <p:origin x="240" y="8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riel.johnson8455/viz/RockBusterSQLVisualizations/Top5custome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2936" y="1241254"/>
            <a:ext cx="6856292" cy="359059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Rockbuster</a:t>
            </a:r>
            <a:r>
              <a:rPr lang="en-US" sz="4400" dirty="0"/>
              <a:t>: </a:t>
            </a:r>
            <a:r>
              <a:rPr lang="en-US" sz="4000" dirty="0"/>
              <a:t>Insightful statistics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893" y="0"/>
            <a:ext cx="6343650" cy="202474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2639106"/>
            <a:ext cx="6338887" cy="329633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 this presentation we will delve into some insightful statistics about </a:t>
            </a:r>
            <a:r>
              <a:rPr lang="en-US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Rockbuster’s</a:t>
            </a: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global customer base and film preferences. </a:t>
            </a:r>
          </a:p>
          <a:p>
            <a:endParaRPr lang="en-US" sz="19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Our analysis will help us understand where our customers are located, which regions are most profitable, and identify key customers who significantly contribute to our revenue.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00" y="667512"/>
            <a:ext cx="9389288" cy="136245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Overview of customer base and film data</a:t>
            </a:r>
          </a:p>
        </p:txBody>
      </p:sp>
      <p:pic>
        <p:nvPicPr>
          <p:cNvPr id="3" name="Content Placeholder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6DEF6CA-BA8A-6382-8ED9-DE724753F2E0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5646738" y="2514600"/>
            <a:ext cx="4514850" cy="303516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Content Placeholder 13" descr="A screen shot of a graph&#10;&#10;Description automatically generated">
            <a:extLst>
              <a:ext uri="{FF2B5EF4-FFF2-40B4-BE49-F238E27FC236}">
                <a16:creationId xmlns:a16="http://schemas.microsoft.com/office/drawing/2014/main" id="{55E650E7-FFAD-882C-D74B-8C779CD9E6A6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10161588" y="2492135"/>
            <a:ext cx="961707" cy="369332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F4B7E2-2CB9-7DAB-A004-D499C57CE9BF}"/>
              </a:ext>
            </a:extLst>
          </p:cNvPr>
          <p:cNvSpPr txBox="1"/>
          <p:nvPr/>
        </p:nvSpPr>
        <p:spPr>
          <a:xfrm>
            <a:off x="6096000" y="2035075"/>
            <a:ext cx="394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Genres by Rental Amounts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E4A75-D9EA-700C-4FBD-67809CE40E6B}"/>
              </a:ext>
            </a:extLst>
          </p:cNvPr>
          <p:cNvSpPr txBox="1"/>
          <p:nvPr/>
        </p:nvSpPr>
        <p:spPr>
          <a:xfrm>
            <a:off x="921295" y="1886475"/>
            <a:ext cx="37637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599 active customers in our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movies in our inventory are PG-13.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“Bucket Brotherhood” is our top rented movie by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payment amount per customer is $4.20.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5F7A1E-8FCE-DEB4-4082-B02BE7F420FD}"/>
              </a:ext>
            </a:extLst>
          </p:cNvPr>
          <p:cNvSpPr txBox="1"/>
          <p:nvPr/>
        </p:nvSpPr>
        <p:spPr>
          <a:xfrm>
            <a:off x="1608364" y="5804808"/>
            <a:ext cx="8180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This overview sets the stage for understanding our audience and their preferences, which is crucial for targeted marketing and content acquisition.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A6CF-775E-12CF-7B5A-93B4F3CC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Top 10 countries by customer 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854B99-B570-2F33-6623-961C2F6F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5" name="Content Placeholder 24" descr="A map of the united states&#10;&#10;Description automatically generated">
            <a:extLst>
              <a:ext uri="{FF2B5EF4-FFF2-40B4-BE49-F238E27FC236}">
                <a16:creationId xmlns:a16="http://schemas.microsoft.com/office/drawing/2014/main" id="{91CD1138-F04B-1372-B1E4-2A04040FA7D9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4327072" y="2343150"/>
            <a:ext cx="6796223" cy="3559629"/>
          </a:xfr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07B2031-CC59-9012-E209-8AB201CC27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10243" y="2087807"/>
            <a:ext cx="4016829" cy="409778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India: 60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China: 53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United States: 36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Japan: 31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Mexico: 30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Brazil: 28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Russian Federation 28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Philippines: 20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Turkey: 15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Indonesia: 14 customers</a:t>
            </a:r>
          </a:p>
        </p:txBody>
      </p:sp>
    </p:spTree>
    <p:extLst>
      <p:ext uri="{BB962C8B-B14F-4D97-AF65-F5344CB8AC3E}">
        <p14:creationId xmlns:p14="http://schemas.microsoft.com/office/powerpoint/2010/main" val="429204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33DA-73B7-2FFD-DC25-9BDE8600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Top 10 cities within the top 10 countries by customer 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17AC34-5BC9-7C96-D0BC-5F17D403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F138F-8920-696F-372E-B6D9FD208B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3107" y="2558100"/>
            <a:ext cx="4930443" cy="34037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Aurora, United States has 2 customers in that city. The rest of the top 10 cities only have one customer. </a:t>
            </a:r>
          </a:p>
          <a:p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United States and China have customers in two cities, so these areas are a good starting target for regional promotion and advertisement.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table&#10;&#10;Description automatically generated">
            <a:extLst>
              <a:ext uri="{FF2B5EF4-FFF2-40B4-BE49-F238E27FC236}">
                <a16:creationId xmlns:a16="http://schemas.microsoft.com/office/drawing/2014/main" id="{A0C84FB4-3F8D-2783-510A-62BFC1CCB959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6498771" y="2550502"/>
            <a:ext cx="3167743" cy="319715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4E7D54-8DB0-622B-8316-0EB75869514A}"/>
              </a:ext>
            </a:extLst>
          </p:cNvPr>
          <p:cNvSpPr txBox="1"/>
          <p:nvPr/>
        </p:nvSpPr>
        <p:spPr>
          <a:xfrm>
            <a:off x="8882745" y="2476397"/>
            <a:ext cx="97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ptos" panose="020B0004020202020204" pitchFamily="34" charset="0"/>
              </a:rPr>
              <a:t>Customer Count</a:t>
            </a:r>
          </a:p>
        </p:txBody>
      </p:sp>
    </p:spTree>
    <p:extLst>
      <p:ext uri="{BB962C8B-B14F-4D97-AF65-F5344CB8AC3E}">
        <p14:creationId xmlns:p14="http://schemas.microsoft.com/office/powerpoint/2010/main" val="83429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137E-DEF0-8E37-FB8D-146A5C10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Top 5 customers by payment in each city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93F31-EB5C-63A7-3686-1CBF694A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F8541-A7AD-D999-2ED1-F5DE0C16F09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3958" y="2590800"/>
            <a:ext cx="4690171" cy="3505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high-value customers are crucial to our revenue streams.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their preferences can help us enhance their experience and possibly offer tailored promotions to retain them</a:t>
            </a:r>
            <a:endParaRPr lang="en-US" dirty="0"/>
          </a:p>
        </p:txBody>
      </p:sp>
      <p:pic>
        <p:nvPicPr>
          <p:cNvPr id="7" name="Content Placeholder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17E34398-ABCF-A27C-1AB4-80A6F81BD8E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6204857" y="2258568"/>
            <a:ext cx="3956167" cy="3703320"/>
          </a:xfrm>
        </p:spPr>
      </p:pic>
    </p:spTree>
    <p:extLst>
      <p:ext uri="{BB962C8B-B14F-4D97-AF65-F5344CB8AC3E}">
        <p14:creationId xmlns:p14="http://schemas.microsoft.com/office/powerpoint/2010/main" val="17261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0E0-1F1E-EABC-6591-C6ED356F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Summary &amp;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E74DB-0451-287C-FD19-C117C784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775FD-88E4-F7D5-5393-6A2A0FDE32F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6764" y="2090057"/>
            <a:ext cx="5050007" cy="4266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Summary:</a:t>
            </a:r>
          </a:p>
          <a:p>
            <a:r>
              <a:rPr lang="en-US" dirty="0"/>
              <a:t>Our top customers are located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Ambattur,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Shanwei</a:t>
            </a:r>
            <a:r>
              <a:rPr lang="en-US" dirty="0"/>
              <a:t>,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Iwaki, Japan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Acua</a:t>
            </a:r>
            <a:r>
              <a:rPr lang="en-US" dirty="0"/>
              <a:t>, Mexico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Aurora, United States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rented genres are: Sports, Sci-Fi, Animation, Drama, and 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27DEAB-CA06-541D-D16B-6D8A3BCD19F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45989" y="2465614"/>
            <a:ext cx="4515035" cy="38907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ur analysis highlights key markets and high-value customers. By focusing on the top countries and cities, we can tailor our marketing efforts and content offerings to better meet regional demands. </a:t>
            </a:r>
          </a:p>
          <a:p>
            <a:endParaRPr lang="en-US" sz="1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Additionally, recognizing our top customers and their spending patterns allows us to implement targeted retention strategies.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dirty="0"/>
              <a:t>Ariel Johnson</a:t>
            </a:r>
          </a:p>
          <a:p>
            <a:r>
              <a:rPr lang="en-US" dirty="0"/>
              <a:t>arielreese33@gmail.com​</a:t>
            </a:r>
          </a:p>
          <a:p>
            <a:r>
              <a:rPr lang="en-US" dirty="0"/>
              <a:t>Tableau Link: </a:t>
            </a:r>
            <a:r>
              <a:rPr lang="en-US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RockBuster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SQL Visualizations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{B7C11252-7F99-4396-85B0-92092DB144AA}tf33968143_win32</Template>
  <TotalTime>210</TotalTime>
  <Words>394</Words>
  <Application>Microsoft Office PowerPoint</Application>
  <PresentationFormat>Widescreen</PresentationFormat>
  <Paragraphs>67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Avenir Next LT Pro</vt:lpstr>
      <vt:lpstr>Calibri</vt:lpstr>
      <vt:lpstr>Custom</vt:lpstr>
      <vt:lpstr>Rockbuster: Insightful statistics</vt:lpstr>
      <vt:lpstr>Agenda</vt:lpstr>
      <vt:lpstr>Overview of customer base and film data</vt:lpstr>
      <vt:lpstr>Top 10 countries by customer count</vt:lpstr>
      <vt:lpstr>Top 10 cities within the top 10 countries by customer count</vt:lpstr>
      <vt:lpstr>Top 5 customers by payment in each city</vt:lpstr>
      <vt:lpstr>Summary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Reese</dc:creator>
  <cp:lastModifiedBy>Ariel Reese</cp:lastModifiedBy>
  <cp:revision>2</cp:revision>
  <dcterms:created xsi:type="dcterms:W3CDTF">2024-08-12T20:04:12Z</dcterms:created>
  <dcterms:modified xsi:type="dcterms:W3CDTF">2024-11-22T20:48:22Z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