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F70D-8CB2-45A6-9CD9-C4E7430BD3D3}" type="datetimeFigureOut">
              <a:rPr lang="zh-TW" altLang="en-US" smtClean="0"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2092-1E80-4F64-9F13-B69E78B58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53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F70D-8CB2-45A6-9CD9-C4E7430BD3D3}" type="datetimeFigureOut">
              <a:rPr lang="zh-TW" altLang="en-US" smtClean="0"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2092-1E80-4F64-9F13-B69E78B58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52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F70D-8CB2-45A6-9CD9-C4E7430BD3D3}" type="datetimeFigureOut">
              <a:rPr lang="zh-TW" altLang="en-US" smtClean="0"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2092-1E80-4F64-9F13-B69E78B58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81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F70D-8CB2-45A6-9CD9-C4E7430BD3D3}" type="datetimeFigureOut">
              <a:rPr lang="zh-TW" altLang="en-US" smtClean="0"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2092-1E80-4F64-9F13-B69E78B58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84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F70D-8CB2-45A6-9CD9-C4E7430BD3D3}" type="datetimeFigureOut">
              <a:rPr lang="zh-TW" altLang="en-US" smtClean="0"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2092-1E80-4F64-9F13-B69E78B58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99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F70D-8CB2-45A6-9CD9-C4E7430BD3D3}" type="datetimeFigureOut">
              <a:rPr lang="zh-TW" altLang="en-US" smtClean="0"/>
              <a:t>2019/9/21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2092-1E80-4F64-9F13-B69E78B58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21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F70D-8CB2-45A6-9CD9-C4E7430BD3D3}" type="datetimeFigureOut">
              <a:rPr lang="zh-TW" altLang="en-US" smtClean="0"/>
              <a:t>2019/9/21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2092-1E80-4F64-9F13-B69E78B58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01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F70D-8CB2-45A6-9CD9-C4E7430BD3D3}" type="datetimeFigureOut">
              <a:rPr lang="zh-TW" altLang="en-US" smtClean="0"/>
              <a:t>2019/9/21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2092-1E80-4F64-9F13-B69E78B58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56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F70D-8CB2-45A6-9CD9-C4E7430BD3D3}" type="datetimeFigureOut">
              <a:rPr lang="zh-TW" altLang="en-US" smtClean="0"/>
              <a:t>2019/9/21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2092-1E80-4F64-9F13-B69E78B58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56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F70D-8CB2-45A6-9CD9-C4E7430BD3D3}" type="datetimeFigureOut">
              <a:rPr lang="zh-TW" altLang="en-US" smtClean="0"/>
              <a:t>2019/9/21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2092-1E80-4F64-9F13-B69E78B58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66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F70D-8CB2-45A6-9CD9-C4E7430BD3D3}" type="datetimeFigureOut">
              <a:rPr lang="zh-TW" altLang="en-US" smtClean="0"/>
              <a:t>2019/9/21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72092-1E80-4F64-9F13-B69E78B58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8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3F70D-8CB2-45A6-9CD9-C4E7430BD3D3}" type="datetimeFigureOut">
              <a:rPr lang="zh-TW" altLang="en-US" smtClean="0"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72092-1E80-4F64-9F13-B69E78B584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81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929671"/>
            <a:ext cx="9144000" cy="1068902"/>
          </a:xfrm>
        </p:spPr>
        <p:txBody>
          <a:bodyPr/>
          <a:lstStyle/>
          <a:p>
            <a:r>
              <a:rPr lang="en-US" altLang="zh-TW" dirty="0" smtClean="0"/>
              <a:t>Clustering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76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clustering?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4072"/>
          </a:xfrm>
        </p:spPr>
        <p:txBody>
          <a:bodyPr/>
          <a:lstStyle/>
          <a:p>
            <a:r>
              <a:rPr lang="zh-TW" altLang="en-US" dirty="0"/>
              <a:t>集群</a:t>
            </a:r>
            <a:r>
              <a:rPr lang="zh-TW" altLang="en-US" dirty="0" smtClean="0"/>
              <a:t>分析 </a:t>
            </a:r>
            <a:endParaRPr lang="en-US" altLang="zh-TW" dirty="0" smtClean="0"/>
          </a:p>
          <a:p>
            <a:r>
              <a:rPr lang="zh-TW" altLang="en-US" dirty="0"/>
              <a:t>為一種非監督式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>(unsupervised learning)</a:t>
            </a:r>
          </a:p>
          <a:p>
            <a:r>
              <a:rPr lang="zh-TW" altLang="en-US" dirty="0" smtClean="0"/>
              <a:t>可以</a:t>
            </a:r>
            <a:r>
              <a:rPr lang="zh-TW" altLang="en-US" dirty="0"/>
              <a:t>找出領域內的不同主題，而近一步去探討，</a:t>
            </a:r>
            <a:r>
              <a:rPr lang="zh-TW" altLang="en-US" dirty="0">
                <a:solidFill>
                  <a:srgbClr val="FF0000"/>
                </a:solidFill>
              </a:rPr>
              <a:t>熱門主題或是歷年熱門主題的趨勢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可以分為</a:t>
            </a:r>
            <a:r>
              <a:rPr lang="zh-TW" altLang="en-US" dirty="0">
                <a:solidFill>
                  <a:srgbClr val="FF0000"/>
                </a:solidFill>
              </a:rPr>
              <a:t>結構性</a:t>
            </a:r>
            <a:r>
              <a:rPr lang="zh-TW" altLang="en-US" dirty="0"/>
              <a:t>或者</a:t>
            </a:r>
            <a:r>
              <a:rPr lang="zh-TW" altLang="en-US" dirty="0">
                <a:solidFill>
                  <a:srgbClr val="FF0000"/>
                </a:solidFill>
              </a:rPr>
              <a:t>分散</a:t>
            </a:r>
            <a:r>
              <a:rPr lang="zh-TW" altLang="en-US" dirty="0" smtClean="0">
                <a:solidFill>
                  <a:srgbClr val="FF0000"/>
                </a:solidFill>
              </a:rPr>
              <a:t>性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結構性演算法利用以前成功使用過的群集器進行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r>
              <a:rPr lang="zh-TW" altLang="en-US" dirty="0"/>
              <a:t>分散型演算法則是一次確定所有分類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61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K-Means Clustering?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883"/>
          </a:xfrm>
        </p:spPr>
        <p:txBody>
          <a:bodyPr/>
          <a:lstStyle/>
          <a:p>
            <a:r>
              <a:rPr lang="zh-CN" altLang="en-US" dirty="0" smtClean="0"/>
              <a:t>我可以理解它在幹什麽。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重要</a:t>
            </a:r>
            <a:r>
              <a:rPr lang="en-US" altLang="zh-CN" dirty="0" smtClean="0"/>
              <a:t>@@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可以直接用。</a:t>
            </a:r>
            <a:endParaRPr lang="en-US" altLang="zh-CN" dirty="0" smtClean="0"/>
          </a:p>
          <a:p>
            <a:r>
              <a:rPr lang="zh-CN" altLang="en-US" dirty="0" smtClean="0"/>
              <a:t>速度快，</a:t>
            </a:r>
            <a:r>
              <a:rPr lang="en-US" altLang="zh-CN" dirty="0" smtClean="0"/>
              <a:t>result accuracy </a:t>
            </a:r>
            <a:r>
              <a:rPr lang="zh-CN" altLang="en-US" dirty="0" smtClean="0"/>
              <a:t>也不低。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cosine similarity </a:t>
            </a:r>
            <a:r>
              <a:rPr lang="zh-CN" altLang="en-US" dirty="0" smtClean="0"/>
              <a:t>有點像。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3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implement K-Means Clustering?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499"/>
          </a:xfrm>
        </p:spPr>
        <p:txBody>
          <a:bodyPr>
            <a:norm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我們先設定好要分成多少</a:t>
            </a:r>
            <a:r>
              <a:rPr lang="en-US" altLang="zh-TW" dirty="0"/>
              <a:t>(k)</a:t>
            </a:r>
            <a:r>
              <a:rPr lang="zh-TW" altLang="en-US" dirty="0"/>
              <a:t>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2. </a:t>
            </a:r>
            <a:r>
              <a:rPr lang="zh-TW" altLang="en-US" dirty="0"/>
              <a:t>然後在</a:t>
            </a:r>
            <a:r>
              <a:rPr lang="en-US" altLang="zh-TW" dirty="0"/>
              <a:t>feature </a:t>
            </a:r>
            <a:r>
              <a:rPr lang="en-US" altLang="zh-TW" dirty="0" smtClean="0"/>
              <a:t>space(</a:t>
            </a:r>
            <a:r>
              <a:rPr lang="zh-TW" altLang="en-US" dirty="0" smtClean="0"/>
              <a:t>假設</a:t>
            </a:r>
            <a:r>
              <a:rPr lang="zh-TW" altLang="en-US" dirty="0"/>
              <a:t>資料是</a:t>
            </a:r>
            <a:r>
              <a:rPr lang="en-US" altLang="zh-TW" dirty="0"/>
              <a:t>d</a:t>
            </a:r>
            <a:r>
              <a:rPr lang="zh-TW" altLang="en-US" dirty="0"/>
              <a:t>維，則會組出</a:t>
            </a:r>
            <a:r>
              <a:rPr lang="en-US" altLang="zh-TW" dirty="0"/>
              <a:t>d</a:t>
            </a:r>
            <a:r>
              <a:rPr lang="zh-TW" altLang="en-US" dirty="0"/>
              <a:t>維空間</a:t>
            </a:r>
            <a:r>
              <a:rPr lang="en-US" altLang="zh-TW" dirty="0"/>
              <a:t>)</a:t>
            </a:r>
            <a:r>
              <a:rPr lang="zh-TW" altLang="en-US" dirty="0"/>
              <a:t>隨機給</a:t>
            </a:r>
            <a:r>
              <a:rPr lang="en-US" altLang="zh-TW" dirty="0"/>
              <a:t>k</a:t>
            </a:r>
            <a:r>
              <a:rPr lang="zh-TW" altLang="en-US" dirty="0"/>
              <a:t>個群心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3. </a:t>
            </a:r>
            <a:r>
              <a:rPr lang="zh-TW" altLang="en-US" dirty="0"/>
              <a:t>每個資料都會所有</a:t>
            </a:r>
            <a:r>
              <a:rPr lang="en-US" altLang="zh-TW" dirty="0"/>
              <a:t>k</a:t>
            </a:r>
            <a:r>
              <a:rPr lang="zh-TW" altLang="en-US" dirty="0"/>
              <a:t>個群心算歐式</a:t>
            </a:r>
            <a:r>
              <a:rPr lang="zh-TW" altLang="en-US" dirty="0" smtClean="0"/>
              <a:t>距離</a:t>
            </a:r>
            <a:r>
              <a:rPr lang="en-US" altLang="zh-TW" dirty="0" smtClean="0"/>
              <a:t>(</a:t>
            </a:r>
            <a:r>
              <a:rPr lang="zh-TW" altLang="en-US" dirty="0"/>
              <a:t>歐基李德距離</a:t>
            </a:r>
            <a:r>
              <a:rPr lang="en-US" altLang="zh-TW" dirty="0"/>
              <a:t>Euclidean </a:t>
            </a:r>
            <a:r>
              <a:rPr lang="en-US" altLang="zh-TW" dirty="0" smtClean="0"/>
              <a:t>distance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直線</a:t>
            </a:r>
            <a:r>
              <a:rPr lang="zh-TW" altLang="en-US" dirty="0"/>
              <a:t>距離</a:t>
            </a:r>
            <a:r>
              <a:rPr lang="zh-TW" altLang="en-US" dirty="0" smtClean="0"/>
              <a:t>公式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/>
              <a:t>4. </a:t>
            </a:r>
            <a:r>
              <a:rPr lang="zh-TW" altLang="en-US" dirty="0"/>
              <a:t>將每筆資料分類判給距離最近的那個群心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5. </a:t>
            </a:r>
            <a:r>
              <a:rPr lang="zh-TW" altLang="en-US" dirty="0"/>
              <a:t>每個群心內都會有被分類過來的資料，用這些資料更新一次新的群心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6. </a:t>
            </a:r>
            <a:r>
              <a:rPr lang="zh-TW" altLang="en-US" dirty="0"/>
              <a:t>一直重複</a:t>
            </a:r>
            <a:r>
              <a:rPr lang="en-US" altLang="zh-TW" dirty="0"/>
              <a:t>3–5</a:t>
            </a:r>
            <a:r>
              <a:rPr lang="zh-TW" altLang="en-US" dirty="0"/>
              <a:t>，直到所有群心不在有太大的變動</a:t>
            </a:r>
            <a:r>
              <a:rPr lang="en-US" altLang="zh-TW" dirty="0"/>
              <a:t>(</a:t>
            </a:r>
            <a:r>
              <a:rPr lang="zh-TW" altLang="en-US" dirty="0"/>
              <a:t>收斂</a:t>
            </a:r>
            <a:r>
              <a:rPr lang="en-US" altLang="zh-TW" dirty="0"/>
              <a:t>)</a:t>
            </a:r>
            <a:r>
              <a:rPr lang="zh-TW" altLang="en-US" dirty="0"/>
              <a:t>，結束。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217" y="3756454"/>
            <a:ext cx="2660822" cy="13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K-Means 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204" y="1998259"/>
            <a:ext cx="9595024" cy="39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9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K-Means 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019" y="2360816"/>
            <a:ext cx="9305339" cy="354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K-Means 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602" y="2175870"/>
            <a:ext cx="79152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added: Clustering coefficients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若兩線</a:t>
            </a:r>
            <a:r>
              <a:rPr lang="en-US" altLang="zh-TW" dirty="0"/>
              <a:t>(</a:t>
            </a:r>
            <a:r>
              <a:rPr lang="en-US" altLang="zh-TW" dirty="0" err="1"/>
              <a:t>u,v</a:t>
            </a:r>
            <a:r>
              <a:rPr lang="en-US" altLang="zh-TW" dirty="0"/>
              <a:t>)</a:t>
            </a:r>
            <a:r>
              <a:rPr lang="zh-TW" altLang="zh-TW" dirty="0"/>
              <a:t>及</a:t>
            </a:r>
            <a:r>
              <a:rPr lang="en-US" altLang="zh-TW" dirty="0"/>
              <a:t>(</a:t>
            </a:r>
            <a:r>
              <a:rPr lang="en-US" altLang="zh-TW" dirty="0" err="1"/>
              <a:t>v,w</a:t>
            </a:r>
            <a:r>
              <a:rPr lang="en-US" altLang="zh-TW" dirty="0"/>
              <a:t>)</a:t>
            </a:r>
            <a:r>
              <a:rPr lang="zh-TW" altLang="zh-TW" dirty="0"/>
              <a:t>連於點</a:t>
            </a:r>
            <a:r>
              <a:rPr lang="en-US" altLang="zh-TW" dirty="0"/>
              <a:t>v</a:t>
            </a:r>
            <a:r>
              <a:rPr lang="zh-TW" altLang="zh-TW" dirty="0"/>
              <a:t>，則</a:t>
            </a:r>
            <a:r>
              <a:rPr lang="en-US" altLang="zh-TW" dirty="0"/>
              <a:t>(</a:t>
            </a:r>
            <a:r>
              <a:rPr lang="en-US" altLang="zh-TW" dirty="0" err="1"/>
              <a:t>u,w</a:t>
            </a:r>
            <a:r>
              <a:rPr lang="en-US" altLang="zh-TW" dirty="0"/>
              <a:t>)</a:t>
            </a:r>
            <a:r>
              <a:rPr lang="zh-TW" altLang="zh-TW" dirty="0"/>
              <a:t>亦存在之機率與該兩線存在之機率的比例</a:t>
            </a:r>
          </a:p>
          <a:p>
            <a:r>
              <a:rPr lang="zh-TW" altLang="zh-TW" dirty="0"/>
              <a:t>越接近零越不符合小世界理論的性質，越接近</a:t>
            </a:r>
            <a:r>
              <a:rPr lang="en-US" altLang="zh-TW" dirty="0"/>
              <a:t>1</a:t>
            </a:r>
            <a:r>
              <a:rPr lang="zh-TW" altLang="zh-TW" dirty="0"/>
              <a:t>則越符合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zh-TW" dirty="0"/>
              <a:t>小世界</a:t>
            </a:r>
            <a:r>
              <a:rPr lang="zh-TW" altLang="zh-TW" dirty="0" smtClean="0"/>
              <a:t>理論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在</a:t>
            </a:r>
            <a:r>
              <a:rPr lang="zh-TW" altLang="en-US" dirty="0"/>
              <a:t>這種網路中大部份的節點彼此並不相連，但絕大部份節點之間經過少數幾步就可到達。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00" y="4715934"/>
            <a:ext cx="6235067" cy="195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335</Words>
  <Application>Microsoft Office PowerPoint</Application>
  <PresentationFormat>寬螢幕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等线</vt:lpstr>
      <vt:lpstr>新細明體</vt:lpstr>
      <vt:lpstr>Arial</vt:lpstr>
      <vt:lpstr>Calibri</vt:lpstr>
      <vt:lpstr>Calibri Light</vt:lpstr>
      <vt:lpstr>Wingdings</vt:lpstr>
      <vt:lpstr>Office 佈景主題</vt:lpstr>
      <vt:lpstr>Clustering </vt:lpstr>
      <vt:lpstr>What is clustering?</vt:lpstr>
      <vt:lpstr>Why K-Means Clustering?</vt:lpstr>
      <vt:lpstr>How to implement K-Means Clustering?</vt:lpstr>
      <vt:lpstr>K-Means Example</vt:lpstr>
      <vt:lpstr>K-Means Example</vt:lpstr>
      <vt:lpstr>K-Means Example</vt:lpstr>
      <vt:lpstr>New added: Clustering coefficients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</dc:title>
  <dc:creator>Shun Ting Li</dc:creator>
  <cp:lastModifiedBy>Shun Ting Li</cp:lastModifiedBy>
  <cp:revision>63</cp:revision>
  <dcterms:created xsi:type="dcterms:W3CDTF">2019-09-18T08:22:44Z</dcterms:created>
  <dcterms:modified xsi:type="dcterms:W3CDTF">2019-09-21T09:13:42Z</dcterms:modified>
</cp:coreProperties>
</file>