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5E14-03F5-617C-C696-55A5A841C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27CD1-7D3D-CDBE-9066-B019CB12D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57D2E-411E-0090-535E-6CB7325D4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2339-C2AB-F943-ACC5-8EAF71ADA5E3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AB555-557E-164A-B541-EA7D8872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D41F2-873A-6BD4-F90D-BC63FC05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B875-1AF7-DE46-90EF-09D3BBB4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4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A1DF-EB41-3881-82F1-6B3459E2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05411-A2B1-4D58-1176-EA2FF7163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71BC7-3798-DCDB-4BC9-13452CA6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2339-C2AB-F943-ACC5-8EAF71ADA5E3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7E228-2202-2DA6-A18B-AC1C6564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44411-27F7-F506-6F10-8CBA0BD3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B875-1AF7-DE46-90EF-09D3BBB4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D96E88-0A8A-A34D-F6C7-94FB6ABFB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D982C-8BCD-3664-24BD-B4E075951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987B6-C5F7-4B8D-6650-A4B46B3F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2339-C2AB-F943-ACC5-8EAF71ADA5E3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C2074-9D44-58DA-5BED-85FB3FD9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7F962-0937-AFE3-3540-00B91A469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B875-1AF7-DE46-90EF-09D3BBB4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4A70-59DD-7783-B4A8-F9C8322DF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41836-3D00-A352-7B7F-F280C5762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162C8-625A-DB7C-6965-21A952C1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2339-C2AB-F943-ACC5-8EAF71ADA5E3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11B5A-3F1F-B66E-A380-38A94F26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B9429-1DE7-213A-AF26-ACBDC9EB7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B875-1AF7-DE46-90EF-09D3BBB4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2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E98F-1F96-1F5E-D961-CDB8DB7F2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64482-D2DE-83B4-32FD-D0DBF4A01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4CE11-217C-DD9E-2503-0FD298B58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2339-C2AB-F943-ACC5-8EAF71ADA5E3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1924F-F502-04EB-DC51-115932E1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BBE98-067B-A7B2-F517-86251D5B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B875-1AF7-DE46-90EF-09D3BBB4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4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2393-E741-05CA-405F-3C87A9A4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1AC5C-0339-BA08-E4A3-D8BC66A2C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DAB3-2C8E-EFF9-4695-E05877676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029FA-3515-B820-E876-55B552CF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2339-C2AB-F943-ACC5-8EAF71ADA5E3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850FE-2D96-F2EC-85E0-E132F517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2C96F-77ED-DCA6-8207-A4294E4C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B875-1AF7-DE46-90EF-09D3BBB4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1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1673-84D6-70F8-02B3-066172B6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A926C-BF62-A76D-9D81-2BFA5219D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7525F-FDA2-8E7F-63E4-CB5217B98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78FFF-A69B-D9B9-270A-C17E2D741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D6100-FD54-FDE2-A9DA-F00B695E6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A12AFD-2CF5-7A54-7509-9D45B8ED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2339-C2AB-F943-ACC5-8EAF71ADA5E3}" type="datetimeFigureOut">
              <a:rPr lang="en-US" smtClean="0"/>
              <a:t>9/15/24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22DA3-BD87-B90A-0362-B9807CDE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26A50-AB5C-457E-85F5-F666CC24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B875-1AF7-DE46-90EF-09D3BBB4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1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20501-9C84-6251-A2EC-B841C057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F8AB9-B678-E14D-7709-43E90E0C3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2339-C2AB-F943-ACC5-8EAF71ADA5E3}" type="datetimeFigureOut">
              <a:rPr lang="en-US" smtClean="0"/>
              <a:t>9/15/24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0DADD-4664-D185-371D-D5E755DE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1D55D-1614-DE58-968B-DCDD7421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B875-1AF7-DE46-90EF-09D3BBB4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8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200CC-32AA-5B6A-5BBC-A0168C17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2339-C2AB-F943-ACC5-8EAF71ADA5E3}" type="datetimeFigureOut">
              <a:rPr lang="en-US" smtClean="0"/>
              <a:t>9/15/24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0833F-4A55-C256-F366-719ECEB7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8918F-DF94-8C97-EBDD-7E57A0A5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B875-1AF7-DE46-90EF-09D3BBB4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6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C6B0-16E5-0BB5-48C0-14E50A62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2017-3DAB-6973-42D1-399719650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A426E-24D8-9176-25B2-ED8BD4BC2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FF6F2-5473-BB1C-75A7-FF7EDDEE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2339-C2AB-F943-ACC5-8EAF71ADA5E3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F5D68-7E26-1D21-6B2C-F677A4D15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39294-F11A-DF52-5CDC-E58295AA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B875-1AF7-DE46-90EF-09D3BBB4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8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5234-50D7-ECB8-A30E-E4B866500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DBC0D-7BF8-6E83-E183-0361C19E8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138CD-EA71-D54C-65CB-C42CA99C0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75B39-BED0-0DE7-1114-409CC60E4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42339-C2AB-F943-ACC5-8EAF71ADA5E3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D87AF-EBE5-BA6B-336D-6F1DF7A4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6445B-78D9-0A1E-39DA-54224D60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B875-1AF7-DE46-90EF-09D3BBB4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4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A5991-C5FD-CAEC-31F6-5C5F3EE72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D31F1-F491-47E3-E006-A7437D0C3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2B392-D5EA-E6C9-3479-8893D8122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42339-C2AB-F943-ACC5-8EAF71ADA5E3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B4BB5-8A82-D4B6-29A2-7B0B81715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E1DE5-44A9-2390-7C52-18C453220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32B875-1AF7-DE46-90EF-09D3BBB48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2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EFBE-DF6C-5DCD-83FF-75BD4839A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S3 bucket and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62D72-BC7C-05F0-F772-AC49F11CA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5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FF80-8406-7206-5558-62C7A377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168C9-BA79-FA6A-F1C5-F503A4806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Bucket</a:t>
            </a:r>
          </a:p>
          <a:p>
            <a:r>
              <a:rPr lang="en-US" dirty="0"/>
              <a:t>Insert Object</a:t>
            </a:r>
          </a:p>
        </p:txBody>
      </p:sp>
    </p:spTree>
    <p:extLst>
      <p:ext uri="{BB962C8B-B14F-4D97-AF65-F5344CB8AC3E}">
        <p14:creationId xmlns:p14="http://schemas.microsoft.com/office/powerpoint/2010/main" val="109663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8908-2FBB-0C0D-1B4F-82BC7CB4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Bucket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66DEB-1CCB-716A-3B7D-975007DF3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8CBE-1190-3548-15D1-1709A3AF6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Bucket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541DC-6F96-F6CD-155E-AF1B96325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1130" y="1825625"/>
            <a:ext cx="3092669" cy="4351338"/>
          </a:xfrm>
        </p:spPr>
        <p:txBody>
          <a:bodyPr/>
          <a:lstStyle/>
          <a:p>
            <a:r>
              <a:rPr lang="en-US" dirty="0" err="1">
                <a:latin typeface="+mn-ea"/>
              </a:rPr>
              <a:t>登入AWS後</a:t>
            </a:r>
            <a:r>
              <a:rPr lang="zh-TW" altLang="en-US" dirty="0">
                <a:latin typeface="+mn-ea"/>
              </a:rPr>
              <a:t>，點擊</a:t>
            </a:r>
            <a:r>
              <a:rPr lang="en-US" altLang="zh-TW" dirty="0">
                <a:latin typeface="+mn-ea"/>
              </a:rPr>
              <a:t>S3</a:t>
            </a:r>
            <a:r>
              <a:rPr lang="zh-TW" altLang="en-US" dirty="0">
                <a:latin typeface="+mn-ea"/>
              </a:rPr>
              <a:t>，進入到</a:t>
            </a:r>
            <a:r>
              <a:rPr lang="en-US" altLang="zh-TW" dirty="0">
                <a:latin typeface="+mn-ea"/>
              </a:rPr>
              <a:t>S3</a:t>
            </a:r>
            <a:r>
              <a:rPr lang="zh-TW" altLang="en-US" dirty="0">
                <a:latin typeface="+mn-ea"/>
              </a:rPr>
              <a:t>的</a:t>
            </a:r>
            <a:r>
              <a:rPr lang="en-US" altLang="zh-TW" dirty="0">
                <a:latin typeface="+mn-ea"/>
              </a:rPr>
              <a:t>homepage</a:t>
            </a:r>
          </a:p>
          <a:p>
            <a:r>
              <a:rPr lang="en-US" dirty="0" err="1">
                <a:latin typeface="+mn-ea"/>
              </a:rPr>
              <a:t>點擊右邊的Create</a:t>
            </a:r>
            <a:r>
              <a:rPr lang="en-US" dirty="0">
                <a:latin typeface="+mn-ea"/>
              </a:rPr>
              <a:t> Bucket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5E96A-E073-447B-BBFA-743BF3898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93" y="1825625"/>
            <a:ext cx="7772400" cy="48367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137027-7844-65E4-8E31-20C85E440D67}"/>
              </a:ext>
            </a:extLst>
          </p:cNvPr>
          <p:cNvSpPr/>
          <p:nvPr/>
        </p:nvSpPr>
        <p:spPr>
          <a:xfrm>
            <a:off x="5486400" y="3710152"/>
            <a:ext cx="893379" cy="346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09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26CE-F43F-2CBD-3429-1A5E16D5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Bucket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38207-5793-C26C-8CF8-E7D9DD33E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3683" y="1582922"/>
            <a:ext cx="3555124" cy="4836743"/>
          </a:xfrm>
        </p:spPr>
        <p:txBody>
          <a:bodyPr/>
          <a:lstStyle/>
          <a:p>
            <a:r>
              <a:rPr lang="en-US" dirty="0" err="1"/>
              <a:t>進入到Bucket</a:t>
            </a:r>
            <a:r>
              <a:rPr lang="en-US" dirty="0"/>
              <a:t> </a:t>
            </a:r>
            <a:r>
              <a:rPr lang="en-US" dirty="0" err="1"/>
              <a:t>介面</a:t>
            </a:r>
            <a:r>
              <a:rPr lang="zh-TW" altLang="en-US" dirty="0"/>
              <a:t>，設置基本的</a:t>
            </a:r>
            <a:r>
              <a:rPr lang="en-US" altLang="zh-TW" dirty="0"/>
              <a:t>bucket </a:t>
            </a:r>
            <a:r>
              <a:rPr lang="zh-TW" altLang="en-US" dirty="0"/>
              <a:t>設定 </a:t>
            </a:r>
            <a:r>
              <a:rPr lang="en-US" altLang="zh-TW" dirty="0"/>
              <a:t>(General Configuration)</a:t>
            </a:r>
          </a:p>
          <a:p>
            <a:endParaRPr lang="en-GB" altLang="zh-T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A99694-A06D-D268-9967-24F0FE9C4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93" y="1582922"/>
            <a:ext cx="7772400" cy="483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16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43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S3 bucket and Objects</vt:lpstr>
      <vt:lpstr>Outline</vt:lpstr>
      <vt:lpstr>Create Bucket</vt:lpstr>
      <vt:lpstr>Create Bucket</vt:lpstr>
      <vt:lpstr>Create Bucket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 Li</dc:creator>
  <cp:lastModifiedBy>Adrian Li</cp:lastModifiedBy>
  <cp:revision>3</cp:revision>
  <dcterms:created xsi:type="dcterms:W3CDTF">2024-09-15T15:14:37Z</dcterms:created>
  <dcterms:modified xsi:type="dcterms:W3CDTF">2024-09-15T15:21:38Z</dcterms:modified>
</cp:coreProperties>
</file>