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5E14-03F5-617C-C696-55A5A841C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7CD1-7D3D-CDBE-9066-B019CB12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7D2E-411E-0090-535E-6CB7325D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B555-557E-164A-B541-EA7D8872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41F2-873A-6BD4-F90D-BC63FC05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A1DF-EB41-3881-82F1-6B3459E2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05411-A2B1-4D58-1176-EA2FF716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1BC7-3798-DCDB-4BC9-13452CA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E228-2202-2DA6-A18B-AC1C6564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4411-27F7-F506-6F10-8CBA0BD3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96E88-0A8A-A34D-F6C7-94FB6ABFB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982C-8BCD-3664-24BD-B4E07595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87B6-C5F7-4B8D-6650-A4B46B3F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2074-9D44-58DA-5BED-85FB3FD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F962-0937-AFE3-3540-00B91A4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4A70-59DD-7783-B4A8-F9C8322D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1836-3D00-A352-7B7F-F280C576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62C8-625A-DB7C-6965-21A952C1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1B5A-3F1F-B66E-A380-38A94F26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9429-1DE7-213A-AF26-ACBDC9EB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E98F-1F96-1F5E-D961-CDB8DB7F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4482-D2DE-83B4-32FD-D0DBF4A0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4CE11-217C-DD9E-2503-0FD298B5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924F-F502-04EB-DC51-115932E1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BE98-067B-A7B2-F517-86251D5B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393-E741-05CA-405F-3C87A9A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AC5C-0339-BA08-E4A3-D8BC66A2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DAB3-2C8E-EFF9-4695-E0587767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029FA-3515-B820-E876-55B552CF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850FE-2D96-F2EC-85E0-E132F517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C96F-77ED-DCA6-8207-A4294E4C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1673-84D6-70F8-02B3-066172B6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926C-BF62-A76D-9D81-2BFA5219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7525F-FDA2-8E7F-63E4-CB5217B9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78FFF-A69B-D9B9-270A-C17E2D74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D6100-FD54-FDE2-A9DA-F00B695E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12AFD-2CF5-7A54-7509-9D45B8ED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2DA3-BD87-B90A-0362-B9807CDE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26A50-AB5C-457E-85F5-F666CC24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0501-9C84-6251-A2EC-B841C057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F8AB9-B678-E14D-7709-43E90E0C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DADD-4664-D185-371D-D5E755DE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1D55D-1614-DE58-968B-DCDD742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200CC-32AA-5B6A-5BBC-A0168C17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0833F-4A55-C256-F366-719ECEB7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918F-DF94-8C97-EBDD-7E57A0A5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6B0-16E5-0BB5-48C0-14E50A62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2017-3DAB-6973-42D1-39971965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426E-24D8-9176-25B2-ED8BD4BC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F6F2-5473-BB1C-75A7-FF7EDDEE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5D68-7E26-1D21-6B2C-F677A4D1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39294-F11A-DF52-5CDC-E58295AA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5234-50D7-ECB8-A30E-E4B86650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DBC0D-7BF8-6E83-E183-0361C19E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38CD-EA71-D54C-65CB-C42CA99C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5B39-BED0-0DE7-1114-409CC60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87AF-EBE5-BA6B-336D-6F1DF7A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445B-78D9-0A1E-39DA-54224D6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5991-C5FD-CAEC-31F6-5C5F3EE7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31F1-F491-47E3-E006-A7437D0C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B392-D5EA-E6C9-3479-8893D8122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42339-C2AB-F943-ACC5-8EAF71ADA5E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4BB5-8A82-D4B6-29A2-7B0B81715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1DE5-44A9-2390-7C52-18C453220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FBE-DF6C-5DCD-83FF-75BD4839A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bucket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62D72-BC7C-05F0-F772-AC49F11CA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E47-A378-3175-9BE1-D35DC694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Object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75B9-D19E-342F-0C11-4A8ED8E5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7242"/>
            <a:ext cx="5257800" cy="52120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進入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U</a:t>
            </a:r>
            <a:r>
              <a:rPr lang="en-US" dirty="0">
                <a:latin typeface="+mn-ea"/>
              </a:rPr>
              <a:t>pload panel</a:t>
            </a:r>
            <a:endParaRPr lang="en-GB" dirty="0">
              <a:latin typeface="+mn-ea"/>
            </a:endParaRPr>
          </a:p>
          <a:p>
            <a:r>
              <a:rPr lang="en-US" dirty="0" err="1">
                <a:latin typeface="+mn-ea"/>
              </a:rPr>
              <a:t>點擊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Add files </a:t>
            </a:r>
            <a:r>
              <a:rPr lang="en-US" altLang="zh-TW" dirty="0">
                <a:latin typeface="+mn-ea"/>
              </a:rPr>
              <a:t>/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Add folder</a:t>
            </a:r>
            <a:r>
              <a:rPr lang="zh-TW" altLang="en-US" dirty="0">
                <a:latin typeface="+mn-ea"/>
              </a:rPr>
              <a:t>，選擇上傳 檔案 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 資料夾</a:t>
            </a:r>
            <a:endParaRPr lang="en-GB" altLang="zh-TW" dirty="0">
              <a:latin typeface="+mn-ea"/>
            </a:endParaRPr>
          </a:p>
          <a:p>
            <a:r>
              <a:rPr lang="en-US" dirty="0" err="1">
                <a:latin typeface="+mn-ea"/>
              </a:rPr>
              <a:t>相關檔案在</a:t>
            </a:r>
            <a:r>
              <a:rPr lang="en-US" dirty="0">
                <a:latin typeface="+mn-ea"/>
              </a:rPr>
              <a:t> Files and folders</a:t>
            </a:r>
            <a:r>
              <a:rPr lang="zh-TW" altLang="en-US" dirty="0">
                <a:latin typeface="+mn-ea"/>
              </a:rPr>
              <a:t> 底下顯示</a:t>
            </a:r>
            <a:endParaRPr lang="en-GB" altLang="zh-TW" dirty="0">
              <a:latin typeface="+mn-ea"/>
            </a:endParaRPr>
          </a:p>
          <a:p>
            <a:r>
              <a:rPr lang="en-US" dirty="0">
                <a:latin typeface="+mn-ea"/>
              </a:rPr>
              <a:t>(Optional) </a:t>
            </a:r>
          </a:p>
          <a:p>
            <a:pPr lvl="1"/>
            <a:r>
              <a:rPr lang="en-US" dirty="0">
                <a:latin typeface="+mn-ea"/>
              </a:rPr>
              <a:t>Permissions</a:t>
            </a:r>
            <a:r>
              <a:rPr lang="zh-TW" altLang="en-US" dirty="0">
                <a:latin typeface="+mn-ea"/>
              </a:rPr>
              <a:t>：決定是否允許其他人存取</a:t>
            </a:r>
            <a:endParaRPr lang="en-GB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Properties</a:t>
            </a:r>
            <a:r>
              <a:rPr lang="zh-TW" altLang="en-US" dirty="0">
                <a:latin typeface="+mn-ea"/>
              </a:rPr>
              <a:t>：決定使用哪一種儲存方式</a:t>
            </a:r>
            <a:endParaRPr lang="en-GB" altLang="zh-TW" dirty="0">
              <a:latin typeface="+mn-ea"/>
            </a:endParaRPr>
          </a:p>
          <a:p>
            <a:r>
              <a:rPr lang="en-US" dirty="0" err="1">
                <a:latin typeface="+mn-ea"/>
              </a:rPr>
              <a:t>完成點擊</a:t>
            </a:r>
            <a:r>
              <a:rPr lang="en-US" dirty="0">
                <a:latin typeface="+mn-ea"/>
              </a:rPr>
              <a:t> OK (</a:t>
            </a:r>
            <a:r>
              <a:rPr lang="en-US" dirty="0" err="1">
                <a:latin typeface="+mn-ea"/>
              </a:rPr>
              <a:t>將上傳檔案</a:t>
            </a:r>
            <a:r>
              <a:rPr lang="en-US" dirty="0">
                <a:latin typeface="+mn-ea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A8D05-A85F-CBA4-0CC2-77F76E11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9" y="1507242"/>
            <a:ext cx="5142148" cy="49881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5A0207-0785-26C8-06FC-85ACD6E3230A}"/>
              </a:ext>
            </a:extLst>
          </p:cNvPr>
          <p:cNvSpPr/>
          <p:nvPr/>
        </p:nvSpPr>
        <p:spPr>
          <a:xfrm>
            <a:off x="4058292" y="3030876"/>
            <a:ext cx="1407560" cy="398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9E63F-A393-D04A-8A8A-E9557FA3A533}"/>
              </a:ext>
            </a:extLst>
          </p:cNvPr>
          <p:cNvSpPr/>
          <p:nvPr/>
        </p:nvSpPr>
        <p:spPr>
          <a:xfrm>
            <a:off x="838200" y="3760342"/>
            <a:ext cx="4709845" cy="4931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9EFD-E55A-4A98-3F52-0AB03299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Object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255B-5434-B435-134B-19BA03B1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116" y="1555752"/>
            <a:ext cx="4064286" cy="514892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若upload</a:t>
            </a:r>
            <a:r>
              <a:rPr lang="en-US" dirty="0">
                <a:latin typeface="+mn-ea"/>
              </a:rPr>
              <a:t> success</a:t>
            </a:r>
            <a:r>
              <a:rPr lang="zh-TW" altLang="en-US" dirty="0">
                <a:latin typeface="+mn-ea"/>
              </a:rPr>
              <a:t>，可進入相關畫面</a:t>
            </a:r>
            <a:endParaRPr lang="en-US" dirty="0">
              <a:latin typeface="+mn-ea"/>
            </a:endParaRPr>
          </a:p>
          <a:p>
            <a:r>
              <a:rPr lang="en-US" dirty="0">
                <a:latin typeface="+mn-ea"/>
              </a:rPr>
              <a:t>Object </a:t>
            </a:r>
            <a:r>
              <a:rPr lang="en-US" dirty="0" err="1">
                <a:latin typeface="+mn-ea"/>
              </a:rPr>
              <a:t>資料如下</a:t>
            </a:r>
            <a:endParaRPr lang="en-US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Key: </a:t>
            </a:r>
            <a:r>
              <a:rPr lang="en-US" dirty="0" err="1">
                <a:latin typeface="+mn-ea"/>
              </a:rPr>
              <a:t>檔案名稱</a:t>
            </a:r>
            <a:endParaRPr lang="en-US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Object URL: </a:t>
            </a:r>
            <a:r>
              <a:rPr lang="zh-TW" altLang="en-US" dirty="0">
                <a:latin typeface="+mn-ea"/>
              </a:rPr>
              <a:t>存取檔案</a:t>
            </a:r>
            <a:r>
              <a:rPr lang="en-US" altLang="zh-TW" dirty="0">
                <a:latin typeface="+mn-ea"/>
              </a:rPr>
              <a:t>URL</a:t>
            </a:r>
          </a:p>
          <a:p>
            <a:r>
              <a:rPr lang="en-US" dirty="0" err="1">
                <a:latin typeface="+mn-ea"/>
              </a:rPr>
              <a:t>由於一開始Bucket</a:t>
            </a:r>
            <a:r>
              <a:rPr lang="en-US" dirty="0">
                <a:latin typeface="+mn-ea"/>
              </a:rPr>
              <a:t> Policy </a:t>
            </a:r>
            <a:r>
              <a:rPr lang="en-US" dirty="0" err="1">
                <a:latin typeface="+mn-ea"/>
              </a:rPr>
              <a:t>設定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Disabled</a:t>
            </a:r>
            <a:r>
              <a:rPr lang="zh-TW" altLang="en-US" dirty="0">
                <a:latin typeface="+mn-ea"/>
              </a:rPr>
              <a:t>，故目前所有在相同</a:t>
            </a:r>
            <a:r>
              <a:rPr lang="en-US" altLang="zh-TW" dirty="0">
                <a:latin typeface="+mn-ea"/>
              </a:rPr>
              <a:t>bucket</a:t>
            </a:r>
            <a:r>
              <a:rPr lang="zh-TW" altLang="en-US" dirty="0">
                <a:latin typeface="+mn-ea"/>
              </a:rPr>
              <a:t>的檔案均無法查閱</a:t>
            </a:r>
            <a:endParaRPr lang="en-US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F12A0-9608-69F1-A205-0F670F2D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1555751"/>
            <a:ext cx="7772400" cy="3004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FBFFE-5552-F581-ADFC-2E1079E4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6" y="4695391"/>
            <a:ext cx="7772400" cy="20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908-2FBB-0C0D-1B4F-82BC7CB4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6DEB-1CCB-716A-3B7D-975007DF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9A40-A6F8-DB90-86CA-87B2B44B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675D-C3AA-B607-63FC-B18E8BD4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85" y="1775939"/>
            <a:ext cx="3869076" cy="4351338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dirty="0" err="1"/>
              <a:t>進入</a:t>
            </a:r>
            <a:r>
              <a:rPr lang="zh-TW" altLang="en-US" dirty="0"/>
              <a:t> </a:t>
            </a:r>
            <a:r>
              <a:rPr lang="en-US" altLang="zh-TW" dirty="0"/>
              <a:t>Bucket Panel</a:t>
            </a:r>
            <a:r>
              <a:rPr lang="zh-TW" altLang="en-US" dirty="0"/>
              <a:t>，點擊 </a:t>
            </a:r>
            <a:r>
              <a:rPr lang="en-US" altLang="zh-TW" dirty="0">
                <a:solidFill>
                  <a:srgbClr val="FF0000"/>
                </a:solidFill>
              </a:rPr>
              <a:t>Permissions</a:t>
            </a:r>
          </a:p>
          <a:p>
            <a:r>
              <a:rPr lang="en-US" dirty="0" err="1"/>
              <a:t>查閱Block</a:t>
            </a:r>
            <a:r>
              <a:rPr lang="en-US" dirty="0"/>
              <a:t> Public Access </a:t>
            </a:r>
            <a:r>
              <a:rPr lang="zh-TW" altLang="en-US" dirty="0"/>
              <a:t>，發現 </a:t>
            </a:r>
            <a:r>
              <a:rPr lang="en-US" altLang="zh-TW" dirty="0"/>
              <a:t>block all public access</a:t>
            </a:r>
            <a:r>
              <a:rPr lang="zh-TW" altLang="en-US" dirty="0"/>
              <a:t> 為</a:t>
            </a:r>
            <a:r>
              <a:rPr lang="en-US" altLang="zh-TW" dirty="0"/>
              <a:t>on</a:t>
            </a:r>
            <a:r>
              <a:rPr lang="zh-TW" altLang="en-US" dirty="0"/>
              <a:t>，代表整個</a:t>
            </a:r>
            <a:r>
              <a:rPr lang="en-US" altLang="zh-TW" dirty="0"/>
              <a:t>bucket</a:t>
            </a:r>
            <a:r>
              <a:rPr lang="zh-TW" altLang="en-US" dirty="0"/>
              <a:t>無法被</a:t>
            </a:r>
            <a:r>
              <a:rPr lang="en-US" altLang="zh-TW" dirty="0"/>
              <a:t>public </a:t>
            </a:r>
            <a:r>
              <a:rPr lang="zh-TW" altLang="en-US" dirty="0"/>
              <a:t>存取</a:t>
            </a:r>
            <a:endParaRPr lang="en-GB" altLang="zh-TW" dirty="0"/>
          </a:p>
          <a:p>
            <a:r>
              <a:rPr lang="zh-TW" altLang="en-US" dirty="0"/>
              <a:t>按</a:t>
            </a:r>
            <a:r>
              <a:rPr lang="en-US" altLang="zh-TW" dirty="0">
                <a:solidFill>
                  <a:schemeClr val="accent6"/>
                </a:solidFill>
              </a:rPr>
              <a:t>Edit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F089-BF36-0896-6F7C-4A093CE5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" y="1726254"/>
            <a:ext cx="7772400" cy="4450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ABF386-77A7-70D3-AB06-BF05631D22CB}"/>
              </a:ext>
            </a:extLst>
          </p:cNvPr>
          <p:cNvSpPr/>
          <p:nvPr/>
        </p:nvSpPr>
        <p:spPr>
          <a:xfrm>
            <a:off x="1171254" y="2476072"/>
            <a:ext cx="575353" cy="267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7B9E0-25C3-B339-71DB-565D32AE9BAD}"/>
              </a:ext>
            </a:extLst>
          </p:cNvPr>
          <p:cNvSpPr/>
          <p:nvPr/>
        </p:nvSpPr>
        <p:spPr>
          <a:xfrm>
            <a:off x="206339" y="3688422"/>
            <a:ext cx="7673940" cy="1232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341A1-99C0-D9BB-45BC-BC679205AAB1}"/>
              </a:ext>
            </a:extLst>
          </p:cNvPr>
          <p:cNvSpPr/>
          <p:nvPr/>
        </p:nvSpPr>
        <p:spPr>
          <a:xfrm>
            <a:off x="7448764" y="3688422"/>
            <a:ext cx="431515" cy="2671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602F-1B5F-1407-6A6E-8A8B75F0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1D3F-06E0-2D14-D762-98842E42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5" y="1428948"/>
            <a:ext cx="4890066" cy="5063925"/>
          </a:xfrm>
        </p:spPr>
        <p:txBody>
          <a:bodyPr/>
          <a:lstStyle/>
          <a:p>
            <a:r>
              <a:rPr lang="en-US" dirty="0" err="1"/>
              <a:t>取消點擊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Block all public access</a:t>
            </a:r>
          </a:p>
          <a:p>
            <a:r>
              <a:rPr lang="en-US" dirty="0" err="1"/>
              <a:t>點擊右下角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Save Changes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05D23-E85E-2097-78DB-7BDC3657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3" y="1428949"/>
            <a:ext cx="6210305" cy="5063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567C76-C095-F800-8D7E-97AE7FC8FBB5}"/>
              </a:ext>
            </a:extLst>
          </p:cNvPr>
          <p:cNvSpPr/>
          <p:nvPr/>
        </p:nvSpPr>
        <p:spPr>
          <a:xfrm>
            <a:off x="1006867" y="3429000"/>
            <a:ext cx="5486400" cy="392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0D607-9EDF-8116-C0E7-9AF3105CB55B}"/>
              </a:ext>
            </a:extLst>
          </p:cNvPr>
          <p:cNvSpPr/>
          <p:nvPr/>
        </p:nvSpPr>
        <p:spPr>
          <a:xfrm>
            <a:off x="5619964" y="5979560"/>
            <a:ext cx="1037690" cy="400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E61D1F8-383A-8B60-E4A8-20D50953FFCB}"/>
              </a:ext>
            </a:extLst>
          </p:cNvPr>
          <p:cNvSpPr/>
          <p:nvPr/>
        </p:nvSpPr>
        <p:spPr>
          <a:xfrm>
            <a:off x="5871680" y="3960910"/>
            <a:ext cx="534257" cy="19418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0BD7-5751-98F3-BAC0-09B5842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74E5-702D-638C-1A9A-DD829AA3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57" y="1825625"/>
            <a:ext cx="4500081" cy="4351338"/>
          </a:xfrm>
        </p:spPr>
        <p:txBody>
          <a:bodyPr/>
          <a:lstStyle/>
          <a:p>
            <a:r>
              <a:rPr lang="en-US" dirty="0" err="1"/>
              <a:t>跳出</a:t>
            </a:r>
            <a:r>
              <a:rPr lang="zh-TW" altLang="en-US" dirty="0"/>
              <a:t> </a:t>
            </a:r>
            <a:r>
              <a:rPr lang="en-US" dirty="0"/>
              <a:t>Edit Block public access (bucket settings)</a:t>
            </a:r>
            <a:r>
              <a:rPr lang="zh-TW" altLang="en-US" dirty="0"/>
              <a:t> 畫面，輸入</a:t>
            </a:r>
            <a:r>
              <a:rPr lang="en-US" altLang="zh-TW" dirty="0"/>
              <a:t> confirm</a:t>
            </a:r>
            <a:r>
              <a:rPr lang="zh-TW" altLang="en-US" dirty="0"/>
              <a:t>，在點擊 </a:t>
            </a:r>
            <a:r>
              <a:rPr lang="en-US" altLang="zh-TW" dirty="0"/>
              <a:t>Confirm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5965D-C6EF-9E68-CC67-E681A34F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5" y="2217301"/>
            <a:ext cx="6172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E1F4-F746-677A-3598-D1BCD50F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3A72-B2DD-A5C8-B35C-094C12A5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02" y="1825625"/>
            <a:ext cx="4994097" cy="4351338"/>
          </a:xfrm>
        </p:spPr>
        <p:txBody>
          <a:bodyPr/>
          <a:lstStyle/>
          <a:p>
            <a:r>
              <a:rPr lang="en-US" dirty="0" err="1"/>
              <a:t>設定成功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Block all public access </a:t>
            </a:r>
            <a:r>
              <a:rPr lang="zh-TW" altLang="en-US" dirty="0">
                <a:solidFill>
                  <a:srgbClr val="FF0000"/>
                </a:solidFill>
              </a:rPr>
              <a:t>為</a:t>
            </a:r>
            <a:r>
              <a:rPr lang="en-US" altLang="zh-TW" dirty="0">
                <a:solidFill>
                  <a:srgbClr val="FF0000"/>
                </a:solidFill>
              </a:rPr>
              <a:t> off</a:t>
            </a:r>
            <a:r>
              <a:rPr lang="zh-TW" altLang="en-US" dirty="0"/>
              <a:t>，代表允許</a:t>
            </a:r>
            <a:r>
              <a:rPr lang="en-US" altLang="zh-TW" dirty="0"/>
              <a:t>public access</a:t>
            </a:r>
          </a:p>
          <a:p>
            <a:r>
              <a:rPr lang="en-US" dirty="0" err="1"/>
              <a:t>在下方的</a:t>
            </a:r>
            <a:r>
              <a:rPr lang="en-US" dirty="0"/>
              <a:t> bucket policy</a:t>
            </a:r>
            <a:r>
              <a:rPr lang="zh-TW" altLang="en-US" dirty="0"/>
              <a:t>，設定</a:t>
            </a:r>
            <a:r>
              <a:rPr lang="en-US" altLang="zh-TW" dirty="0"/>
              <a:t>bucket</a:t>
            </a:r>
            <a:r>
              <a:rPr lang="zh-TW" altLang="en-US" dirty="0"/>
              <a:t>存取</a:t>
            </a:r>
            <a:r>
              <a:rPr lang="en-US" altLang="zh-TW" dirty="0"/>
              <a:t>config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82759-5D59-0BDD-E60C-C1C6B40C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78282" cy="4659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19AF9B-4704-E2A6-8D04-E0B04FBDDA12}"/>
              </a:ext>
            </a:extLst>
          </p:cNvPr>
          <p:cNvSpPr/>
          <p:nvPr/>
        </p:nvSpPr>
        <p:spPr>
          <a:xfrm>
            <a:off x="1160980" y="5640512"/>
            <a:ext cx="1407559" cy="41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BD47-2CF5-CE2A-F5C1-BE93D2D4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BE71-F385-3357-0064-754D380F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382" y="1690688"/>
            <a:ext cx="5845996" cy="4576548"/>
          </a:xfrm>
        </p:spPr>
        <p:txBody>
          <a:bodyPr/>
          <a:lstStyle/>
          <a:p>
            <a:r>
              <a:rPr lang="en-US" dirty="0" err="1"/>
              <a:t>設定</a:t>
            </a:r>
            <a:r>
              <a:rPr lang="zh-TW" altLang="en-US" dirty="0"/>
              <a:t> </a:t>
            </a:r>
            <a:r>
              <a:rPr lang="en-US" altLang="zh-TW" dirty="0"/>
              <a:t>Bucket Policy</a:t>
            </a:r>
          </a:p>
          <a:p>
            <a:pPr lvl="1"/>
            <a:r>
              <a:rPr lang="en-US" dirty="0"/>
              <a:t>Effect: Allow / </a:t>
            </a:r>
            <a:r>
              <a:rPr lang="en-US" dirty="0" err="1"/>
              <a:t>不允許</a:t>
            </a:r>
            <a:endParaRPr lang="en-US" dirty="0"/>
          </a:p>
          <a:p>
            <a:pPr lvl="1"/>
            <a:r>
              <a:rPr lang="en-US" dirty="0"/>
              <a:t>Principal: </a:t>
            </a:r>
            <a:r>
              <a:rPr lang="en-US" dirty="0" err="1"/>
              <a:t>誰可以存取</a:t>
            </a:r>
            <a:r>
              <a:rPr lang="zh-TW" altLang="en-US" dirty="0"/>
              <a:t>，* 代表所有人均可存取</a:t>
            </a:r>
            <a:endParaRPr lang="en-GB" altLang="zh-TW" dirty="0"/>
          </a:p>
          <a:p>
            <a:pPr lvl="1"/>
            <a:r>
              <a:rPr lang="en-US" altLang="zh-TW" dirty="0"/>
              <a:t>Action:</a:t>
            </a:r>
            <a:r>
              <a:rPr lang="zh-TW" altLang="en-US" dirty="0"/>
              <a:t>可執行哪些</a:t>
            </a:r>
            <a:r>
              <a:rPr lang="en-US" altLang="zh-TW" dirty="0"/>
              <a:t>API</a:t>
            </a:r>
          </a:p>
          <a:p>
            <a:pPr lvl="1"/>
            <a:r>
              <a:rPr lang="en-US" dirty="0"/>
              <a:t>Resource: </a:t>
            </a:r>
            <a:r>
              <a:rPr lang="en-US" dirty="0" err="1"/>
              <a:t>可對哪些resourc執行Action</a:t>
            </a:r>
            <a:r>
              <a:rPr lang="zh-TW" altLang="en-US" dirty="0"/>
              <a:t>，</a:t>
            </a:r>
            <a:r>
              <a:rPr lang="en-US" altLang="zh-TW" dirty="0"/>
              <a:t>bucket</a:t>
            </a:r>
            <a:r>
              <a:rPr lang="zh-TW" altLang="en-US" dirty="0"/>
              <a:t>記得後面家 </a:t>
            </a:r>
            <a:r>
              <a:rPr lang="en-US" altLang="zh-TW" dirty="0"/>
              <a:t>/</a:t>
            </a:r>
            <a:r>
              <a:rPr lang="zh-TW" altLang="en-US"/>
              <a:t>*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8FA7E-1B17-DADA-988E-E587BD53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4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F80-8406-7206-5558-62C7A377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68C9-BA79-FA6A-F1C5-F503A480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  <a:p>
            <a:r>
              <a:rPr lang="en-US" dirty="0"/>
              <a:t>Upload Object</a:t>
            </a:r>
          </a:p>
          <a:p>
            <a:r>
              <a:rPr lang="en-US" dirty="0"/>
              <a:t>Enable Access</a:t>
            </a:r>
          </a:p>
        </p:txBody>
      </p:sp>
    </p:spTree>
    <p:extLst>
      <p:ext uri="{BB962C8B-B14F-4D97-AF65-F5344CB8AC3E}">
        <p14:creationId xmlns:p14="http://schemas.microsoft.com/office/powerpoint/2010/main" val="10966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908-2FBB-0C0D-1B4F-82BC7CB4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6DEB-1CCB-716A-3B7D-975007DF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8CBE-1190-3548-15D1-1709A3AF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41DC-6F96-F6CD-155E-AF1B9632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130" y="1825625"/>
            <a:ext cx="3092669" cy="4351338"/>
          </a:xfrm>
        </p:spPr>
        <p:txBody>
          <a:bodyPr/>
          <a:lstStyle/>
          <a:p>
            <a:r>
              <a:rPr lang="en-US" dirty="0" err="1">
                <a:latin typeface="+mn-ea"/>
              </a:rPr>
              <a:t>登入AWS後</a:t>
            </a:r>
            <a:r>
              <a:rPr lang="zh-TW" altLang="en-US" dirty="0">
                <a:latin typeface="+mn-ea"/>
              </a:rPr>
              <a:t>，點擊</a:t>
            </a:r>
            <a:r>
              <a:rPr lang="en-US" altLang="zh-TW" dirty="0">
                <a:latin typeface="+mn-ea"/>
              </a:rPr>
              <a:t>S3</a:t>
            </a:r>
            <a:r>
              <a:rPr lang="zh-TW" altLang="en-US" dirty="0">
                <a:latin typeface="+mn-ea"/>
              </a:rPr>
              <a:t>，進入到</a:t>
            </a:r>
            <a:r>
              <a:rPr lang="en-US" altLang="zh-TW" dirty="0">
                <a:latin typeface="+mn-ea"/>
              </a:rPr>
              <a:t>S3</a:t>
            </a:r>
            <a:r>
              <a:rPr lang="zh-TW" altLang="en-US" dirty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homepage</a:t>
            </a:r>
          </a:p>
          <a:p>
            <a:r>
              <a:rPr lang="en-US" dirty="0" err="1">
                <a:latin typeface="+mn-ea"/>
              </a:rPr>
              <a:t>點擊右邊的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Create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 Bucket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5E96A-E073-447B-BBFA-743BF389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3" y="1825625"/>
            <a:ext cx="7772400" cy="4836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37027-7844-65E4-8E31-20C85E440D67}"/>
              </a:ext>
            </a:extLst>
          </p:cNvPr>
          <p:cNvSpPr/>
          <p:nvPr/>
        </p:nvSpPr>
        <p:spPr>
          <a:xfrm>
            <a:off x="5486400" y="3710152"/>
            <a:ext cx="893379" cy="346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26CE-F43F-2CBD-3429-1A5E16D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8207-5793-C26C-8CF8-E7D9DD33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683" y="1582922"/>
            <a:ext cx="3555124" cy="4836743"/>
          </a:xfrm>
        </p:spPr>
        <p:txBody>
          <a:bodyPr/>
          <a:lstStyle/>
          <a:p>
            <a:r>
              <a:rPr lang="en-US" dirty="0" err="1"/>
              <a:t>進入到Bucket</a:t>
            </a:r>
            <a:r>
              <a:rPr lang="en-US" dirty="0"/>
              <a:t> </a:t>
            </a:r>
            <a:r>
              <a:rPr lang="en-US" dirty="0" err="1"/>
              <a:t>介面</a:t>
            </a:r>
            <a:r>
              <a:rPr lang="zh-TW" altLang="en-US" dirty="0"/>
              <a:t>，設置基本的</a:t>
            </a:r>
            <a:r>
              <a:rPr lang="en-US" altLang="zh-TW" dirty="0"/>
              <a:t>bucket </a:t>
            </a:r>
            <a:r>
              <a:rPr lang="zh-TW" altLang="en-US" dirty="0"/>
              <a:t>設定 </a:t>
            </a:r>
            <a:r>
              <a:rPr lang="en-US" altLang="zh-TW" dirty="0"/>
              <a:t>(General Configuration)</a:t>
            </a:r>
          </a:p>
          <a:p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99694-A06D-D268-9967-24F0FE9C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" y="1582922"/>
            <a:ext cx="7772400" cy="48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8A09-CAFA-369E-B721-C4809094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88BD-3959-4E19-9099-BD15B759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425" y="1582922"/>
            <a:ext cx="4150759" cy="5043909"/>
          </a:xfrm>
        </p:spPr>
        <p:txBody>
          <a:bodyPr/>
          <a:lstStyle/>
          <a:p>
            <a:r>
              <a:rPr lang="en-US" dirty="0" err="1"/>
              <a:t>填寫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Bucket Name</a:t>
            </a:r>
          </a:p>
          <a:p>
            <a:r>
              <a:rPr lang="en-US" dirty="0" err="1"/>
              <a:t>其他設定基本可以default</a:t>
            </a:r>
            <a:endParaRPr lang="en-US" dirty="0"/>
          </a:p>
          <a:p>
            <a:pPr lvl="1"/>
            <a:r>
              <a:rPr lang="en-US" dirty="0"/>
              <a:t>Enable/Disable ACLs </a:t>
            </a:r>
          </a:p>
          <a:p>
            <a:pPr lvl="1"/>
            <a:r>
              <a:rPr lang="en-US" dirty="0"/>
              <a:t>Block Public Access setting for this bucket</a:t>
            </a:r>
          </a:p>
          <a:p>
            <a:pPr lvl="1"/>
            <a:r>
              <a:rPr lang="en-US" dirty="0"/>
              <a:t>Bucket Versioning</a:t>
            </a:r>
          </a:p>
          <a:p>
            <a:pPr lvl="1"/>
            <a:r>
              <a:rPr lang="en-US" dirty="0"/>
              <a:t>Default Encryption</a:t>
            </a:r>
          </a:p>
          <a:p>
            <a:r>
              <a:rPr lang="en-US" dirty="0" err="1"/>
              <a:t>最後按確定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AA8-A311-C28E-C41D-23CAD721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5" y="1582922"/>
            <a:ext cx="7195304" cy="4836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86D900-0E50-3B15-6643-1039F6C70DBF}"/>
              </a:ext>
            </a:extLst>
          </p:cNvPr>
          <p:cNvSpPr/>
          <p:nvPr/>
        </p:nvSpPr>
        <p:spPr>
          <a:xfrm>
            <a:off x="657546" y="3881756"/>
            <a:ext cx="3061699" cy="346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639E-24BD-A7AC-141B-DD530FD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D9C9-1001-5CB9-47F3-9119A9EC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681" y="1825625"/>
            <a:ext cx="3196119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的</a:t>
            </a:r>
            <a:r>
              <a:rPr lang="zh-TW" altLang="en-US" dirty="0"/>
              <a:t> </a:t>
            </a:r>
            <a:r>
              <a:rPr lang="en-US" altLang="zh-TW" dirty="0"/>
              <a:t>Bucket </a:t>
            </a:r>
            <a:r>
              <a:rPr lang="zh-TW" altLang="en-US" dirty="0"/>
              <a:t>如紅框所示</a:t>
            </a:r>
            <a:endParaRPr lang="en-US" altLang="zh-TW" dirty="0"/>
          </a:p>
          <a:p>
            <a:r>
              <a:rPr lang="en-US" dirty="0" err="1"/>
              <a:t>可點擊</a:t>
            </a:r>
            <a:r>
              <a:rPr lang="en-US" dirty="0" err="1">
                <a:solidFill>
                  <a:srgbClr val="FF0000"/>
                </a:solidFill>
              </a:rPr>
              <a:t>bucket</a:t>
            </a:r>
            <a:r>
              <a:rPr lang="en-US" dirty="0">
                <a:solidFill>
                  <a:srgbClr val="FF0000"/>
                </a:solidFill>
              </a:rPr>
              <a:t> name</a:t>
            </a:r>
            <a:r>
              <a:rPr lang="zh-TW" altLang="en-US" dirty="0"/>
              <a:t> 進入</a:t>
            </a:r>
            <a:r>
              <a:rPr lang="en-US" altLang="zh-TW" dirty="0"/>
              <a:t>bucket</a:t>
            </a:r>
            <a:r>
              <a:rPr lang="zh-TW" altLang="en-US" dirty="0"/>
              <a:t>的</a:t>
            </a:r>
            <a:r>
              <a:rPr lang="en-US" altLang="zh-TW" dirty="0"/>
              <a:t>panel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965BB-2BBF-5A5E-7E5E-B076B2DA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9" y="1936072"/>
            <a:ext cx="7772400" cy="4130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7FA11-DD81-C441-02D9-2C582810AD35}"/>
              </a:ext>
            </a:extLst>
          </p:cNvPr>
          <p:cNvSpPr/>
          <p:nvPr/>
        </p:nvSpPr>
        <p:spPr>
          <a:xfrm>
            <a:off x="666108" y="4080022"/>
            <a:ext cx="6924782" cy="574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908-2FBB-0C0D-1B4F-82BC7CB4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6DEB-1CCB-716A-3B7D-975007DF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A7CB-BFF8-FC9C-2373-F7902086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Object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72CD-7FA6-1973-CEC3-D603DA8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42" y="1825625"/>
            <a:ext cx="3873358" cy="4351338"/>
          </a:xfrm>
        </p:spPr>
        <p:txBody>
          <a:bodyPr/>
          <a:lstStyle/>
          <a:p>
            <a:r>
              <a:rPr lang="en-US" dirty="0" err="1">
                <a:latin typeface="+mn-ea"/>
              </a:rPr>
              <a:t>進入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Bucket Panel – Object </a:t>
            </a:r>
          </a:p>
          <a:p>
            <a:r>
              <a:rPr lang="zh-TW" altLang="en-US" dirty="0">
                <a:latin typeface="+mn-ea"/>
              </a:rPr>
              <a:t>點擊右邊的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upload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DB98F-2A45-D235-FF78-D9DC215E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" y="2075189"/>
            <a:ext cx="7772400" cy="38522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6B19BC-05A0-7D68-661E-6460DF68661B}"/>
              </a:ext>
            </a:extLst>
          </p:cNvPr>
          <p:cNvSpPr/>
          <p:nvPr/>
        </p:nvSpPr>
        <p:spPr>
          <a:xfrm>
            <a:off x="6904234" y="4089115"/>
            <a:ext cx="832206" cy="33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4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323</Words>
  <Application>Microsoft Macintosh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S3 bucket and Objects</vt:lpstr>
      <vt:lpstr>Outline</vt:lpstr>
      <vt:lpstr>Create Bucket</vt:lpstr>
      <vt:lpstr>Create Bucket 1</vt:lpstr>
      <vt:lpstr>Create Bucket 2</vt:lpstr>
      <vt:lpstr>Create Bucket 3</vt:lpstr>
      <vt:lpstr>Create Bucket 4</vt:lpstr>
      <vt:lpstr>Upload Object</vt:lpstr>
      <vt:lpstr>Upload Object 1</vt:lpstr>
      <vt:lpstr>Upload Object 2</vt:lpstr>
      <vt:lpstr>Upload Object 3</vt:lpstr>
      <vt:lpstr>Enable Access</vt:lpstr>
      <vt:lpstr>Enable Access 1</vt:lpstr>
      <vt:lpstr>Enable Access 2</vt:lpstr>
      <vt:lpstr>Enable Access 3</vt:lpstr>
      <vt:lpstr>Enable Access 4</vt:lpstr>
      <vt:lpstr>Enable Access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Li</dc:creator>
  <cp:lastModifiedBy>Adrian Li</cp:lastModifiedBy>
  <cp:revision>55</cp:revision>
  <dcterms:created xsi:type="dcterms:W3CDTF">2024-09-15T15:14:37Z</dcterms:created>
  <dcterms:modified xsi:type="dcterms:W3CDTF">2024-09-22T10:23:44Z</dcterms:modified>
</cp:coreProperties>
</file>